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7" r:id="rId3"/>
    <p:sldId id="258" r:id="rId4"/>
    <p:sldId id="269" r:id="rId5"/>
    <p:sldId id="257" r:id="rId6"/>
    <p:sldId id="259" r:id="rId7"/>
    <p:sldId id="262" r:id="rId8"/>
    <p:sldId id="260" r:id="rId9"/>
    <p:sldId id="261" r:id="rId10"/>
    <p:sldId id="263" r:id="rId11"/>
    <p:sldId id="264" r:id="rId12"/>
    <p:sldId id="265" r:id="rId13"/>
    <p:sldId id="266" r:id="rId14"/>
    <p:sldId id="268" r:id="rId15"/>
    <p:sldId id="271" r:id="rId16"/>
    <p:sldId id="270" r:id="rId17"/>
    <p:sldId id="272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660"/>
  </p:normalViewPr>
  <p:slideViewPr>
    <p:cSldViewPr>
      <p:cViewPr varScale="1">
        <p:scale>
          <a:sx n="42" d="100"/>
          <a:sy n="42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B1FAE-301F-4BB6-A988-0B6482873AF5}" type="datetimeFigureOut">
              <a:rPr lang="en-US" smtClean="0"/>
              <a:pPr/>
              <a:t>4/28/2008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0A560-B7A7-49EA-A11B-DA75F0EF2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7B5DA76-345F-4135-87D0-2039E8BB89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8CF95-516A-4B63-8B75-ECF3DA8AFE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C2891AD-8904-4796-9B67-F307BA379B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0F6E798-354C-4FDE-AEFC-3751EEF04C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69050DB-28B6-4812-B86F-38F3032E6F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094A8-ACCB-429A-B6B6-5C37587C8C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8ABB1C4-0F8A-41C0-9775-9DC796AE39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0B7B328-4CC8-43E1-861F-760938ED3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CA5403-177D-4273-A0E3-51E77376F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84B5C0F-8DBA-4230-9903-DEF5D54C77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BA9F0A5-6CC1-448F-A7AA-A2EDF876A6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4D33D53-EAE9-49E4-A1E9-7B408ECBA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28, 2008</a:t>
            </a:r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Pythagorean Theorem and Special Right Triangles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45-45-90 Triangles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/>
              <a:t>45°-45°-90° Theorem </a:t>
            </a:r>
            <a:r>
              <a:rPr lang="en-US"/>
              <a:t>In a 45°-45°-90° triangle, the hypotenuse is </a:t>
            </a:r>
            <a:r>
              <a:rPr lang="en-US">
                <a:cs typeface="Arial" charset="0"/>
              </a:rPr>
              <a:t>√2 </a:t>
            </a:r>
            <a:r>
              <a:rPr lang="en-US"/>
              <a:t>times as long as a leg.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048000"/>
            <a:ext cx="3859213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326"/>
          <p:cNvSpPr/>
          <p:nvPr/>
        </p:nvSpPr>
        <p:spPr>
          <a:xfrm>
            <a:off x="4732583" y="5442475"/>
            <a:ext cx="536305" cy="455347"/>
          </a:xfrm>
          <a:custGeom>
            <a:avLst/>
            <a:gdLst/>
            <a:ahLst/>
            <a:cxnLst/>
            <a:rect l="0" t="0" r="0" b="0"/>
            <a:pathLst>
              <a:path w="536305" h="455347">
                <a:moveTo>
                  <a:pt x="456637" y="112504"/>
                </a:moveTo>
                <a:lnTo>
                  <a:pt x="402900" y="85636"/>
                </a:lnTo>
                <a:lnTo>
                  <a:pt x="391267" y="81513"/>
                </a:lnTo>
                <a:lnTo>
                  <a:pt x="378053" y="79680"/>
                </a:lnTo>
                <a:lnTo>
                  <a:pt x="367418" y="79192"/>
                </a:lnTo>
                <a:lnTo>
                  <a:pt x="332051" y="78408"/>
                </a:lnTo>
                <a:lnTo>
                  <a:pt x="298931" y="78272"/>
                </a:lnTo>
                <a:lnTo>
                  <a:pt x="285459" y="79522"/>
                </a:lnTo>
                <a:lnTo>
                  <a:pt x="271399" y="81626"/>
                </a:lnTo>
                <a:lnTo>
                  <a:pt x="256945" y="84299"/>
                </a:lnTo>
                <a:lnTo>
                  <a:pt x="242228" y="88621"/>
                </a:lnTo>
                <a:lnTo>
                  <a:pt x="227338" y="94042"/>
                </a:lnTo>
                <a:lnTo>
                  <a:pt x="212331" y="100196"/>
                </a:lnTo>
                <a:lnTo>
                  <a:pt x="198516" y="106839"/>
                </a:lnTo>
                <a:lnTo>
                  <a:pt x="185496" y="113807"/>
                </a:lnTo>
                <a:lnTo>
                  <a:pt x="162139" y="127054"/>
                </a:lnTo>
                <a:lnTo>
                  <a:pt x="143293" y="137174"/>
                </a:lnTo>
                <a:lnTo>
                  <a:pt x="133440" y="145461"/>
                </a:lnTo>
                <a:lnTo>
                  <a:pt x="123062" y="156065"/>
                </a:lnTo>
                <a:lnTo>
                  <a:pt x="112334" y="168215"/>
                </a:lnTo>
                <a:lnTo>
                  <a:pt x="90253" y="191875"/>
                </a:lnTo>
                <a:lnTo>
                  <a:pt x="79031" y="203518"/>
                </a:lnTo>
                <a:lnTo>
                  <a:pt x="67739" y="216360"/>
                </a:lnTo>
                <a:lnTo>
                  <a:pt x="56402" y="230002"/>
                </a:lnTo>
                <a:lnTo>
                  <a:pt x="45033" y="244176"/>
                </a:lnTo>
                <a:lnTo>
                  <a:pt x="36184" y="256165"/>
                </a:lnTo>
                <a:lnTo>
                  <a:pt x="29015" y="266698"/>
                </a:lnTo>
                <a:lnTo>
                  <a:pt x="22965" y="276261"/>
                </a:lnTo>
                <a:lnTo>
                  <a:pt x="18933" y="285175"/>
                </a:lnTo>
                <a:lnTo>
                  <a:pt x="16244" y="293658"/>
                </a:lnTo>
                <a:lnTo>
                  <a:pt x="14451" y="301853"/>
                </a:lnTo>
                <a:lnTo>
                  <a:pt x="11987" y="311127"/>
                </a:lnTo>
                <a:lnTo>
                  <a:pt x="5861" y="331591"/>
                </a:lnTo>
                <a:lnTo>
                  <a:pt x="3720" y="339842"/>
                </a:lnTo>
                <a:lnTo>
                  <a:pt x="1340" y="352397"/>
                </a:lnTo>
                <a:lnTo>
                  <a:pt x="0" y="366605"/>
                </a:lnTo>
                <a:lnTo>
                  <a:pt x="3074" y="378261"/>
                </a:lnTo>
                <a:lnTo>
                  <a:pt x="8673" y="391909"/>
                </a:lnTo>
                <a:lnTo>
                  <a:pt x="15395" y="406441"/>
                </a:lnTo>
                <a:lnTo>
                  <a:pt x="18966" y="411332"/>
                </a:lnTo>
                <a:lnTo>
                  <a:pt x="22616" y="414593"/>
                </a:lnTo>
                <a:lnTo>
                  <a:pt x="30058" y="419486"/>
                </a:lnTo>
                <a:lnTo>
                  <a:pt x="45185" y="432976"/>
                </a:lnTo>
                <a:lnTo>
                  <a:pt x="48985" y="436642"/>
                </a:lnTo>
                <a:lnTo>
                  <a:pt x="63368" y="444102"/>
                </a:lnTo>
                <a:lnTo>
                  <a:pt x="72538" y="447869"/>
                </a:lnTo>
                <a:lnTo>
                  <a:pt x="81191" y="450381"/>
                </a:lnTo>
                <a:lnTo>
                  <a:pt x="97578" y="453172"/>
                </a:lnTo>
                <a:lnTo>
                  <a:pt x="113328" y="454412"/>
                </a:lnTo>
                <a:lnTo>
                  <a:pt x="128795" y="454963"/>
                </a:lnTo>
                <a:lnTo>
                  <a:pt x="153053" y="455274"/>
                </a:lnTo>
                <a:lnTo>
                  <a:pt x="173120" y="455346"/>
                </a:lnTo>
                <a:lnTo>
                  <a:pt x="185076" y="452826"/>
                </a:lnTo>
                <a:lnTo>
                  <a:pt x="198126" y="448605"/>
                </a:lnTo>
                <a:lnTo>
                  <a:pt x="261639" y="423581"/>
                </a:lnTo>
                <a:lnTo>
                  <a:pt x="275839" y="417679"/>
                </a:lnTo>
                <a:lnTo>
                  <a:pt x="298388" y="407734"/>
                </a:lnTo>
                <a:lnTo>
                  <a:pt x="311768" y="400764"/>
                </a:lnTo>
                <a:lnTo>
                  <a:pt x="368707" y="368976"/>
                </a:lnTo>
                <a:lnTo>
                  <a:pt x="378967" y="363495"/>
                </a:lnTo>
                <a:lnTo>
                  <a:pt x="388347" y="357301"/>
                </a:lnTo>
                <a:lnTo>
                  <a:pt x="397140" y="350633"/>
                </a:lnTo>
                <a:lnTo>
                  <a:pt x="413684" y="336449"/>
                </a:lnTo>
                <a:lnTo>
                  <a:pt x="429503" y="321678"/>
                </a:lnTo>
                <a:lnTo>
                  <a:pt x="460355" y="291500"/>
                </a:lnTo>
                <a:lnTo>
                  <a:pt x="475646" y="276301"/>
                </a:lnTo>
                <a:lnTo>
                  <a:pt x="482009" y="267422"/>
                </a:lnTo>
                <a:lnTo>
                  <a:pt x="487522" y="257693"/>
                </a:lnTo>
                <a:lnTo>
                  <a:pt x="516874" y="197876"/>
                </a:lnTo>
                <a:lnTo>
                  <a:pt x="523465" y="184659"/>
                </a:lnTo>
                <a:lnTo>
                  <a:pt x="527859" y="172038"/>
                </a:lnTo>
                <a:lnTo>
                  <a:pt x="530788" y="159813"/>
                </a:lnTo>
                <a:lnTo>
                  <a:pt x="532741" y="147854"/>
                </a:lnTo>
                <a:lnTo>
                  <a:pt x="534043" y="137341"/>
                </a:lnTo>
                <a:lnTo>
                  <a:pt x="534911" y="127792"/>
                </a:lnTo>
                <a:lnTo>
                  <a:pt x="535490" y="118886"/>
                </a:lnTo>
                <a:lnTo>
                  <a:pt x="536133" y="102217"/>
                </a:lnTo>
                <a:lnTo>
                  <a:pt x="536304" y="94216"/>
                </a:lnTo>
                <a:lnTo>
                  <a:pt x="533878" y="85072"/>
                </a:lnTo>
                <a:lnTo>
                  <a:pt x="529721" y="75166"/>
                </a:lnTo>
                <a:lnTo>
                  <a:pt x="524410" y="64753"/>
                </a:lnTo>
                <a:lnTo>
                  <a:pt x="519599" y="56540"/>
                </a:lnTo>
                <a:lnTo>
                  <a:pt x="510866" y="44028"/>
                </a:lnTo>
                <a:lnTo>
                  <a:pt x="499365" y="34234"/>
                </a:lnTo>
                <a:lnTo>
                  <a:pt x="484517" y="25647"/>
                </a:lnTo>
                <a:lnTo>
                  <a:pt x="475223" y="21580"/>
                </a:lnTo>
                <a:lnTo>
                  <a:pt x="465218" y="17598"/>
                </a:lnTo>
                <a:lnTo>
                  <a:pt x="454737" y="14943"/>
                </a:lnTo>
                <a:lnTo>
                  <a:pt x="443940" y="13174"/>
                </a:lnTo>
                <a:lnTo>
                  <a:pt x="432933" y="11994"/>
                </a:lnTo>
                <a:lnTo>
                  <a:pt x="421784" y="9937"/>
                </a:lnTo>
                <a:lnTo>
                  <a:pt x="410541" y="7297"/>
                </a:lnTo>
                <a:lnTo>
                  <a:pt x="399236" y="4266"/>
                </a:lnTo>
                <a:lnTo>
                  <a:pt x="389160" y="2245"/>
                </a:lnTo>
                <a:lnTo>
                  <a:pt x="379902" y="898"/>
                </a:lnTo>
                <a:lnTo>
                  <a:pt x="371190" y="0"/>
                </a:lnTo>
                <a:lnTo>
                  <a:pt x="360302" y="672"/>
                </a:lnTo>
                <a:lnTo>
                  <a:pt x="347964" y="2389"/>
                </a:lnTo>
                <a:lnTo>
                  <a:pt x="334658" y="4805"/>
                </a:lnTo>
                <a:lnTo>
                  <a:pt x="323247" y="6414"/>
                </a:lnTo>
                <a:lnTo>
                  <a:pt x="313100" y="7488"/>
                </a:lnTo>
                <a:lnTo>
                  <a:pt x="303796" y="8203"/>
                </a:lnTo>
                <a:lnTo>
                  <a:pt x="293783" y="9950"/>
                </a:lnTo>
                <a:lnTo>
                  <a:pt x="283297" y="12385"/>
                </a:lnTo>
                <a:lnTo>
                  <a:pt x="272497" y="15278"/>
                </a:lnTo>
                <a:lnTo>
                  <a:pt x="262757" y="18477"/>
                </a:lnTo>
                <a:lnTo>
                  <a:pt x="253724" y="21880"/>
                </a:lnTo>
                <a:lnTo>
                  <a:pt x="238183" y="27777"/>
                </a:lnTo>
                <a:lnTo>
                  <a:pt x="232261" y="29349"/>
                </a:lnTo>
                <a:lnTo>
                  <a:pt x="216607" y="324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27"/>
          <p:cNvSpPr/>
          <p:nvPr/>
        </p:nvSpPr>
        <p:spPr>
          <a:xfrm>
            <a:off x="6895044" y="3349155"/>
            <a:ext cx="453403" cy="456836"/>
          </a:xfrm>
          <a:custGeom>
            <a:avLst/>
            <a:gdLst/>
            <a:ahLst/>
            <a:cxnLst/>
            <a:rect l="0" t="0" r="0" b="0"/>
            <a:pathLst>
              <a:path w="453403" h="456836">
                <a:moveTo>
                  <a:pt x="180125" y="45554"/>
                </a:moveTo>
                <a:lnTo>
                  <a:pt x="174058" y="33419"/>
                </a:lnTo>
                <a:lnTo>
                  <a:pt x="171000" y="29844"/>
                </a:lnTo>
                <a:lnTo>
                  <a:pt x="167693" y="27461"/>
                </a:lnTo>
                <a:lnTo>
                  <a:pt x="160629" y="24813"/>
                </a:lnTo>
                <a:lnTo>
                  <a:pt x="153258" y="23636"/>
                </a:lnTo>
                <a:lnTo>
                  <a:pt x="149513" y="24592"/>
                </a:lnTo>
                <a:lnTo>
                  <a:pt x="141967" y="29041"/>
                </a:lnTo>
                <a:lnTo>
                  <a:pt x="130579" y="38686"/>
                </a:lnTo>
                <a:lnTo>
                  <a:pt x="119582" y="45888"/>
                </a:lnTo>
                <a:lnTo>
                  <a:pt x="107497" y="53323"/>
                </a:lnTo>
                <a:lnTo>
                  <a:pt x="97893" y="60860"/>
                </a:lnTo>
                <a:lnTo>
                  <a:pt x="91014" y="67188"/>
                </a:lnTo>
                <a:lnTo>
                  <a:pt x="73211" y="84380"/>
                </a:lnTo>
                <a:lnTo>
                  <a:pt x="65669" y="93028"/>
                </a:lnTo>
                <a:lnTo>
                  <a:pt x="59371" y="101333"/>
                </a:lnTo>
                <a:lnTo>
                  <a:pt x="53902" y="109411"/>
                </a:lnTo>
                <a:lnTo>
                  <a:pt x="48987" y="119875"/>
                </a:lnTo>
                <a:lnTo>
                  <a:pt x="44440" y="131932"/>
                </a:lnTo>
                <a:lnTo>
                  <a:pt x="40138" y="145049"/>
                </a:lnTo>
                <a:lnTo>
                  <a:pt x="34731" y="160144"/>
                </a:lnTo>
                <a:lnTo>
                  <a:pt x="21949" y="193850"/>
                </a:lnTo>
                <a:lnTo>
                  <a:pt x="16255" y="210458"/>
                </a:lnTo>
                <a:lnTo>
                  <a:pt x="11188" y="226610"/>
                </a:lnTo>
                <a:lnTo>
                  <a:pt x="6540" y="242459"/>
                </a:lnTo>
                <a:lnTo>
                  <a:pt x="3442" y="255564"/>
                </a:lnTo>
                <a:lnTo>
                  <a:pt x="1377" y="266841"/>
                </a:lnTo>
                <a:lnTo>
                  <a:pt x="0" y="276898"/>
                </a:lnTo>
                <a:lnTo>
                  <a:pt x="352" y="288684"/>
                </a:lnTo>
                <a:lnTo>
                  <a:pt x="1856" y="301621"/>
                </a:lnTo>
                <a:lnTo>
                  <a:pt x="4129" y="315325"/>
                </a:lnTo>
                <a:lnTo>
                  <a:pt x="6915" y="328272"/>
                </a:lnTo>
                <a:lnTo>
                  <a:pt x="10042" y="340713"/>
                </a:lnTo>
                <a:lnTo>
                  <a:pt x="13397" y="352817"/>
                </a:lnTo>
                <a:lnTo>
                  <a:pt x="16903" y="363426"/>
                </a:lnTo>
                <a:lnTo>
                  <a:pt x="20510" y="373039"/>
                </a:lnTo>
                <a:lnTo>
                  <a:pt x="24185" y="381987"/>
                </a:lnTo>
                <a:lnTo>
                  <a:pt x="29175" y="389223"/>
                </a:lnTo>
                <a:lnTo>
                  <a:pt x="41493" y="400649"/>
                </a:lnTo>
                <a:lnTo>
                  <a:pt x="52048" y="409961"/>
                </a:lnTo>
                <a:lnTo>
                  <a:pt x="62242" y="418333"/>
                </a:lnTo>
                <a:lnTo>
                  <a:pt x="75240" y="426287"/>
                </a:lnTo>
                <a:lnTo>
                  <a:pt x="86097" y="434056"/>
                </a:lnTo>
                <a:lnTo>
                  <a:pt x="96425" y="441742"/>
                </a:lnTo>
                <a:lnTo>
                  <a:pt x="109482" y="449391"/>
                </a:lnTo>
                <a:lnTo>
                  <a:pt x="116520" y="451939"/>
                </a:lnTo>
                <a:lnTo>
                  <a:pt x="123752" y="453637"/>
                </a:lnTo>
                <a:lnTo>
                  <a:pt x="131113" y="454770"/>
                </a:lnTo>
                <a:lnTo>
                  <a:pt x="141100" y="455525"/>
                </a:lnTo>
                <a:lnTo>
                  <a:pt x="152839" y="456028"/>
                </a:lnTo>
                <a:lnTo>
                  <a:pt x="179428" y="456587"/>
                </a:lnTo>
                <a:lnTo>
                  <a:pt x="208179" y="456835"/>
                </a:lnTo>
                <a:lnTo>
                  <a:pt x="221688" y="454362"/>
                </a:lnTo>
                <a:lnTo>
                  <a:pt x="234504" y="450173"/>
                </a:lnTo>
                <a:lnTo>
                  <a:pt x="257634" y="440015"/>
                </a:lnTo>
                <a:lnTo>
                  <a:pt x="276380" y="431267"/>
                </a:lnTo>
                <a:lnTo>
                  <a:pt x="301214" y="419202"/>
                </a:lnTo>
                <a:lnTo>
                  <a:pt x="309111" y="414033"/>
                </a:lnTo>
                <a:lnTo>
                  <a:pt x="316916" y="408047"/>
                </a:lnTo>
                <a:lnTo>
                  <a:pt x="324660" y="401516"/>
                </a:lnTo>
                <a:lnTo>
                  <a:pt x="332362" y="395892"/>
                </a:lnTo>
                <a:lnTo>
                  <a:pt x="340036" y="390873"/>
                </a:lnTo>
                <a:lnTo>
                  <a:pt x="347692" y="386257"/>
                </a:lnTo>
                <a:lnTo>
                  <a:pt x="355336" y="380639"/>
                </a:lnTo>
                <a:lnTo>
                  <a:pt x="362974" y="374354"/>
                </a:lnTo>
                <a:lnTo>
                  <a:pt x="376961" y="360598"/>
                </a:lnTo>
                <a:lnTo>
                  <a:pt x="382469" y="353373"/>
                </a:lnTo>
                <a:lnTo>
                  <a:pt x="387412" y="346017"/>
                </a:lnTo>
                <a:lnTo>
                  <a:pt x="391976" y="338573"/>
                </a:lnTo>
                <a:lnTo>
                  <a:pt x="396290" y="331070"/>
                </a:lnTo>
                <a:lnTo>
                  <a:pt x="400435" y="323528"/>
                </a:lnTo>
                <a:lnTo>
                  <a:pt x="405739" y="315960"/>
                </a:lnTo>
                <a:lnTo>
                  <a:pt x="411814" y="308375"/>
                </a:lnTo>
                <a:lnTo>
                  <a:pt x="418404" y="300778"/>
                </a:lnTo>
                <a:lnTo>
                  <a:pt x="422798" y="293174"/>
                </a:lnTo>
                <a:lnTo>
                  <a:pt x="425727" y="285564"/>
                </a:lnTo>
                <a:lnTo>
                  <a:pt x="427680" y="277951"/>
                </a:lnTo>
                <a:lnTo>
                  <a:pt x="431522" y="267795"/>
                </a:lnTo>
                <a:lnTo>
                  <a:pt x="436623" y="255945"/>
                </a:lnTo>
                <a:lnTo>
                  <a:pt x="442564" y="242965"/>
                </a:lnTo>
                <a:lnTo>
                  <a:pt x="446524" y="227961"/>
                </a:lnTo>
                <a:lnTo>
                  <a:pt x="449165" y="211609"/>
                </a:lnTo>
                <a:lnTo>
                  <a:pt x="450925" y="194358"/>
                </a:lnTo>
                <a:lnTo>
                  <a:pt x="452099" y="173966"/>
                </a:lnTo>
                <a:lnTo>
                  <a:pt x="453402" y="127603"/>
                </a:lnTo>
                <a:lnTo>
                  <a:pt x="451210" y="107873"/>
                </a:lnTo>
                <a:lnTo>
                  <a:pt x="447209" y="90910"/>
                </a:lnTo>
                <a:lnTo>
                  <a:pt x="442001" y="75792"/>
                </a:lnTo>
                <a:lnTo>
                  <a:pt x="435989" y="63173"/>
                </a:lnTo>
                <a:lnTo>
                  <a:pt x="429442" y="52220"/>
                </a:lnTo>
                <a:lnTo>
                  <a:pt x="422536" y="42378"/>
                </a:lnTo>
                <a:lnTo>
                  <a:pt x="415393" y="34547"/>
                </a:lnTo>
                <a:lnTo>
                  <a:pt x="408090" y="28056"/>
                </a:lnTo>
                <a:lnTo>
                  <a:pt x="400681" y="22459"/>
                </a:lnTo>
                <a:lnTo>
                  <a:pt x="393203" y="18727"/>
                </a:lnTo>
                <a:lnTo>
                  <a:pt x="385677" y="16240"/>
                </a:lnTo>
                <a:lnTo>
                  <a:pt x="378119" y="14581"/>
                </a:lnTo>
                <a:lnTo>
                  <a:pt x="370542" y="12206"/>
                </a:lnTo>
                <a:lnTo>
                  <a:pt x="362950" y="9352"/>
                </a:lnTo>
                <a:lnTo>
                  <a:pt x="355349" y="6179"/>
                </a:lnTo>
                <a:lnTo>
                  <a:pt x="347741" y="4065"/>
                </a:lnTo>
                <a:lnTo>
                  <a:pt x="340129" y="2655"/>
                </a:lnTo>
                <a:lnTo>
                  <a:pt x="332514" y="1714"/>
                </a:lnTo>
                <a:lnTo>
                  <a:pt x="324898" y="1088"/>
                </a:lnTo>
                <a:lnTo>
                  <a:pt x="317280" y="670"/>
                </a:lnTo>
                <a:lnTo>
                  <a:pt x="302043" y="206"/>
                </a:lnTo>
                <a:lnTo>
                  <a:pt x="286805" y="0"/>
                </a:lnTo>
                <a:lnTo>
                  <a:pt x="277915" y="1215"/>
                </a:lnTo>
                <a:lnTo>
                  <a:pt x="268179" y="3295"/>
                </a:lnTo>
                <a:lnTo>
                  <a:pt x="257877" y="5951"/>
                </a:lnTo>
                <a:lnTo>
                  <a:pt x="248471" y="8992"/>
                </a:lnTo>
                <a:lnTo>
                  <a:pt x="239659" y="12290"/>
                </a:lnTo>
                <a:lnTo>
                  <a:pt x="214415" y="226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28"/>
          <p:cNvSpPr/>
          <p:nvPr/>
        </p:nvSpPr>
        <p:spPr>
          <a:xfrm>
            <a:off x="5177790" y="5223509"/>
            <a:ext cx="319444" cy="640081"/>
          </a:xfrm>
          <a:custGeom>
            <a:avLst/>
            <a:gdLst/>
            <a:ahLst/>
            <a:cxnLst/>
            <a:rect l="0" t="0" r="0" b="0"/>
            <a:pathLst>
              <a:path w="319444" h="640081">
                <a:moveTo>
                  <a:pt x="0" y="0"/>
                </a:moveTo>
                <a:lnTo>
                  <a:pt x="24271" y="6068"/>
                </a:lnTo>
                <a:lnTo>
                  <a:pt x="32690" y="7855"/>
                </a:lnTo>
                <a:lnTo>
                  <a:pt x="39573" y="9047"/>
                </a:lnTo>
                <a:lnTo>
                  <a:pt x="45432" y="9842"/>
                </a:lnTo>
                <a:lnTo>
                  <a:pt x="50608" y="11641"/>
                </a:lnTo>
                <a:lnTo>
                  <a:pt x="59745" y="17028"/>
                </a:lnTo>
                <a:lnTo>
                  <a:pt x="67770" y="21512"/>
                </a:lnTo>
                <a:lnTo>
                  <a:pt x="90233" y="33268"/>
                </a:lnTo>
                <a:lnTo>
                  <a:pt x="99525" y="39959"/>
                </a:lnTo>
                <a:lnTo>
                  <a:pt x="106990" y="46959"/>
                </a:lnTo>
                <a:lnTo>
                  <a:pt x="113237" y="54166"/>
                </a:lnTo>
                <a:lnTo>
                  <a:pt x="122481" y="62781"/>
                </a:lnTo>
                <a:lnTo>
                  <a:pt x="133724" y="72334"/>
                </a:lnTo>
                <a:lnTo>
                  <a:pt x="146299" y="82513"/>
                </a:lnTo>
                <a:lnTo>
                  <a:pt x="157223" y="91839"/>
                </a:lnTo>
                <a:lnTo>
                  <a:pt x="167045" y="100596"/>
                </a:lnTo>
                <a:lnTo>
                  <a:pt x="184732" y="117100"/>
                </a:lnTo>
                <a:lnTo>
                  <a:pt x="216783" y="148391"/>
                </a:lnTo>
                <a:lnTo>
                  <a:pt x="224532" y="156077"/>
                </a:lnTo>
                <a:lnTo>
                  <a:pt x="230968" y="165012"/>
                </a:lnTo>
                <a:lnTo>
                  <a:pt x="236528" y="174778"/>
                </a:lnTo>
                <a:lnTo>
                  <a:pt x="266714" y="236031"/>
                </a:lnTo>
                <a:lnTo>
                  <a:pt x="275599" y="256414"/>
                </a:lnTo>
                <a:lnTo>
                  <a:pt x="284063" y="277623"/>
                </a:lnTo>
                <a:lnTo>
                  <a:pt x="292245" y="299382"/>
                </a:lnTo>
                <a:lnTo>
                  <a:pt x="297700" y="317698"/>
                </a:lnTo>
                <a:lnTo>
                  <a:pt x="301336" y="333719"/>
                </a:lnTo>
                <a:lnTo>
                  <a:pt x="306647" y="364220"/>
                </a:lnTo>
                <a:lnTo>
                  <a:pt x="313241" y="398943"/>
                </a:lnTo>
                <a:lnTo>
                  <a:pt x="315507" y="414552"/>
                </a:lnTo>
                <a:lnTo>
                  <a:pt x="317018" y="428768"/>
                </a:lnTo>
                <a:lnTo>
                  <a:pt x="318025" y="442056"/>
                </a:lnTo>
                <a:lnTo>
                  <a:pt x="318696" y="453454"/>
                </a:lnTo>
                <a:lnTo>
                  <a:pt x="319443" y="472892"/>
                </a:lnTo>
                <a:lnTo>
                  <a:pt x="318371" y="486711"/>
                </a:lnTo>
                <a:lnTo>
                  <a:pt x="316388" y="503544"/>
                </a:lnTo>
                <a:lnTo>
                  <a:pt x="312067" y="536218"/>
                </a:lnTo>
                <a:lnTo>
                  <a:pt x="310146" y="554973"/>
                </a:lnTo>
                <a:lnTo>
                  <a:pt x="307094" y="565562"/>
                </a:lnTo>
                <a:lnTo>
                  <a:pt x="302519" y="577701"/>
                </a:lnTo>
                <a:lnTo>
                  <a:pt x="289062" y="609414"/>
                </a:lnTo>
                <a:lnTo>
                  <a:pt x="280664" y="620975"/>
                </a:lnTo>
                <a:lnTo>
                  <a:pt x="278549" y="624804"/>
                </a:lnTo>
                <a:lnTo>
                  <a:pt x="276199" y="632444"/>
                </a:lnTo>
                <a:lnTo>
                  <a:pt x="274303" y="634990"/>
                </a:lnTo>
                <a:lnTo>
                  <a:pt x="271768" y="636686"/>
                </a:lnTo>
                <a:lnTo>
                  <a:pt x="265566" y="638572"/>
                </a:lnTo>
                <a:lnTo>
                  <a:pt x="262134" y="639075"/>
                </a:lnTo>
                <a:lnTo>
                  <a:pt x="251460" y="6400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29"/>
          <p:cNvSpPr/>
          <p:nvPr/>
        </p:nvSpPr>
        <p:spPr>
          <a:xfrm>
            <a:off x="6606540" y="3783329"/>
            <a:ext cx="802441" cy="330659"/>
          </a:xfrm>
          <a:custGeom>
            <a:avLst/>
            <a:gdLst/>
            <a:ahLst/>
            <a:cxnLst/>
            <a:rect l="0" t="0" r="0" b="0"/>
            <a:pathLst>
              <a:path w="802441" h="330659">
                <a:moveTo>
                  <a:pt x="0" y="0"/>
                </a:moveTo>
                <a:lnTo>
                  <a:pt x="6068" y="12136"/>
                </a:lnTo>
                <a:lnTo>
                  <a:pt x="9125" y="19521"/>
                </a:lnTo>
                <a:lnTo>
                  <a:pt x="12433" y="28254"/>
                </a:lnTo>
                <a:lnTo>
                  <a:pt x="15908" y="37886"/>
                </a:lnTo>
                <a:lnTo>
                  <a:pt x="19495" y="45577"/>
                </a:lnTo>
                <a:lnTo>
                  <a:pt x="23156" y="51975"/>
                </a:lnTo>
                <a:lnTo>
                  <a:pt x="26867" y="57510"/>
                </a:lnTo>
                <a:lnTo>
                  <a:pt x="30612" y="63740"/>
                </a:lnTo>
                <a:lnTo>
                  <a:pt x="34377" y="70434"/>
                </a:lnTo>
                <a:lnTo>
                  <a:pt x="41949" y="84644"/>
                </a:lnTo>
                <a:lnTo>
                  <a:pt x="49547" y="99427"/>
                </a:lnTo>
                <a:lnTo>
                  <a:pt x="57161" y="109464"/>
                </a:lnTo>
                <a:lnTo>
                  <a:pt x="67317" y="121236"/>
                </a:lnTo>
                <a:lnTo>
                  <a:pt x="89609" y="145323"/>
                </a:lnTo>
                <a:lnTo>
                  <a:pt x="107982" y="164495"/>
                </a:lnTo>
                <a:lnTo>
                  <a:pt x="116438" y="174434"/>
                </a:lnTo>
                <a:lnTo>
                  <a:pt x="124615" y="184869"/>
                </a:lnTo>
                <a:lnTo>
                  <a:pt x="132607" y="195636"/>
                </a:lnTo>
                <a:lnTo>
                  <a:pt x="141744" y="205354"/>
                </a:lnTo>
                <a:lnTo>
                  <a:pt x="151645" y="214373"/>
                </a:lnTo>
                <a:lnTo>
                  <a:pt x="162057" y="222926"/>
                </a:lnTo>
                <a:lnTo>
                  <a:pt x="171538" y="229897"/>
                </a:lnTo>
                <a:lnTo>
                  <a:pt x="180399" y="235815"/>
                </a:lnTo>
                <a:lnTo>
                  <a:pt x="188845" y="241030"/>
                </a:lnTo>
                <a:lnTo>
                  <a:pt x="218937" y="260505"/>
                </a:lnTo>
                <a:lnTo>
                  <a:pt x="229778" y="266380"/>
                </a:lnTo>
                <a:lnTo>
                  <a:pt x="251983" y="276295"/>
                </a:lnTo>
                <a:lnTo>
                  <a:pt x="264508" y="280717"/>
                </a:lnTo>
                <a:lnTo>
                  <a:pt x="277939" y="284935"/>
                </a:lnTo>
                <a:lnTo>
                  <a:pt x="291973" y="289017"/>
                </a:lnTo>
                <a:lnTo>
                  <a:pt x="348130" y="306897"/>
                </a:lnTo>
                <a:lnTo>
                  <a:pt x="370517" y="312548"/>
                </a:lnTo>
                <a:lnTo>
                  <a:pt x="394331" y="317586"/>
                </a:lnTo>
                <a:lnTo>
                  <a:pt x="419097" y="322214"/>
                </a:lnTo>
                <a:lnTo>
                  <a:pt x="444497" y="325300"/>
                </a:lnTo>
                <a:lnTo>
                  <a:pt x="470322" y="327356"/>
                </a:lnTo>
                <a:lnTo>
                  <a:pt x="518912" y="329642"/>
                </a:lnTo>
                <a:lnTo>
                  <a:pt x="557441" y="330658"/>
                </a:lnTo>
                <a:lnTo>
                  <a:pt x="577368" y="329659"/>
                </a:lnTo>
                <a:lnTo>
                  <a:pt x="598271" y="327723"/>
                </a:lnTo>
                <a:lnTo>
                  <a:pt x="698707" y="315490"/>
                </a:lnTo>
                <a:lnTo>
                  <a:pt x="723615" y="310657"/>
                </a:lnTo>
                <a:lnTo>
                  <a:pt x="746570" y="304895"/>
                </a:lnTo>
                <a:lnTo>
                  <a:pt x="798698" y="289532"/>
                </a:lnTo>
                <a:lnTo>
                  <a:pt x="801706" y="288272"/>
                </a:lnTo>
                <a:lnTo>
                  <a:pt x="802440" y="287431"/>
                </a:lnTo>
                <a:lnTo>
                  <a:pt x="800100" y="2857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30"/>
          <p:cNvSpPr/>
          <p:nvPr/>
        </p:nvSpPr>
        <p:spPr>
          <a:xfrm>
            <a:off x="5394959" y="2617469"/>
            <a:ext cx="205742" cy="284908"/>
          </a:xfrm>
          <a:custGeom>
            <a:avLst/>
            <a:gdLst/>
            <a:ahLst/>
            <a:cxnLst/>
            <a:rect l="0" t="0" r="0" b="0"/>
            <a:pathLst>
              <a:path w="205742" h="284908">
                <a:moveTo>
                  <a:pt x="0" y="0"/>
                </a:moveTo>
                <a:lnTo>
                  <a:pt x="25751" y="25751"/>
                </a:lnTo>
                <a:lnTo>
                  <a:pt x="29867" y="31137"/>
                </a:lnTo>
                <a:lnTo>
                  <a:pt x="33882" y="37268"/>
                </a:lnTo>
                <a:lnTo>
                  <a:pt x="37828" y="43896"/>
                </a:lnTo>
                <a:lnTo>
                  <a:pt x="41729" y="52124"/>
                </a:lnTo>
                <a:lnTo>
                  <a:pt x="45599" y="61420"/>
                </a:lnTo>
                <a:lnTo>
                  <a:pt x="49450" y="71426"/>
                </a:lnTo>
                <a:lnTo>
                  <a:pt x="53287" y="79368"/>
                </a:lnTo>
                <a:lnTo>
                  <a:pt x="57115" y="85932"/>
                </a:lnTo>
                <a:lnTo>
                  <a:pt x="60937" y="91578"/>
                </a:lnTo>
                <a:lnTo>
                  <a:pt x="64755" y="96612"/>
                </a:lnTo>
                <a:lnTo>
                  <a:pt x="68570" y="101238"/>
                </a:lnTo>
                <a:lnTo>
                  <a:pt x="72384" y="105592"/>
                </a:lnTo>
                <a:lnTo>
                  <a:pt x="74926" y="111035"/>
                </a:lnTo>
                <a:lnTo>
                  <a:pt x="76621" y="117204"/>
                </a:lnTo>
                <a:lnTo>
                  <a:pt x="77751" y="123856"/>
                </a:lnTo>
                <a:lnTo>
                  <a:pt x="79774" y="132101"/>
                </a:lnTo>
                <a:lnTo>
                  <a:pt x="82393" y="141407"/>
                </a:lnTo>
                <a:lnTo>
                  <a:pt x="85409" y="151422"/>
                </a:lnTo>
                <a:lnTo>
                  <a:pt x="88690" y="160638"/>
                </a:lnTo>
                <a:lnTo>
                  <a:pt x="92147" y="169322"/>
                </a:lnTo>
                <a:lnTo>
                  <a:pt x="95721" y="177652"/>
                </a:lnTo>
                <a:lnTo>
                  <a:pt x="98104" y="184475"/>
                </a:lnTo>
                <a:lnTo>
                  <a:pt x="99693" y="190293"/>
                </a:lnTo>
                <a:lnTo>
                  <a:pt x="100752" y="195442"/>
                </a:lnTo>
                <a:lnTo>
                  <a:pt x="102728" y="202685"/>
                </a:lnTo>
                <a:lnTo>
                  <a:pt x="108311" y="220893"/>
                </a:lnTo>
                <a:lnTo>
                  <a:pt x="111577" y="229812"/>
                </a:lnTo>
                <a:lnTo>
                  <a:pt x="115025" y="238298"/>
                </a:lnTo>
                <a:lnTo>
                  <a:pt x="118593" y="246496"/>
                </a:lnTo>
                <a:lnTo>
                  <a:pt x="119703" y="255771"/>
                </a:lnTo>
                <a:lnTo>
                  <a:pt x="119172" y="265764"/>
                </a:lnTo>
                <a:lnTo>
                  <a:pt x="117548" y="276236"/>
                </a:lnTo>
                <a:lnTo>
                  <a:pt x="115196" y="281948"/>
                </a:lnTo>
                <a:lnTo>
                  <a:pt x="112357" y="284485"/>
                </a:lnTo>
                <a:lnTo>
                  <a:pt x="109195" y="284907"/>
                </a:lnTo>
                <a:lnTo>
                  <a:pt x="107086" y="283918"/>
                </a:lnTo>
                <a:lnTo>
                  <a:pt x="105681" y="281989"/>
                </a:lnTo>
                <a:lnTo>
                  <a:pt x="104120" y="276459"/>
                </a:lnTo>
                <a:lnTo>
                  <a:pt x="103426" y="269767"/>
                </a:lnTo>
                <a:lnTo>
                  <a:pt x="101970" y="263665"/>
                </a:lnTo>
                <a:lnTo>
                  <a:pt x="99731" y="255787"/>
                </a:lnTo>
                <a:lnTo>
                  <a:pt x="96967" y="246725"/>
                </a:lnTo>
                <a:lnTo>
                  <a:pt x="93855" y="234333"/>
                </a:lnTo>
                <a:lnTo>
                  <a:pt x="87011" y="203632"/>
                </a:lnTo>
                <a:lnTo>
                  <a:pt x="84677" y="187825"/>
                </a:lnTo>
                <a:lnTo>
                  <a:pt x="83122" y="172207"/>
                </a:lnTo>
                <a:lnTo>
                  <a:pt x="82084" y="156714"/>
                </a:lnTo>
                <a:lnTo>
                  <a:pt x="82663" y="143846"/>
                </a:lnTo>
                <a:lnTo>
                  <a:pt x="84319" y="132728"/>
                </a:lnTo>
                <a:lnTo>
                  <a:pt x="86693" y="122775"/>
                </a:lnTo>
                <a:lnTo>
                  <a:pt x="89545" y="114870"/>
                </a:lnTo>
                <a:lnTo>
                  <a:pt x="92717" y="108330"/>
                </a:lnTo>
                <a:lnTo>
                  <a:pt x="96102" y="102701"/>
                </a:lnTo>
                <a:lnTo>
                  <a:pt x="100898" y="93867"/>
                </a:lnTo>
                <a:lnTo>
                  <a:pt x="113000" y="70506"/>
                </a:lnTo>
                <a:lnTo>
                  <a:pt x="119784" y="59704"/>
                </a:lnTo>
                <a:lnTo>
                  <a:pt x="126846" y="49963"/>
                </a:lnTo>
                <a:lnTo>
                  <a:pt x="134094" y="40929"/>
                </a:lnTo>
                <a:lnTo>
                  <a:pt x="140196" y="33636"/>
                </a:lnTo>
                <a:lnTo>
                  <a:pt x="145534" y="27504"/>
                </a:lnTo>
                <a:lnTo>
                  <a:pt x="154853" y="17304"/>
                </a:lnTo>
                <a:lnTo>
                  <a:pt x="163227" y="8538"/>
                </a:lnTo>
                <a:lnTo>
                  <a:pt x="167238" y="5692"/>
                </a:lnTo>
                <a:lnTo>
                  <a:pt x="171182" y="3795"/>
                </a:lnTo>
                <a:lnTo>
                  <a:pt x="175082" y="2530"/>
                </a:lnTo>
                <a:lnTo>
                  <a:pt x="178951" y="1687"/>
                </a:lnTo>
                <a:lnTo>
                  <a:pt x="182801" y="1125"/>
                </a:lnTo>
                <a:lnTo>
                  <a:pt x="186637" y="750"/>
                </a:lnTo>
                <a:lnTo>
                  <a:pt x="190465" y="500"/>
                </a:lnTo>
                <a:lnTo>
                  <a:pt x="194287" y="334"/>
                </a:lnTo>
                <a:lnTo>
                  <a:pt x="205741" y="114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31"/>
          <p:cNvSpPr/>
          <p:nvPr/>
        </p:nvSpPr>
        <p:spPr>
          <a:xfrm>
            <a:off x="5674124" y="2663189"/>
            <a:ext cx="63736" cy="274321"/>
          </a:xfrm>
          <a:custGeom>
            <a:avLst/>
            <a:gdLst/>
            <a:ahLst/>
            <a:cxnLst/>
            <a:rect l="0" t="0" r="0" b="0"/>
            <a:pathLst>
              <a:path w="63736" h="274321">
                <a:moveTo>
                  <a:pt x="6585" y="0"/>
                </a:moveTo>
                <a:lnTo>
                  <a:pt x="518" y="12136"/>
                </a:lnTo>
                <a:lnTo>
                  <a:pt x="0" y="16981"/>
                </a:lnTo>
                <a:lnTo>
                  <a:pt x="926" y="21481"/>
                </a:lnTo>
                <a:lnTo>
                  <a:pt x="2812" y="25751"/>
                </a:lnTo>
                <a:lnTo>
                  <a:pt x="5340" y="32407"/>
                </a:lnTo>
                <a:lnTo>
                  <a:pt x="11535" y="49963"/>
                </a:lnTo>
                <a:lnTo>
                  <a:pt x="14965" y="61249"/>
                </a:lnTo>
                <a:lnTo>
                  <a:pt x="25861" y="100134"/>
                </a:lnTo>
                <a:lnTo>
                  <a:pt x="33356" y="124514"/>
                </a:lnTo>
                <a:lnTo>
                  <a:pt x="35862" y="136350"/>
                </a:lnTo>
                <a:lnTo>
                  <a:pt x="37533" y="148050"/>
                </a:lnTo>
                <a:lnTo>
                  <a:pt x="38647" y="159660"/>
                </a:lnTo>
                <a:lnTo>
                  <a:pt x="39390" y="169940"/>
                </a:lnTo>
                <a:lnTo>
                  <a:pt x="39885" y="179334"/>
                </a:lnTo>
                <a:lnTo>
                  <a:pt x="40215" y="188136"/>
                </a:lnTo>
                <a:lnTo>
                  <a:pt x="42975" y="200354"/>
                </a:lnTo>
                <a:lnTo>
                  <a:pt x="47355" y="214850"/>
                </a:lnTo>
                <a:lnTo>
                  <a:pt x="52816" y="230863"/>
                </a:lnTo>
                <a:lnTo>
                  <a:pt x="56456" y="242809"/>
                </a:lnTo>
                <a:lnTo>
                  <a:pt x="58883" y="252043"/>
                </a:lnTo>
                <a:lnTo>
                  <a:pt x="63735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32"/>
          <p:cNvSpPr/>
          <p:nvPr/>
        </p:nvSpPr>
        <p:spPr>
          <a:xfrm>
            <a:off x="5806596" y="2663189"/>
            <a:ext cx="180339" cy="568721"/>
          </a:xfrm>
          <a:custGeom>
            <a:avLst/>
            <a:gdLst/>
            <a:ahLst/>
            <a:cxnLst/>
            <a:rect l="0" t="0" r="0" b="0"/>
            <a:pathLst>
              <a:path w="180339" h="568721">
                <a:moveTo>
                  <a:pt x="68424" y="0"/>
                </a:moveTo>
                <a:lnTo>
                  <a:pt x="29059" y="0"/>
                </a:lnTo>
                <a:lnTo>
                  <a:pt x="25670" y="1271"/>
                </a:lnTo>
                <a:lnTo>
                  <a:pt x="22142" y="3387"/>
                </a:lnTo>
                <a:lnTo>
                  <a:pt x="18519" y="6068"/>
                </a:lnTo>
                <a:lnTo>
                  <a:pt x="16104" y="9126"/>
                </a:lnTo>
                <a:lnTo>
                  <a:pt x="14494" y="12434"/>
                </a:lnTo>
                <a:lnTo>
                  <a:pt x="11435" y="22037"/>
                </a:lnTo>
                <a:lnTo>
                  <a:pt x="5842" y="39004"/>
                </a:lnTo>
                <a:lnTo>
                  <a:pt x="3842" y="50133"/>
                </a:lnTo>
                <a:lnTo>
                  <a:pt x="2509" y="62632"/>
                </a:lnTo>
                <a:lnTo>
                  <a:pt x="1621" y="76045"/>
                </a:lnTo>
                <a:lnTo>
                  <a:pt x="634" y="97721"/>
                </a:lnTo>
                <a:lnTo>
                  <a:pt x="370" y="107058"/>
                </a:lnTo>
                <a:lnTo>
                  <a:pt x="0" y="174808"/>
                </a:lnTo>
                <a:lnTo>
                  <a:pt x="1218" y="194009"/>
                </a:lnTo>
                <a:lnTo>
                  <a:pt x="3300" y="208079"/>
                </a:lnTo>
                <a:lnTo>
                  <a:pt x="5958" y="218730"/>
                </a:lnTo>
                <a:lnTo>
                  <a:pt x="8911" y="233950"/>
                </a:lnTo>
                <a:lnTo>
                  <a:pt x="9698" y="239787"/>
                </a:lnTo>
                <a:lnTo>
                  <a:pt x="11494" y="243678"/>
                </a:lnTo>
                <a:lnTo>
                  <a:pt x="13960" y="246272"/>
                </a:lnTo>
                <a:lnTo>
                  <a:pt x="16875" y="248002"/>
                </a:lnTo>
                <a:lnTo>
                  <a:pt x="18818" y="247885"/>
                </a:lnTo>
                <a:lnTo>
                  <a:pt x="20113" y="246537"/>
                </a:lnTo>
                <a:lnTo>
                  <a:pt x="20977" y="244368"/>
                </a:lnTo>
                <a:lnTo>
                  <a:pt x="22822" y="242922"/>
                </a:lnTo>
                <a:lnTo>
                  <a:pt x="25323" y="241958"/>
                </a:lnTo>
                <a:lnTo>
                  <a:pt x="28260" y="241315"/>
                </a:lnTo>
                <a:lnTo>
                  <a:pt x="30218" y="238347"/>
                </a:lnTo>
                <a:lnTo>
                  <a:pt x="39685" y="202258"/>
                </a:lnTo>
                <a:lnTo>
                  <a:pt x="42915" y="193259"/>
                </a:lnTo>
                <a:lnTo>
                  <a:pt x="46338" y="184719"/>
                </a:lnTo>
                <a:lnTo>
                  <a:pt x="49890" y="176486"/>
                </a:lnTo>
                <a:lnTo>
                  <a:pt x="54798" y="160838"/>
                </a:lnTo>
                <a:lnTo>
                  <a:pt x="67024" y="116357"/>
                </a:lnTo>
                <a:lnTo>
                  <a:pt x="71301" y="99161"/>
                </a:lnTo>
                <a:lnTo>
                  <a:pt x="74152" y="86428"/>
                </a:lnTo>
                <a:lnTo>
                  <a:pt x="76052" y="76669"/>
                </a:lnTo>
                <a:lnTo>
                  <a:pt x="78164" y="59052"/>
                </a:lnTo>
                <a:lnTo>
                  <a:pt x="79103" y="42756"/>
                </a:lnTo>
                <a:lnTo>
                  <a:pt x="79520" y="27046"/>
                </a:lnTo>
                <a:lnTo>
                  <a:pt x="80901" y="20571"/>
                </a:lnTo>
                <a:lnTo>
                  <a:pt x="85823" y="9989"/>
                </a:lnTo>
                <a:lnTo>
                  <a:pt x="87643" y="7930"/>
                </a:lnTo>
                <a:lnTo>
                  <a:pt x="88856" y="7827"/>
                </a:lnTo>
                <a:lnTo>
                  <a:pt x="89666" y="9028"/>
                </a:lnTo>
                <a:lnTo>
                  <a:pt x="90564" y="13749"/>
                </a:lnTo>
                <a:lnTo>
                  <a:pt x="90804" y="16786"/>
                </a:lnTo>
                <a:lnTo>
                  <a:pt x="92234" y="20081"/>
                </a:lnTo>
                <a:lnTo>
                  <a:pt x="97209" y="27128"/>
                </a:lnTo>
                <a:lnTo>
                  <a:pt x="100314" y="33326"/>
                </a:lnTo>
                <a:lnTo>
                  <a:pt x="103654" y="41268"/>
                </a:lnTo>
                <a:lnTo>
                  <a:pt x="107150" y="50372"/>
                </a:lnTo>
                <a:lnTo>
                  <a:pt x="110752" y="58981"/>
                </a:lnTo>
                <a:lnTo>
                  <a:pt x="114423" y="67261"/>
                </a:lnTo>
                <a:lnTo>
                  <a:pt x="118140" y="75321"/>
                </a:lnTo>
                <a:lnTo>
                  <a:pt x="122270" y="91050"/>
                </a:lnTo>
                <a:lnTo>
                  <a:pt x="125376" y="106507"/>
                </a:lnTo>
                <a:lnTo>
                  <a:pt x="130988" y="121843"/>
                </a:lnTo>
                <a:lnTo>
                  <a:pt x="147357" y="162961"/>
                </a:lnTo>
                <a:lnTo>
                  <a:pt x="152796" y="183571"/>
                </a:lnTo>
                <a:lnTo>
                  <a:pt x="157692" y="207471"/>
                </a:lnTo>
                <a:lnTo>
                  <a:pt x="162226" y="233564"/>
                </a:lnTo>
                <a:lnTo>
                  <a:pt x="170650" y="289650"/>
                </a:lnTo>
                <a:lnTo>
                  <a:pt x="174674" y="318830"/>
                </a:lnTo>
                <a:lnTo>
                  <a:pt x="177357" y="348444"/>
                </a:lnTo>
                <a:lnTo>
                  <a:pt x="179146" y="378346"/>
                </a:lnTo>
                <a:lnTo>
                  <a:pt x="180338" y="408440"/>
                </a:lnTo>
                <a:lnTo>
                  <a:pt x="179864" y="433584"/>
                </a:lnTo>
                <a:lnTo>
                  <a:pt x="178277" y="455426"/>
                </a:lnTo>
                <a:lnTo>
                  <a:pt x="175949" y="475067"/>
                </a:lnTo>
                <a:lnTo>
                  <a:pt x="173127" y="491972"/>
                </a:lnTo>
                <a:lnTo>
                  <a:pt x="169976" y="507051"/>
                </a:lnTo>
                <a:lnTo>
                  <a:pt x="166605" y="520914"/>
                </a:lnTo>
                <a:lnTo>
                  <a:pt x="163088" y="531426"/>
                </a:lnTo>
                <a:lnTo>
                  <a:pt x="159473" y="539705"/>
                </a:lnTo>
                <a:lnTo>
                  <a:pt x="155793" y="546493"/>
                </a:lnTo>
                <a:lnTo>
                  <a:pt x="150800" y="552289"/>
                </a:lnTo>
                <a:lnTo>
                  <a:pt x="144931" y="557423"/>
                </a:lnTo>
                <a:lnTo>
                  <a:pt x="138478" y="562116"/>
                </a:lnTo>
                <a:lnTo>
                  <a:pt x="132907" y="565244"/>
                </a:lnTo>
                <a:lnTo>
                  <a:pt x="127922" y="567329"/>
                </a:lnTo>
                <a:lnTo>
                  <a:pt x="123329" y="568720"/>
                </a:lnTo>
                <a:lnTo>
                  <a:pt x="120267" y="568376"/>
                </a:lnTo>
                <a:lnTo>
                  <a:pt x="118226" y="566878"/>
                </a:lnTo>
                <a:lnTo>
                  <a:pt x="114688" y="560556"/>
                </a:lnTo>
                <a:lnTo>
                  <a:pt x="108883" y="549280"/>
                </a:lnTo>
                <a:lnTo>
                  <a:pt x="106826" y="540176"/>
                </a:lnTo>
                <a:lnTo>
                  <a:pt x="105455" y="529028"/>
                </a:lnTo>
                <a:lnTo>
                  <a:pt x="104541" y="516515"/>
                </a:lnTo>
                <a:lnTo>
                  <a:pt x="103932" y="500554"/>
                </a:lnTo>
                <a:lnTo>
                  <a:pt x="103255" y="462499"/>
                </a:lnTo>
                <a:lnTo>
                  <a:pt x="104345" y="445492"/>
                </a:lnTo>
                <a:lnTo>
                  <a:pt x="106341" y="430345"/>
                </a:lnTo>
                <a:lnTo>
                  <a:pt x="108942" y="416437"/>
                </a:lnTo>
                <a:lnTo>
                  <a:pt x="111946" y="403355"/>
                </a:lnTo>
                <a:lnTo>
                  <a:pt x="115218" y="390823"/>
                </a:lnTo>
                <a:lnTo>
                  <a:pt x="129279" y="341436"/>
                </a:lnTo>
                <a:lnTo>
                  <a:pt x="171294" y="2286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33"/>
          <p:cNvSpPr/>
          <p:nvPr/>
        </p:nvSpPr>
        <p:spPr>
          <a:xfrm>
            <a:off x="6035040" y="2537459"/>
            <a:ext cx="377190" cy="456491"/>
          </a:xfrm>
          <a:custGeom>
            <a:avLst/>
            <a:gdLst/>
            <a:ahLst/>
            <a:cxnLst/>
            <a:rect l="0" t="0" r="0" b="0"/>
            <a:pathLst>
              <a:path w="377190" h="456491">
                <a:moveTo>
                  <a:pt x="0" y="0"/>
                </a:moveTo>
                <a:lnTo>
                  <a:pt x="0" y="15909"/>
                </a:lnTo>
                <a:lnTo>
                  <a:pt x="1270" y="19496"/>
                </a:lnTo>
                <a:lnTo>
                  <a:pt x="12433" y="37765"/>
                </a:lnTo>
                <a:lnTo>
                  <a:pt x="15908" y="44227"/>
                </a:lnTo>
                <a:lnTo>
                  <a:pt x="19495" y="53615"/>
                </a:lnTo>
                <a:lnTo>
                  <a:pt x="23157" y="64953"/>
                </a:lnTo>
                <a:lnTo>
                  <a:pt x="26867" y="77593"/>
                </a:lnTo>
                <a:lnTo>
                  <a:pt x="29342" y="88558"/>
                </a:lnTo>
                <a:lnTo>
                  <a:pt x="30991" y="98409"/>
                </a:lnTo>
                <a:lnTo>
                  <a:pt x="32090" y="107516"/>
                </a:lnTo>
                <a:lnTo>
                  <a:pt x="34093" y="117398"/>
                </a:lnTo>
                <a:lnTo>
                  <a:pt x="36699" y="127795"/>
                </a:lnTo>
                <a:lnTo>
                  <a:pt x="39706" y="138537"/>
                </a:lnTo>
                <a:lnTo>
                  <a:pt x="42980" y="157128"/>
                </a:lnTo>
                <a:lnTo>
                  <a:pt x="50005" y="208265"/>
                </a:lnTo>
                <a:lnTo>
                  <a:pt x="52387" y="229013"/>
                </a:lnTo>
                <a:lnTo>
                  <a:pt x="53975" y="245386"/>
                </a:lnTo>
                <a:lnTo>
                  <a:pt x="55033" y="258841"/>
                </a:lnTo>
                <a:lnTo>
                  <a:pt x="57009" y="271621"/>
                </a:lnTo>
                <a:lnTo>
                  <a:pt x="59595" y="283950"/>
                </a:lnTo>
                <a:lnTo>
                  <a:pt x="62590" y="295981"/>
                </a:lnTo>
                <a:lnTo>
                  <a:pt x="69304" y="326281"/>
                </a:lnTo>
                <a:lnTo>
                  <a:pt x="72873" y="343251"/>
                </a:lnTo>
                <a:lnTo>
                  <a:pt x="75252" y="357104"/>
                </a:lnTo>
                <a:lnTo>
                  <a:pt x="76837" y="368879"/>
                </a:lnTo>
                <a:lnTo>
                  <a:pt x="77895" y="379270"/>
                </a:lnTo>
                <a:lnTo>
                  <a:pt x="79870" y="387467"/>
                </a:lnTo>
                <a:lnTo>
                  <a:pt x="85451" y="399961"/>
                </a:lnTo>
                <a:lnTo>
                  <a:pt x="87447" y="402531"/>
                </a:lnTo>
                <a:lnTo>
                  <a:pt x="88778" y="402974"/>
                </a:lnTo>
                <a:lnTo>
                  <a:pt x="89665" y="402000"/>
                </a:lnTo>
                <a:lnTo>
                  <a:pt x="90651" y="397530"/>
                </a:lnTo>
                <a:lnTo>
                  <a:pt x="91206" y="384487"/>
                </a:lnTo>
                <a:lnTo>
                  <a:pt x="91284" y="378245"/>
                </a:lnTo>
                <a:lnTo>
                  <a:pt x="93876" y="365193"/>
                </a:lnTo>
                <a:lnTo>
                  <a:pt x="98144" y="347602"/>
                </a:lnTo>
                <a:lnTo>
                  <a:pt x="103529" y="326985"/>
                </a:lnTo>
                <a:lnTo>
                  <a:pt x="109659" y="305620"/>
                </a:lnTo>
                <a:lnTo>
                  <a:pt x="123244" y="261562"/>
                </a:lnTo>
                <a:lnTo>
                  <a:pt x="131692" y="240415"/>
                </a:lnTo>
                <a:lnTo>
                  <a:pt x="141134" y="219967"/>
                </a:lnTo>
                <a:lnTo>
                  <a:pt x="171529" y="159726"/>
                </a:lnTo>
                <a:lnTo>
                  <a:pt x="176583" y="150934"/>
                </a:lnTo>
                <a:lnTo>
                  <a:pt x="185584" y="137779"/>
                </a:lnTo>
                <a:lnTo>
                  <a:pt x="189763" y="135033"/>
                </a:lnTo>
                <a:lnTo>
                  <a:pt x="193818" y="134472"/>
                </a:lnTo>
                <a:lnTo>
                  <a:pt x="197792" y="135368"/>
                </a:lnTo>
                <a:lnTo>
                  <a:pt x="200441" y="137236"/>
                </a:lnTo>
                <a:lnTo>
                  <a:pt x="202207" y="139751"/>
                </a:lnTo>
                <a:lnTo>
                  <a:pt x="206710" y="152282"/>
                </a:lnTo>
                <a:lnTo>
                  <a:pt x="217177" y="183251"/>
                </a:lnTo>
                <a:lnTo>
                  <a:pt x="220985" y="202178"/>
                </a:lnTo>
                <a:lnTo>
                  <a:pt x="223523" y="222415"/>
                </a:lnTo>
                <a:lnTo>
                  <a:pt x="225215" y="243527"/>
                </a:lnTo>
                <a:lnTo>
                  <a:pt x="226343" y="263951"/>
                </a:lnTo>
                <a:lnTo>
                  <a:pt x="227597" y="303579"/>
                </a:lnTo>
                <a:lnTo>
                  <a:pt x="229201" y="321766"/>
                </a:lnTo>
                <a:lnTo>
                  <a:pt x="231541" y="338971"/>
                </a:lnTo>
                <a:lnTo>
                  <a:pt x="234370" y="355521"/>
                </a:lnTo>
                <a:lnTo>
                  <a:pt x="237527" y="370364"/>
                </a:lnTo>
                <a:lnTo>
                  <a:pt x="240901" y="384069"/>
                </a:lnTo>
                <a:lnTo>
                  <a:pt x="244420" y="397016"/>
                </a:lnTo>
                <a:lnTo>
                  <a:pt x="248037" y="406918"/>
                </a:lnTo>
                <a:lnTo>
                  <a:pt x="251718" y="414789"/>
                </a:lnTo>
                <a:lnTo>
                  <a:pt x="259194" y="426921"/>
                </a:lnTo>
                <a:lnTo>
                  <a:pt x="270543" y="440891"/>
                </a:lnTo>
                <a:lnTo>
                  <a:pt x="278145" y="449105"/>
                </a:lnTo>
                <a:lnTo>
                  <a:pt x="281949" y="451804"/>
                </a:lnTo>
                <a:lnTo>
                  <a:pt x="289564" y="454802"/>
                </a:lnTo>
                <a:lnTo>
                  <a:pt x="300991" y="456490"/>
                </a:lnTo>
                <a:lnTo>
                  <a:pt x="311997" y="453498"/>
                </a:lnTo>
                <a:lnTo>
                  <a:pt x="318487" y="450922"/>
                </a:lnTo>
                <a:lnTo>
                  <a:pt x="329086" y="444673"/>
                </a:lnTo>
                <a:lnTo>
                  <a:pt x="338031" y="437663"/>
                </a:lnTo>
                <a:lnTo>
                  <a:pt x="346238" y="430314"/>
                </a:lnTo>
                <a:lnTo>
                  <a:pt x="354120" y="419427"/>
                </a:lnTo>
                <a:lnTo>
                  <a:pt x="377189" y="3657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34"/>
          <p:cNvSpPr/>
          <p:nvPr/>
        </p:nvSpPr>
        <p:spPr>
          <a:xfrm>
            <a:off x="6451365" y="2457450"/>
            <a:ext cx="200895" cy="532834"/>
          </a:xfrm>
          <a:custGeom>
            <a:avLst/>
            <a:gdLst/>
            <a:ahLst/>
            <a:cxnLst/>
            <a:rect l="0" t="0" r="0" b="0"/>
            <a:pathLst>
              <a:path w="200895" h="532834">
                <a:moveTo>
                  <a:pt x="6585" y="0"/>
                </a:moveTo>
                <a:lnTo>
                  <a:pt x="517" y="6067"/>
                </a:lnTo>
                <a:lnTo>
                  <a:pt x="0" y="9125"/>
                </a:lnTo>
                <a:lnTo>
                  <a:pt x="924" y="12433"/>
                </a:lnTo>
                <a:lnTo>
                  <a:pt x="2811" y="15908"/>
                </a:lnTo>
                <a:lnTo>
                  <a:pt x="4907" y="29930"/>
                </a:lnTo>
                <a:lnTo>
                  <a:pt x="5467" y="39003"/>
                </a:lnTo>
                <a:lnTo>
                  <a:pt x="7109" y="51402"/>
                </a:lnTo>
                <a:lnTo>
                  <a:pt x="9474" y="66018"/>
                </a:lnTo>
                <a:lnTo>
                  <a:pt x="12321" y="82112"/>
                </a:lnTo>
                <a:lnTo>
                  <a:pt x="14219" y="119511"/>
                </a:lnTo>
                <a:lnTo>
                  <a:pt x="17264" y="310203"/>
                </a:lnTo>
                <a:lnTo>
                  <a:pt x="17515" y="336342"/>
                </a:lnTo>
                <a:lnTo>
                  <a:pt x="20221" y="365198"/>
                </a:lnTo>
                <a:lnTo>
                  <a:pt x="24566" y="395865"/>
                </a:lnTo>
                <a:lnTo>
                  <a:pt x="30002" y="427740"/>
                </a:lnTo>
                <a:lnTo>
                  <a:pt x="36166" y="452800"/>
                </a:lnTo>
                <a:lnTo>
                  <a:pt x="42816" y="473317"/>
                </a:lnTo>
                <a:lnTo>
                  <a:pt x="49789" y="490804"/>
                </a:lnTo>
                <a:lnTo>
                  <a:pt x="55708" y="503733"/>
                </a:lnTo>
                <a:lnTo>
                  <a:pt x="60923" y="513621"/>
                </a:lnTo>
                <a:lnTo>
                  <a:pt x="65670" y="521484"/>
                </a:lnTo>
                <a:lnTo>
                  <a:pt x="70105" y="526726"/>
                </a:lnTo>
                <a:lnTo>
                  <a:pt x="74332" y="530221"/>
                </a:lnTo>
                <a:lnTo>
                  <a:pt x="78420" y="532550"/>
                </a:lnTo>
                <a:lnTo>
                  <a:pt x="82414" y="532833"/>
                </a:lnTo>
                <a:lnTo>
                  <a:pt x="86348" y="531752"/>
                </a:lnTo>
                <a:lnTo>
                  <a:pt x="107854" y="520892"/>
                </a:lnTo>
                <a:lnTo>
                  <a:pt x="113467" y="517441"/>
                </a:lnTo>
                <a:lnTo>
                  <a:pt x="118480" y="513870"/>
                </a:lnTo>
                <a:lnTo>
                  <a:pt x="123091" y="510220"/>
                </a:lnTo>
                <a:lnTo>
                  <a:pt x="129976" y="503977"/>
                </a:lnTo>
                <a:lnTo>
                  <a:pt x="147785" y="486879"/>
                </a:lnTo>
                <a:lnTo>
                  <a:pt x="173164" y="461901"/>
                </a:lnTo>
                <a:lnTo>
                  <a:pt x="179868" y="452714"/>
                </a:lnTo>
                <a:lnTo>
                  <a:pt x="185607" y="442779"/>
                </a:lnTo>
                <a:lnTo>
                  <a:pt x="200894" y="4114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35"/>
          <p:cNvSpPr/>
          <p:nvPr/>
        </p:nvSpPr>
        <p:spPr>
          <a:xfrm>
            <a:off x="6355079" y="2594609"/>
            <a:ext cx="308612" cy="194311"/>
          </a:xfrm>
          <a:custGeom>
            <a:avLst/>
            <a:gdLst/>
            <a:ahLst/>
            <a:cxnLst/>
            <a:rect l="0" t="0" r="0" b="0"/>
            <a:pathLst>
              <a:path w="308612" h="194311">
                <a:moveTo>
                  <a:pt x="0" y="194310"/>
                </a:moveTo>
                <a:lnTo>
                  <a:pt x="12137" y="176107"/>
                </a:lnTo>
                <a:lnTo>
                  <a:pt x="16981" y="168205"/>
                </a:lnTo>
                <a:lnTo>
                  <a:pt x="21481" y="160397"/>
                </a:lnTo>
                <a:lnTo>
                  <a:pt x="25751" y="152651"/>
                </a:lnTo>
                <a:lnTo>
                  <a:pt x="32407" y="146218"/>
                </a:lnTo>
                <a:lnTo>
                  <a:pt x="40655" y="140659"/>
                </a:lnTo>
                <a:lnTo>
                  <a:pt x="49963" y="135683"/>
                </a:lnTo>
                <a:lnTo>
                  <a:pt x="62519" y="127285"/>
                </a:lnTo>
                <a:lnTo>
                  <a:pt x="77240" y="116607"/>
                </a:lnTo>
                <a:lnTo>
                  <a:pt x="93404" y="104408"/>
                </a:lnTo>
                <a:lnTo>
                  <a:pt x="110529" y="92466"/>
                </a:lnTo>
                <a:lnTo>
                  <a:pt x="128296" y="80694"/>
                </a:lnTo>
                <a:lnTo>
                  <a:pt x="146491" y="69036"/>
                </a:lnTo>
                <a:lnTo>
                  <a:pt x="162430" y="59994"/>
                </a:lnTo>
                <a:lnTo>
                  <a:pt x="176868" y="52696"/>
                </a:lnTo>
                <a:lnTo>
                  <a:pt x="190302" y="46561"/>
                </a:lnTo>
                <a:lnTo>
                  <a:pt x="222162" y="32971"/>
                </a:lnTo>
                <a:lnTo>
                  <a:pt x="239548" y="25790"/>
                </a:lnTo>
                <a:lnTo>
                  <a:pt x="269026" y="14426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36"/>
          <p:cNvSpPr/>
          <p:nvPr/>
        </p:nvSpPr>
        <p:spPr>
          <a:xfrm>
            <a:off x="7052309" y="2686050"/>
            <a:ext cx="20802" cy="297180"/>
          </a:xfrm>
          <a:custGeom>
            <a:avLst/>
            <a:gdLst/>
            <a:ahLst/>
            <a:cxnLst/>
            <a:rect l="0" t="0" r="0" b="0"/>
            <a:pathLst>
              <a:path w="20802" h="297180">
                <a:moveTo>
                  <a:pt x="0" y="0"/>
                </a:moveTo>
                <a:lnTo>
                  <a:pt x="0" y="31817"/>
                </a:lnTo>
                <a:lnTo>
                  <a:pt x="1271" y="40262"/>
                </a:lnTo>
                <a:lnTo>
                  <a:pt x="3388" y="49701"/>
                </a:lnTo>
                <a:lnTo>
                  <a:pt x="6068" y="59804"/>
                </a:lnTo>
                <a:lnTo>
                  <a:pt x="9125" y="76699"/>
                </a:lnTo>
                <a:lnTo>
                  <a:pt x="15909" y="122565"/>
                </a:lnTo>
                <a:lnTo>
                  <a:pt x="18227" y="141400"/>
                </a:lnTo>
                <a:lnTo>
                  <a:pt x="19771" y="156496"/>
                </a:lnTo>
                <a:lnTo>
                  <a:pt x="20801" y="169101"/>
                </a:lnTo>
                <a:lnTo>
                  <a:pt x="20217" y="182584"/>
                </a:lnTo>
                <a:lnTo>
                  <a:pt x="18559" y="196652"/>
                </a:lnTo>
                <a:lnTo>
                  <a:pt x="16183" y="211111"/>
                </a:lnTo>
                <a:lnTo>
                  <a:pt x="14599" y="225831"/>
                </a:lnTo>
                <a:lnTo>
                  <a:pt x="13543" y="240724"/>
                </a:lnTo>
                <a:lnTo>
                  <a:pt x="11848" y="276856"/>
                </a:lnTo>
                <a:lnTo>
                  <a:pt x="11616" y="285183"/>
                </a:lnTo>
                <a:lnTo>
                  <a:pt x="11431" y="2971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37"/>
          <p:cNvSpPr/>
          <p:nvPr/>
        </p:nvSpPr>
        <p:spPr>
          <a:xfrm>
            <a:off x="6972300" y="2526029"/>
            <a:ext cx="1" cy="11431"/>
          </a:xfrm>
          <a:custGeom>
            <a:avLst/>
            <a:gdLst/>
            <a:ahLst/>
            <a:cxnLst/>
            <a:rect l="0" t="0" r="0" b="0"/>
            <a:pathLst>
              <a:path w="1" h="11431">
                <a:moveTo>
                  <a:pt x="0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38"/>
          <p:cNvSpPr/>
          <p:nvPr/>
        </p:nvSpPr>
        <p:spPr>
          <a:xfrm>
            <a:off x="7109792" y="2594609"/>
            <a:ext cx="170403" cy="434342"/>
          </a:xfrm>
          <a:custGeom>
            <a:avLst/>
            <a:gdLst/>
            <a:ahLst/>
            <a:cxnLst/>
            <a:rect l="0" t="0" r="0" b="0"/>
            <a:pathLst>
              <a:path w="170403" h="434342">
                <a:moveTo>
                  <a:pt x="102538" y="0"/>
                </a:moveTo>
                <a:lnTo>
                  <a:pt x="90402" y="6068"/>
                </a:lnTo>
                <a:lnTo>
                  <a:pt x="86827" y="9126"/>
                </a:lnTo>
                <a:lnTo>
                  <a:pt x="84444" y="12434"/>
                </a:lnTo>
                <a:lnTo>
                  <a:pt x="79256" y="23306"/>
                </a:lnTo>
                <a:lnTo>
                  <a:pt x="42071" y="98022"/>
                </a:lnTo>
                <a:lnTo>
                  <a:pt x="21054" y="143472"/>
                </a:lnTo>
                <a:lnTo>
                  <a:pt x="10115" y="168038"/>
                </a:lnTo>
                <a:lnTo>
                  <a:pt x="4093" y="184416"/>
                </a:lnTo>
                <a:lnTo>
                  <a:pt x="1347" y="195334"/>
                </a:lnTo>
                <a:lnTo>
                  <a:pt x="414" y="208735"/>
                </a:lnTo>
                <a:lnTo>
                  <a:pt x="0" y="218925"/>
                </a:lnTo>
                <a:lnTo>
                  <a:pt x="1159" y="222150"/>
                </a:lnTo>
                <a:lnTo>
                  <a:pt x="3202" y="224300"/>
                </a:lnTo>
                <a:lnTo>
                  <a:pt x="5834" y="225734"/>
                </a:lnTo>
                <a:lnTo>
                  <a:pt x="10129" y="226689"/>
                </a:lnTo>
                <a:lnTo>
                  <a:pt x="15531" y="227326"/>
                </a:lnTo>
                <a:lnTo>
                  <a:pt x="21674" y="227751"/>
                </a:lnTo>
                <a:lnTo>
                  <a:pt x="29579" y="228034"/>
                </a:lnTo>
                <a:lnTo>
                  <a:pt x="57637" y="228433"/>
                </a:lnTo>
                <a:lnTo>
                  <a:pt x="115403" y="228594"/>
                </a:lnTo>
                <a:lnTo>
                  <a:pt x="121275" y="229866"/>
                </a:lnTo>
                <a:lnTo>
                  <a:pt x="127729" y="231984"/>
                </a:lnTo>
                <a:lnTo>
                  <a:pt x="134572" y="234666"/>
                </a:lnTo>
                <a:lnTo>
                  <a:pt x="140404" y="237724"/>
                </a:lnTo>
                <a:lnTo>
                  <a:pt x="145562" y="241033"/>
                </a:lnTo>
                <a:lnTo>
                  <a:pt x="150270" y="244509"/>
                </a:lnTo>
                <a:lnTo>
                  <a:pt x="154679" y="248096"/>
                </a:lnTo>
                <a:lnTo>
                  <a:pt x="158889" y="251758"/>
                </a:lnTo>
                <a:lnTo>
                  <a:pt x="162965" y="255468"/>
                </a:lnTo>
                <a:lnTo>
                  <a:pt x="165682" y="259212"/>
                </a:lnTo>
                <a:lnTo>
                  <a:pt x="168702" y="266759"/>
                </a:lnTo>
                <a:lnTo>
                  <a:pt x="170044" y="277733"/>
                </a:lnTo>
                <a:lnTo>
                  <a:pt x="170402" y="284216"/>
                </a:lnTo>
                <a:lnTo>
                  <a:pt x="169371" y="291077"/>
                </a:lnTo>
                <a:lnTo>
                  <a:pt x="167413" y="298192"/>
                </a:lnTo>
                <a:lnTo>
                  <a:pt x="164838" y="305475"/>
                </a:lnTo>
                <a:lnTo>
                  <a:pt x="161850" y="312870"/>
                </a:lnTo>
                <a:lnTo>
                  <a:pt x="158590" y="320340"/>
                </a:lnTo>
                <a:lnTo>
                  <a:pt x="155146" y="327860"/>
                </a:lnTo>
                <a:lnTo>
                  <a:pt x="150310" y="334143"/>
                </a:lnTo>
                <a:lnTo>
                  <a:pt x="144545" y="339603"/>
                </a:lnTo>
                <a:lnTo>
                  <a:pt x="138163" y="344512"/>
                </a:lnTo>
                <a:lnTo>
                  <a:pt x="132638" y="350325"/>
                </a:lnTo>
                <a:lnTo>
                  <a:pt x="127684" y="356740"/>
                </a:lnTo>
                <a:lnTo>
                  <a:pt x="123112" y="363557"/>
                </a:lnTo>
                <a:lnTo>
                  <a:pt x="114984" y="371911"/>
                </a:lnTo>
                <a:lnTo>
                  <a:pt x="104485" y="381291"/>
                </a:lnTo>
                <a:lnTo>
                  <a:pt x="83083" y="399333"/>
                </a:lnTo>
                <a:lnTo>
                  <a:pt x="69338" y="411585"/>
                </a:lnTo>
                <a:lnTo>
                  <a:pt x="58996" y="421264"/>
                </a:lnTo>
                <a:lnTo>
                  <a:pt x="54459" y="425622"/>
                </a:lnTo>
                <a:lnTo>
                  <a:pt x="50166" y="428528"/>
                </a:lnTo>
                <a:lnTo>
                  <a:pt x="46033" y="430466"/>
                </a:lnTo>
                <a:lnTo>
                  <a:pt x="37536" y="433193"/>
                </a:lnTo>
                <a:lnTo>
                  <a:pt x="22527" y="4343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39"/>
          <p:cNvSpPr/>
          <p:nvPr/>
        </p:nvSpPr>
        <p:spPr>
          <a:xfrm>
            <a:off x="7372391" y="2720339"/>
            <a:ext cx="146172" cy="249013"/>
          </a:xfrm>
          <a:custGeom>
            <a:avLst/>
            <a:gdLst/>
            <a:ahLst/>
            <a:cxnLst/>
            <a:rect l="0" t="0" r="0" b="0"/>
            <a:pathLst>
              <a:path w="146172" h="249013">
                <a:moveTo>
                  <a:pt x="11389" y="0"/>
                </a:moveTo>
                <a:lnTo>
                  <a:pt x="5321" y="18204"/>
                </a:lnTo>
                <a:lnTo>
                  <a:pt x="3533" y="31186"/>
                </a:lnTo>
                <a:lnTo>
                  <a:pt x="2341" y="47461"/>
                </a:lnTo>
                <a:lnTo>
                  <a:pt x="1017" y="82054"/>
                </a:lnTo>
                <a:lnTo>
                  <a:pt x="168" y="131920"/>
                </a:lnTo>
                <a:lnTo>
                  <a:pt x="0" y="184809"/>
                </a:lnTo>
                <a:lnTo>
                  <a:pt x="1256" y="196866"/>
                </a:lnTo>
                <a:lnTo>
                  <a:pt x="3364" y="206174"/>
                </a:lnTo>
                <a:lnTo>
                  <a:pt x="6038" y="213649"/>
                </a:lnTo>
                <a:lnTo>
                  <a:pt x="7822" y="219903"/>
                </a:lnTo>
                <a:lnTo>
                  <a:pt x="9011" y="225343"/>
                </a:lnTo>
                <a:lnTo>
                  <a:pt x="9804" y="230239"/>
                </a:lnTo>
                <a:lnTo>
                  <a:pt x="11602" y="234772"/>
                </a:lnTo>
                <a:lnTo>
                  <a:pt x="14071" y="239065"/>
                </a:lnTo>
                <a:lnTo>
                  <a:pt x="16986" y="243197"/>
                </a:lnTo>
                <a:lnTo>
                  <a:pt x="20200" y="245952"/>
                </a:lnTo>
                <a:lnTo>
                  <a:pt x="23613" y="247788"/>
                </a:lnTo>
                <a:lnTo>
                  <a:pt x="27158" y="249012"/>
                </a:lnTo>
                <a:lnTo>
                  <a:pt x="30792" y="248558"/>
                </a:lnTo>
                <a:lnTo>
                  <a:pt x="34484" y="246985"/>
                </a:lnTo>
                <a:lnTo>
                  <a:pt x="38216" y="244667"/>
                </a:lnTo>
                <a:lnTo>
                  <a:pt x="41973" y="241852"/>
                </a:lnTo>
                <a:lnTo>
                  <a:pt x="45748" y="238704"/>
                </a:lnTo>
                <a:lnTo>
                  <a:pt x="49535" y="235336"/>
                </a:lnTo>
                <a:lnTo>
                  <a:pt x="52060" y="231821"/>
                </a:lnTo>
                <a:lnTo>
                  <a:pt x="54864" y="224529"/>
                </a:lnTo>
                <a:lnTo>
                  <a:pt x="56882" y="220806"/>
                </a:lnTo>
                <a:lnTo>
                  <a:pt x="59498" y="217054"/>
                </a:lnTo>
                <a:lnTo>
                  <a:pt x="62511" y="213283"/>
                </a:lnTo>
                <a:lnTo>
                  <a:pt x="79406" y="188773"/>
                </a:lnTo>
                <a:lnTo>
                  <a:pt x="91023" y="171569"/>
                </a:lnTo>
                <a:lnTo>
                  <a:pt x="100038" y="157559"/>
                </a:lnTo>
                <a:lnTo>
                  <a:pt x="107319" y="145680"/>
                </a:lnTo>
                <a:lnTo>
                  <a:pt x="113442" y="135220"/>
                </a:lnTo>
                <a:lnTo>
                  <a:pt x="118795" y="124437"/>
                </a:lnTo>
                <a:lnTo>
                  <a:pt x="123632" y="113438"/>
                </a:lnTo>
                <a:lnTo>
                  <a:pt x="128127" y="102295"/>
                </a:lnTo>
                <a:lnTo>
                  <a:pt x="132395" y="92327"/>
                </a:lnTo>
                <a:lnTo>
                  <a:pt x="140522" y="74478"/>
                </a:lnTo>
                <a:lnTo>
                  <a:pt x="143198" y="66162"/>
                </a:lnTo>
                <a:lnTo>
                  <a:pt x="144981" y="58078"/>
                </a:lnTo>
                <a:lnTo>
                  <a:pt x="146171" y="50149"/>
                </a:lnTo>
                <a:lnTo>
                  <a:pt x="145693" y="42323"/>
                </a:lnTo>
                <a:lnTo>
                  <a:pt x="144106" y="34565"/>
                </a:lnTo>
                <a:lnTo>
                  <a:pt x="141775" y="26854"/>
                </a:lnTo>
                <a:lnTo>
                  <a:pt x="138953" y="20443"/>
                </a:lnTo>
                <a:lnTo>
                  <a:pt x="135802" y="14899"/>
                </a:lnTo>
                <a:lnTo>
                  <a:pt x="132431" y="9933"/>
                </a:lnTo>
                <a:lnTo>
                  <a:pt x="127643" y="6622"/>
                </a:lnTo>
                <a:lnTo>
                  <a:pt x="121912" y="4415"/>
                </a:lnTo>
                <a:lnTo>
                  <a:pt x="115551" y="2943"/>
                </a:lnTo>
                <a:lnTo>
                  <a:pt x="110040" y="3232"/>
                </a:lnTo>
                <a:lnTo>
                  <a:pt x="105096" y="4695"/>
                </a:lnTo>
                <a:lnTo>
                  <a:pt x="81968" y="16168"/>
                </a:lnTo>
                <a:lnTo>
                  <a:pt x="74952" y="20939"/>
                </a:lnTo>
                <a:lnTo>
                  <a:pt x="67734" y="26659"/>
                </a:lnTo>
                <a:lnTo>
                  <a:pt x="22818" y="685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40"/>
          <p:cNvSpPr/>
          <p:nvPr/>
        </p:nvSpPr>
        <p:spPr>
          <a:xfrm>
            <a:off x="7612379" y="2617469"/>
            <a:ext cx="177477" cy="393692"/>
          </a:xfrm>
          <a:custGeom>
            <a:avLst/>
            <a:gdLst/>
            <a:ahLst/>
            <a:cxnLst/>
            <a:rect l="0" t="0" r="0" b="0"/>
            <a:pathLst>
              <a:path w="177477" h="393692">
                <a:moveTo>
                  <a:pt x="91440" y="0"/>
                </a:moveTo>
                <a:lnTo>
                  <a:pt x="59623" y="47727"/>
                </a:lnTo>
                <a:lnTo>
                  <a:pt x="52448" y="59758"/>
                </a:lnTo>
                <a:lnTo>
                  <a:pt x="45126" y="72859"/>
                </a:lnTo>
                <a:lnTo>
                  <a:pt x="37704" y="86673"/>
                </a:lnTo>
                <a:lnTo>
                  <a:pt x="31486" y="99692"/>
                </a:lnTo>
                <a:lnTo>
                  <a:pt x="26071" y="112182"/>
                </a:lnTo>
                <a:lnTo>
                  <a:pt x="21191" y="124318"/>
                </a:lnTo>
                <a:lnTo>
                  <a:pt x="16667" y="134949"/>
                </a:lnTo>
                <a:lnTo>
                  <a:pt x="8255" y="153534"/>
                </a:lnTo>
                <a:lnTo>
                  <a:pt x="6773" y="162046"/>
                </a:lnTo>
                <a:lnTo>
                  <a:pt x="7055" y="170261"/>
                </a:lnTo>
                <a:lnTo>
                  <a:pt x="8513" y="178277"/>
                </a:lnTo>
                <a:lnTo>
                  <a:pt x="10134" y="190572"/>
                </a:lnTo>
                <a:lnTo>
                  <a:pt x="10567" y="195628"/>
                </a:lnTo>
                <a:lnTo>
                  <a:pt x="12125" y="198999"/>
                </a:lnTo>
                <a:lnTo>
                  <a:pt x="14433" y="201246"/>
                </a:lnTo>
                <a:lnTo>
                  <a:pt x="17242" y="202744"/>
                </a:lnTo>
                <a:lnTo>
                  <a:pt x="24195" y="202473"/>
                </a:lnTo>
                <a:lnTo>
                  <a:pt x="33910" y="201022"/>
                </a:lnTo>
                <a:lnTo>
                  <a:pt x="45467" y="198785"/>
                </a:lnTo>
                <a:lnTo>
                  <a:pt x="55711" y="197293"/>
                </a:lnTo>
                <a:lnTo>
                  <a:pt x="65081" y="196299"/>
                </a:lnTo>
                <a:lnTo>
                  <a:pt x="73868" y="195636"/>
                </a:lnTo>
                <a:lnTo>
                  <a:pt x="83535" y="195194"/>
                </a:lnTo>
                <a:lnTo>
                  <a:pt x="112805" y="194572"/>
                </a:lnTo>
                <a:lnTo>
                  <a:pt x="125489" y="194427"/>
                </a:lnTo>
                <a:lnTo>
                  <a:pt x="131920" y="195658"/>
                </a:lnTo>
                <a:lnTo>
                  <a:pt x="138747" y="197749"/>
                </a:lnTo>
                <a:lnTo>
                  <a:pt x="145838" y="200413"/>
                </a:lnTo>
                <a:lnTo>
                  <a:pt x="151836" y="202189"/>
                </a:lnTo>
                <a:lnTo>
                  <a:pt x="157104" y="203373"/>
                </a:lnTo>
                <a:lnTo>
                  <a:pt x="161886" y="204162"/>
                </a:lnTo>
                <a:lnTo>
                  <a:pt x="165074" y="205958"/>
                </a:lnTo>
                <a:lnTo>
                  <a:pt x="167200" y="208426"/>
                </a:lnTo>
                <a:lnTo>
                  <a:pt x="176678" y="227579"/>
                </a:lnTo>
                <a:lnTo>
                  <a:pt x="177476" y="232999"/>
                </a:lnTo>
                <a:lnTo>
                  <a:pt x="176738" y="237883"/>
                </a:lnTo>
                <a:lnTo>
                  <a:pt x="174975" y="242409"/>
                </a:lnTo>
                <a:lnTo>
                  <a:pt x="173017" y="254211"/>
                </a:lnTo>
                <a:lnTo>
                  <a:pt x="172495" y="260914"/>
                </a:lnTo>
                <a:lnTo>
                  <a:pt x="169607" y="266653"/>
                </a:lnTo>
                <a:lnTo>
                  <a:pt x="165141" y="271749"/>
                </a:lnTo>
                <a:lnTo>
                  <a:pt x="159624" y="276416"/>
                </a:lnTo>
                <a:lnTo>
                  <a:pt x="154677" y="282067"/>
                </a:lnTo>
                <a:lnTo>
                  <a:pt x="150108" y="288375"/>
                </a:lnTo>
                <a:lnTo>
                  <a:pt x="145792" y="295120"/>
                </a:lnTo>
                <a:lnTo>
                  <a:pt x="140375" y="300887"/>
                </a:lnTo>
                <a:lnTo>
                  <a:pt x="134224" y="306001"/>
                </a:lnTo>
                <a:lnTo>
                  <a:pt x="127583" y="310681"/>
                </a:lnTo>
                <a:lnTo>
                  <a:pt x="121885" y="316341"/>
                </a:lnTo>
                <a:lnTo>
                  <a:pt x="116817" y="322654"/>
                </a:lnTo>
                <a:lnTo>
                  <a:pt x="112168" y="329403"/>
                </a:lnTo>
                <a:lnTo>
                  <a:pt x="106528" y="335172"/>
                </a:lnTo>
                <a:lnTo>
                  <a:pt x="100229" y="340288"/>
                </a:lnTo>
                <a:lnTo>
                  <a:pt x="93490" y="344969"/>
                </a:lnTo>
                <a:lnTo>
                  <a:pt x="87727" y="349359"/>
                </a:lnTo>
                <a:lnTo>
                  <a:pt x="82614" y="353556"/>
                </a:lnTo>
                <a:lnTo>
                  <a:pt x="77936" y="357625"/>
                </a:lnTo>
                <a:lnTo>
                  <a:pt x="72278" y="361606"/>
                </a:lnTo>
                <a:lnTo>
                  <a:pt x="65966" y="365531"/>
                </a:lnTo>
                <a:lnTo>
                  <a:pt x="59217" y="369418"/>
                </a:lnTo>
                <a:lnTo>
                  <a:pt x="53448" y="373278"/>
                </a:lnTo>
                <a:lnTo>
                  <a:pt x="48332" y="377122"/>
                </a:lnTo>
                <a:lnTo>
                  <a:pt x="43652" y="380955"/>
                </a:lnTo>
                <a:lnTo>
                  <a:pt x="37992" y="384780"/>
                </a:lnTo>
                <a:lnTo>
                  <a:pt x="31678" y="388600"/>
                </a:lnTo>
                <a:lnTo>
                  <a:pt x="24929" y="392417"/>
                </a:lnTo>
                <a:lnTo>
                  <a:pt x="19159" y="393691"/>
                </a:lnTo>
                <a:lnTo>
                  <a:pt x="14043" y="393271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41"/>
          <p:cNvSpPr/>
          <p:nvPr/>
        </p:nvSpPr>
        <p:spPr>
          <a:xfrm>
            <a:off x="7830035" y="2645174"/>
            <a:ext cx="136675" cy="280842"/>
          </a:xfrm>
          <a:custGeom>
            <a:avLst/>
            <a:gdLst/>
            <a:ahLst/>
            <a:cxnLst/>
            <a:rect l="0" t="0" r="0" b="0"/>
            <a:pathLst>
              <a:path w="136675" h="280842">
                <a:moveTo>
                  <a:pt x="136674" y="6585"/>
                </a:moveTo>
                <a:lnTo>
                  <a:pt x="118471" y="518"/>
                </a:lnTo>
                <a:lnTo>
                  <a:pt x="111839" y="0"/>
                </a:lnTo>
                <a:lnTo>
                  <a:pt x="106148" y="925"/>
                </a:lnTo>
                <a:lnTo>
                  <a:pt x="101083" y="2812"/>
                </a:lnTo>
                <a:lnTo>
                  <a:pt x="96437" y="5340"/>
                </a:lnTo>
                <a:lnTo>
                  <a:pt x="92069" y="8295"/>
                </a:lnTo>
                <a:lnTo>
                  <a:pt x="87887" y="11535"/>
                </a:lnTo>
                <a:lnTo>
                  <a:pt x="83830" y="13695"/>
                </a:lnTo>
                <a:lnTo>
                  <a:pt x="79855" y="15135"/>
                </a:lnTo>
                <a:lnTo>
                  <a:pt x="75935" y="16095"/>
                </a:lnTo>
                <a:lnTo>
                  <a:pt x="73321" y="19275"/>
                </a:lnTo>
                <a:lnTo>
                  <a:pt x="71579" y="23935"/>
                </a:lnTo>
                <a:lnTo>
                  <a:pt x="70417" y="29582"/>
                </a:lnTo>
                <a:lnTo>
                  <a:pt x="67103" y="35886"/>
                </a:lnTo>
                <a:lnTo>
                  <a:pt x="62353" y="42629"/>
                </a:lnTo>
                <a:lnTo>
                  <a:pt x="56647" y="49665"/>
                </a:lnTo>
                <a:lnTo>
                  <a:pt x="51573" y="56895"/>
                </a:lnTo>
                <a:lnTo>
                  <a:pt x="46920" y="64255"/>
                </a:lnTo>
                <a:lnTo>
                  <a:pt x="42548" y="71702"/>
                </a:lnTo>
                <a:lnTo>
                  <a:pt x="27531" y="100296"/>
                </a:lnTo>
                <a:lnTo>
                  <a:pt x="18192" y="118589"/>
                </a:lnTo>
                <a:lnTo>
                  <a:pt x="11966" y="133325"/>
                </a:lnTo>
                <a:lnTo>
                  <a:pt x="7816" y="145688"/>
                </a:lnTo>
                <a:lnTo>
                  <a:pt x="5049" y="156471"/>
                </a:lnTo>
                <a:lnTo>
                  <a:pt x="3203" y="167469"/>
                </a:lnTo>
                <a:lnTo>
                  <a:pt x="1974" y="178611"/>
                </a:lnTo>
                <a:lnTo>
                  <a:pt x="1154" y="189849"/>
                </a:lnTo>
                <a:lnTo>
                  <a:pt x="607" y="199881"/>
                </a:lnTo>
                <a:lnTo>
                  <a:pt x="0" y="217802"/>
                </a:lnTo>
                <a:lnTo>
                  <a:pt x="1108" y="226136"/>
                </a:lnTo>
                <a:lnTo>
                  <a:pt x="3117" y="234233"/>
                </a:lnTo>
                <a:lnTo>
                  <a:pt x="5726" y="242170"/>
                </a:lnTo>
                <a:lnTo>
                  <a:pt x="7466" y="248732"/>
                </a:lnTo>
                <a:lnTo>
                  <a:pt x="8626" y="254376"/>
                </a:lnTo>
                <a:lnTo>
                  <a:pt x="9398" y="259409"/>
                </a:lnTo>
                <a:lnTo>
                  <a:pt x="11184" y="264035"/>
                </a:lnTo>
                <a:lnTo>
                  <a:pt x="13644" y="268388"/>
                </a:lnTo>
                <a:lnTo>
                  <a:pt x="16554" y="272561"/>
                </a:lnTo>
                <a:lnTo>
                  <a:pt x="19764" y="275342"/>
                </a:lnTo>
                <a:lnTo>
                  <a:pt x="23174" y="277197"/>
                </a:lnTo>
                <a:lnTo>
                  <a:pt x="26717" y="278433"/>
                </a:lnTo>
                <a:lnTo>
                  <a:pt x="30350" y="279257"/>
                </a:lnTo>
                <a:lnTo>
                  <a:pt x="34042" y="279807"/>
                </a:lnTo>
                <a:lnTo>
                  <a:pt x="37773" y="280173"/>
                </a:lnTo>
                <a:lnTo>
                  <a:pt x="41530" y="280417"/>
                </a:lnTo>
                <a:lnTo>
                  <a:pt x="45305" y="280580"/>
                </a:lnTo>
                <a:lnTo>
                  <a:pt x="52886" y="280761"/>
                </a:lnTo>
                <a:lnTo>
                  <a:pt x="60489" y="280841"/>
                </a:lnTo>
                <a:lnTo>
                  <a:pt x="65564" y="279593"/>
                </a:lnTo>
                <a:lnTo>
                  <a:pt x="71488" y="277490"/>
                </a:lnTo>
                <a:lnTo>
                  <a:pt x="77976" y="274819"/>
                </a:lnTo>
                <a:lnTo>
                  <a:pt x="83573" y="273037"/>
                </a:lnTo>
                <a:lnTo>
                  <a:pt x="88573" y="271850"/>
                </a:lnTo>
                <a:lnTo>
                  <a:pt x="93177" y="271059"/>
                </a:lnTo>
                <a:lnTo>
                  <a:pt x="97516" y="269261"/>
                </a:lnTo>
                <a:lnTo>
                  <a:pt x="101679" y="266793"/>
                </a:lnTo>
                <a:lnTo>
                  <a:pt x="113815" y="2580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42"/>
          <p:cNvSpPr/>
          <p:nvPr/>
        </p:nvSpPr>
        <p:spPr>
          <a:xfrm>
            <a:off x="8035290" y="2620341"/>
            <a:ext cx="194311" cy="316995"/>
          </a:xfrm>
          <a:custGeom>
            <a:avLst/>
            <a:gdLst/>
            <a:ahLst/>
            <a:cxnLst/>
            <a:rect l="0" t="0" r="0" b="0"/>
            <a:pathLst>
              <a:path w="194311" h="316995">
                <a:moveTo>
                  <a:pt x="0" y="157148"/>
                </a:moveTo>
                <a:lnTo>
                  <a:pt x="15908" y="157148"/>
                </a:lnTo>
                <a:lnTo>
                  <a:pt x="20765" y="155878"/>
                </a:lnTo>
                <a:lnTo>
                  <a:pt x="26544" y="153762"/>
                </a:lnTo>
                <a:lnTo>
                  <a:pt x="32936" y="151081"/>
                </a:lnTo>
                <a:lnTo>
                  <a:pt x="39737" y="146753"/>
                </a:lnTo>
                <a:lnTo>
                  <a:pt x="46812" y="141328"/>
                </a:lnTo>
                <a:lnTo>
                  <a:pt x="54067" y="135172"/>
                </a:lnTo>
                <a:lnTo>
                  <a:pt x="61445" y="129797"/>
                </a:lnTo>
                <a:lnTo>
                  <a:pt x="68903" y="124944"/>
                </a:lnTo>
                <a:lnTo>
                  <a:pt x="76415" y="120439"/>
                </a:lnTo>
                <a:lnTo>
                  <a:pt x="82693" y="116165"/>
                </a:lnTo>
                <a:lnTo>
                  <a:pt x="88149" y="112047"/>
                </a:lnTo>
                <a:lnTo>
                  <a:pt x="93056" y="108031"/>
                </a:lnTo>
                <a:lnTo>
                  <a:pt x="98867" y="102813"/>
                </a:lnTo>
                <a:lnTo>
                  <a:pt x="112097" y="90243"/>
                </a:lnTo>
                <a:lnTo>
                  <a:pt x="116641" y="84605"/>
                </a:lnTo>
                <a:lnTo>
                  <a:pt x="121690" y="74953"/>
                </a:lnTo>
                <a:lnTo>
                  <a:pt x="123935" y="66431"/>
                </a:lnTo>
                <a:lnTo>
                  <a:pt x="124932" y="57139"/>
                </a:lnTo>
                <a:lnTo>
                  <a:pt x="125197" y="51106"/>
                </a:lnTo>
                <a:lnTo>
                  <a:pt x="125375" y="44543"/>
                </a:lnTo>
                <a:lnTo>
                  <a:pt x="124223" y="37628"/>
                </a:lnTo>
                <a:lnTo>
                  <a:pt x="122185" y="30478"/>
                </a:lnTo>
                <a:lnTo>
                  <a:pt x="119557" y="23172"/>
                </a:lnTo>
                <a:lnTo>
                  <a:pt x="115264" y="17031"/>
                </a:lnTo>
                <a:lnTo>
                  <a:pt x="109863" y="11667"/>
                </a:lnTo>
                <a:lnTo>
                  <a:pt x="95079" y="0"/>
                </a:lnTo>
                <a:lnTo>
                  <a:pt x="91326" y="313"/>
                </a:lnTo>
                <a:lnTo>
                  <a:pt x="86284" y="1791"/>
                </a:lnTo>
                <a:lnTo>
                  <a:pt x="80382" y="4047"/>
                </a:lnTo>
                <a:lnTo>
                  <a:pt x="75178" y="6821"/>
                </a:lnTo>
                <a:lnTo>
                  <a:pt x="70439" y="9940"/>
                </a:lnTo>
                <a:lnTo>
                  <a:pt x="66009" y="13290"/>
                </a:lnTo>
                <a:lnTo>
                  <a:pt x="61786" y="16792"/>
                </a:lnTo>
                <a:lnTo>
                  <a:pt x="57701" y="20398"/>
                </a:lnTo>
                <a:lnTo>
                  <a:pt x="53706" y="24071"/>
                </a:lnTo>
                <a:lnTo>
                  <a:pt x="51045" y="29060"/>
                </a:lnTo>
                <a:lnTo>
                  <a:pt x="49270" y="34926"/>
                </a:lnTo>
                <a:lnTo>
                  <a:pt x="48087" y="41377"/>
                </a:lnTo>
                <a:lnTo>
                  <a:pt x="44757" y="50757"/>
                </a:lnTo>
                <a:lnTo>
                  <a:pt x="39998" y="62091"/>
                </a:lnTo>
                <a:lnTo>
                  <a:pt x="34285" y="74727"/>
                </a:lnTo>
                <a:lnTo>
                  <a:pt x="30477" y="89501"/>
                </a:lnTo>
                <a:lnTo>
                  <a:pt x="27937" y="105700"/>
                </a:lnTo>
                <a:lnTo>
                  <a:pt x="26245" y="122850"/>
                </a:lnTo>
                <a:lnTo>
                  <a:pt x="23846" y="141902"/>
                </a:lnTo>
                <a:lnTo>
                  <a:pt x="17795" y="183392"/>
                </a:lnTo>
                <a:lnTo>
                  <a:pt x="16943" y="202584"/>
                </a:lnTo>
                <a:lnTo>
                  <a:pt x="17645" y="220459"/>
                </a:lnTo>
                <a:lnTo>
                  <a:pt x="20542" y="250056"/>
                </a:lnTo>
                <a:lnTo>
                  <a:pt x="21829" y="267444"/>
                </a:lnTo>
                <a:lnTo>
                  <a:pt x="23442" y="275129"/>
                </a:lnTo>
                <a:lnTo>
                  <a:pt x="25789" y="282792"/>
                </a:lnTo>
                <a:lnTo>
                  <a:pt x="28622" y="290441"/>
                </a:lnTo>
                <a:lnTo>
                  <a:pt x="31781" y="295540"/>
                </a:lnTo>
                <a:lnTo>
                  <a:pt x="35157" y="298940"/>
                </a:lnTo>
                <a:lnTo>
                  <a:pt x="38678" y="301206"/>
                </a:lnTo>
                <a:lnTo>
                  <a:pt x="41025" y="303987"/>
                </a:lnTo>
                <a:lnTo>
                  <a:pt x="42590" y="307111"/>
                </a:lnTo>
                <a:lnTo>
                  <a:pt x="43633" y="310464"/>
                </a:lnTo>
                <a:lnTo>
                  <a:pt x="45598" y="312698"/>
                </a:lnTo>
                <a:lnTo>
                  <a:pt x="48179" y="314188"/>
                </a:lnTo>
                <a:lnTo>
                  <a:pt x="51169" y="315182"/>
                </a:lnTo>
                <a:lnTo>
                  <a:pt x="54433" y="315844"/>
                </a:lnTo>
                <a:lnTo>
                  <a:pt x="57878" y="316286"/>
                </a:lnTo>
                <a:lnTo>
                  <a:pt x="61446" y="316580"/>
                </a:lnTo>
                <a:lnTo>
                  <a:pt x="66363" y="316776"/>
                </a:lnTo>
                <a:lnTo>
                  <a:pt x="78602" y="316994"/>
                </a:lnTo>
                <a:lnTo>
                  <a:pt x="85421" y="315782"/>
                </a:lnTo>
                <a:lnTo>
                  <a:pt x="92506" y="313704"/>
                </a:lnTo>
                <a:lnTo>
                  <a:pt x="99771" y="311049"/>
                </a:lnTo>
                <a:lnTo>
                  <a:pt x="105884" y="306739"/>
                </a:lnTo>
                <a:lnTo>
                  <a:pt x="111229" y="301325"/>
                </a:lnTo>
                <a:lnTo>
                  <a:pt x="116062" y="295176"/>
                </a:lnTo>
                <a:lnTo>
                  <a:pt x="124365" y="285997"/>
                </a:lnTo>
                <a:lnTo>
                  <a:pt x="147136" y="262251"/>
                </a:lnTo>
                <a:lnTo>
                  <a:pt x="157781" y="250077"/>
                </a:lnTo>
                <a:lnTo>
                  <a:pt x="167417" y="238151"/>
                </a:lnTo>
                <a:lnTo>
                  <a:pt x="194310" y="2028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43"/>
          <p:cNvSpPr/>
          <p:nvPr/>
        </p:nvSpPr>
        <p:spPr>
          <a:xfrm>
            <a:off x="8298179" y="2400300"/>
            <a:ext cx="22862" cy="525780"/>
          </a:xfrm>
          <a:custGeom>
            <a:avLst/>
            <a:gdLst/>
            <a:ahLst/>
            <a:cxnLst/>
            <a:rect l="0" t="0" r="0" b="0"/>
            <a:pathLst>
              <a:path w="22862" h="525780">
                <a:moveTo>
                  <a:pt x="0" y="0"/>
                </a:moveTo>
                <a:lnTo>
                  <a:pt x="0" y="25749"/>
                </a:lnTo>
                <a:lnTo>
                  <a:pt x="1271" y="33676"/>
                </a:lnTo>
                <a:lnTo>
                  <a:pt x="3387" y="44041"/>
                </a:lnTo>
                <a:lnTo>
                  <a:pt x="6069" y="56030"/>
                </a:lnTo>
                <a:lnTo>
                  <a:pt x="7855" y="71643"/>
                </a:lnTo>
                <a:lnTo>
                  <a:pt x="9048" y="89672"/>
                </a:lnTo>
                <a:lnTo>
                  <a:pt x="9842" y="109311"/>
                </a:lnTo>
                <a:lnTo>
                  <a:pt x="9101" y="145264"/>
                </a:lnTo>
                <a:lnTo>
                  <a:pt x="967" y="359071"/>
                </a:lnTo>
                <a:lnTo>
                  <a:pt x="191" y="407148"/>
                </a:lnTo>
                <a:lnTo>
                  <a:pt x="38" y="441104"/>
                </a:lnTo>
                <a:lnTo>
                  <a:pt x="1295" y="449009"/>
                </a:lnTo>
                <a:lnTo>
                  <a:pt x="3404" y="456819"/>
                </a:lnTo>
                <a:lnTo>
                  <a:pt x="6080" y="464566"/>
                </a:lnTo>
                <a:lnTo>
                  <a:pt x="7862" y="472270"/>
                </a:lnTo>
                <a:lnTo>
                  <a:pt x="9052" y="479947"/>
                </a:lnTo>
                <a:lnTo>
                  <a:pt x="9844" y="487604"/>
                </a:lnTo>
                <a:lnTo>
                  <a:pt x="11644" y="495250"/>
                </a:lnTo>
                <a:lnTo>
                  <a:pt x="14113" y="502886"/>
                </a:lnTo>
                <a:lnTo>
                  <a:pt x="22861" y="5257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44"/>
          <p:cNvSpPr/>
          <p:nvPr/>
        </p:nvSpPr>
        <p:spPr>
          <a:xfrm>
            <a:off x="8344579" y="2629208"/>
            <a:ext cx="186220" cy="285443"/>
          </a:xfrm>
          <a:custGeom>
            <a:avLst/>
            <a:gdLst/>
            <a:ahLst/>
            <a:cxnLst/>
            <a:rect l="0" t="0" r="0" b="0"/>
            <a:pathLst>
              <a:path w="186220" h="285443">
                <a:moveTo>
                  <a:pt x="56471" y="79701"/>
                </a:moveTo>
                <a:lnTo>
                  <a:pt x="56471" y="85769"/>
                </a:lnTo>
                <a:lnTo>
                  <a:pt x="57741" y="87557"/>
                </a:lnTo>
                <a:lnTo>
                  <a:pt x="59857" y="88748"/>
                </a:lnTo>
                <a:lnTo>
                  <a:pt x="65596" y="90072"/>
                </a:lnTo>
                <a:lnTo>
                  <a:pt x="68904" y="90425"/>
                </a:lnTo>
                <a:lnTo>
                  <a:pt x="72379" y="90661"/>
                </a:lnTo>
                <a:lnTo>
                  <a:pt x="75966" y="90818"/>
                </a:lnTo>
                <a:lnTo>
                  <a:pt x="88562" y="91090"/>
                </a:lnTo>
                <a:lnTo>
                  <a:pt x="102244" y="91119"/>
                </a:lnTo>
                <a:lnTo>
                  <a:pt x="107307" y="89853"/>
                </a:lnTo>
                <a:lnTo>
                  <a:pt x="111951" y="87739"/>
                </a:lnTo>
                <a:lnTo>
                  <a:pt x="116317" y="85060"/>
                </a:lnTo>
                <a:lnTo>
                  <a:pt x="120498" y="83274"/>
                </a:lnTo>
                <a:lnTo>
                  <a:pt x="124555" y="82083"/>
                </a:lnTo>
                <a:lnTo>
                  <a:pt x="128531" y="81289"/>
                </a:lnTo>
                <a:lnTo>
                  <a:pt x="132450" y="79490"/>
                </a:lnTo>
                <a:lnTo>
                  <a:pt x="136334" y="77021"/>
                </a:lnTo>
                <a:lnTo>
                  <a:pt x="140193" y="74104"/>
                </a:lnTo>
                <a:lnTo>
                  <a:pt x="144036" y="70890"/>
                </a:lnTo>
                <a:lnTo>
                  <a:pt x="147867" y="67477"/>
                </a:lnTo>
                <a:lnTo>
                  <a:pt x="151692" y="63932"/>
                </a:lnTo>
                <a:lnTo>
                  <a:pt x="156781" y="60298"/>
                </a:lnTo>
                <a:lnTo>
                  <a:pt x="162714" y="56606"/>
                </a:lnTo>
                <a:lnTo>
                  <a:pt x="169210" y="52874"/>
                </a:lnTo>
                <a:lnTo>
                  <a:pt x="174811" y="47847"/>
                </a:lnTo>
                <a:lnTo>
                  <a:pt x="179814" y="41955"/>
                </a:lnTo>
                <a:lnTo>
                  <a:pt x="184419" y="35487"/>
                </a:lnTo>
                <a:lnTo>
                  <a:pt x="186219" y="31175"/>
                </a:lnTo>
                <a:lnTo>
                  <a:pt x="186149" y="28301"/>
                </a:lnTo>
                <a:lnTo>
                  <a:pt x="182686" y="22567"/>
                </a:lnTo>
                <a:lnTo>
                  <a:pt x="176913" y="11551"/>
                </a:lnTo>
                <a:lnTo>
                  <a:pt x="173595" y="7598"/>
                </a:lnTo>
                <a:lnTo>
                  <a:pt x="170114" y="4963"/>
                </a:lnTo>
                <a:lnTo>
                  <a:pt x="166523" y="3206"/>
                </a:lnTo>
                <a:lnTo>
                  <a:pt x="162859" y="2034"/>
                </a:lnTo>
                <a:lnTo>
                  <a:pt x="159146" y="1253"/>
                </a:lnTo>
                <a:lnTo>
                  <a:pt x="155401" y="733"/>
                </a:lnTo>
                <a:lnTo>
                  <a:pt x="150364" y="386"/>
                </a:lnTo>
                <a:lnTo>
                  <a:pt x="144466" y="154"/>
                </a:lnTo>
                <a:lnTo>
                  <a:pt x="137994" y="0"/>
                </a:lnTo>
                <a:lnTo>
                  <a:pt x="131140" y="1167"/>
                </a:lnTo>
                <a:lnTo>
                  <a:pt x="124030" y="3215"/>
                </a:lnTo>
                <a:lnTo>
                  <a:pt x="116750" y="5851"/>
                </a:lnTo>
                <a:lnTo>
                  <a:pt x="110627" y="8878"/>
                </a:lnTo>
                <a:lnTo>
                  <a:pt x="105274" y="12166"/>
                </a:lnTo>
                <a:lnTo>
                  <a:pt x="92131" y="21746"/>
                </a:lnTo>
                <a:lnTo>
                  <a:pt x="69357" y="38703"/>
                </a:lnTo>
                <a:lnTo>
                  <a:pt x="59981" y="46019"/>
                </a:lnTo>
                <a:lnTo>
                  <a:pt x="52461" y="52167"/>
                </a:lnTo>
                <a:lnTo>
                  <a:pt x="46177" y="57535"/>
                </a:lnTo>
                <a:lnTo>
                  <a:pt x="40719" y="63654"/>
                </a:lnTo>
                <a:lnTo>
                  <a:pt x="35809" y="70273"/>
                </a:lnTo>
                <a:lnTo>
                  <a:pt x="31267" y="77226"/>
                </a:lnTo>
                <a:lnTo>
                  <a:pt x="26968" y="85671"/>
                </a:lnTo>
                <a:lnTo>
                  <a:pt x="22832" y="95111"/>
                </a:lnTo>
                <a:lnTo>
                  <a:pt x="18805" y="105215"/>
                </a:lnTo>
                <a:lnTo>
                  <a:pt x="14851" y="114490"/>
                </a:lnTo>
                <a:lnTo>
                  <a:pt x="7070" y="131570"/>
                </a:lnTo>
                <a:lnTo>
                  <a:pt x="4486" y="139680"/>
                </a:lnTo>
                <a:lnTo>
                  <a:pt x="2764" y="147627"/>
                </a:lnTo>
                <a:lnTo>
                  <a:pt x="1616" y="155465"/>
                </a:lnTo>
                <a:lnTo>
                  <a:pt x="851" y="161961"/>
                </a:lnTo>
                <a:lnTo>
                  <a:pt x="341" y="167561"/>
                </a:lnTo>
                <a:lnTo>
                  <a:pt x="0" y="172564"/>
                </a:lnTo>
                <a:lnTo>
                  <a:pt x="1044" y="178440"/>
                </a:lnTo>
                <a:lnTo>
                  <a:pt x="3009" y="184897"/>
                </a:lnTo>
                <a:lnTo>
                  <a:pt x="5590" y="191742"/>
                </a:lnTo>
                <a:lnTo>
                  <a:pt x="7311" y="198845"/>
                </a:lnTo>
                <a:lnTo>
                  <a:pt x="8456" y="206121"/>
                </a:lnTo>
                <a:lnTo>
                  <a:pt x="9221" y="213511"/>
                </a:lnTo>
                <a:lnTo>
                  <a:pt x="12271" y="220978"/>
                </a:lnTo>
                <a:lnTo>
                  <a:pt x="16844" y="228496"/>
                </a:lnTo>
                <a:lnTo>
                  <a:pt x="22433" y="236048"/>
                </a:lnTo>
                <a:lnTo>
                  <a:pt x="27429" y="242352"/>
                </a:lnTo>
                <a:lnTo>
                  <a:pt x="32029" y="247825"/>
                </a:lnTo>
                <a:lnTo>
                  <a:pt x="36366" y="252744"/>
                </a:lnTo>
                <a:lnTo>
                  <a:pt x="44572" y="261596"/>
                </a:lnTo>
                <a:lnTo>
                  <a:pt x="56332" y="273720"/>
                </a:lnTo>
                <a:lnTo>
                  <a:pt x="60188" y="277627"/>
                </a:lnTo>
                <a:lnTo>
                  <a:pt x="65299" y="280232"/>
                </a:lnTo>
                <a:lnTo>
                  <a:pt x="71246" y="281968"/>
                </a:lnTo>
                <a:lnTo>
                  <a:pt x="77751" y="283126"/>
                </a:lnTo>
                <a:lnTo>
                  <a:pt x="84628" y="283898"/>
                </a:lnTo>
                <a:lnTo>
                  <a:pt x="91752" y="284412"/>
                </a:lnTo>
                <a:lnTo>
                  <a:pt x="113621" y="2854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45"/>
          <p:cNvSpPr/>
          <p:nvPr/>
        </p:nvSpPr>
        <p:spPr>
          <a:xfrm>
            <a:off x="8572500" y="2610884"/>
            <a:ext cx="180175" cy="303767"/>
          </a:xfrm>
          <a:custGeom>
            <a:avLst/>
            <a:gdLst/>
            <a:ahLst/>
            <a:cxnLst/>
            <a:rect l="0" t="0" r="0" b="0"/>
            <a:pathLst>
              <a:path w="180175" h="303767">
                <a:moveTo>
                  <a:pt x="102869" y="6585"/>
                </a:moveTo>
                <a:lnTo>
                  <a:pt x="102869" y="518"/>
                </a:lnTo>
                <a:lnTo>
                  <a:pt x="101600" y="0"/>
                </a:lnTo>
                <a:lnTo>
                  <a:pt x="99483" y="925"/>
                </a:lnTo>
                <a:lnTo>
                  <a:pt x="96802" y="2812"/>
                </a:lnTo>
                <a:lnTo>
                  <a:pt x="92474" y="7880"/>
                </a:lnTo>
                <a:lnTo>
                  <a:pt x="87049" y="15068"/>
                </a:lnTo>
                <a:lnTo>
                  <a:pt x="80892" y="23671"/>
                </a:lnTo>
                <a:lnTo>
                  <a:pt x="71708" y="34486"/>
                </a:lnTo>
                <a:lnTo>
                  <a:pt x="60506" y="46776"/>
                </a:lnTo>
                <a:lnTo>
                  <a:pt x="47957" y="60049"/>
                </a:lnTo>
                <a:lnTo>
                  <a:pt x="39591" y="71438"/>
                </a:lnTo>
                <a:lnTo>
                  <a:pt x="34014" y="81570"/>
                </a:lnTo>
                <a:lnTo>
                  <a:pt x="30296" y="90865"/>
                </a:lnTo>
                <a:lnTo>
                  <a:pt x="27816" y="98332"/>
                </a:lnTo>
                <a:lnTo>
                  <a:pt x="26165" y="104580"/>
                </a:lnTo>
                <a:lnTo>
                  <a:pt x="25063" y="110015"/>
                </a:lnTo>
                <a:lnTo>
                  <a:pt x="24328" y="116179"/>
                </a:lnTo>
                <a:lnTo>
                  <a:pt x="23839" y="122828"/>
                </a:lnTo>
                <a:lnTo>
                  <a:pt x="23512" y="129800"/>
                </a:lnTo>
                <a:lnTo>
                  <a:pt x="24565" y="134449"/>
                </a:lnTo>
                <a:lnTo>
                  <a:pt x="26537" y="137548"/>
                </a:lnTo>
                <a:lnTo>
                  <a:pt x="29121" y="139613"/>
                </a:lnTo>
                <a:lnTo>
                  <a:pt x="33384" y="142261"/>
                </a:lnTo>
                <a:lnTo>
                  <a:pt x="38765" y="145296"/>
                </a:lnTo>
                <a:lnTo>
                  <a:pt x="44894" y="148589"/>
                </a:lnTo>
                <a:lnTo>
                  <a:pt x="50249" y="150785"/>
                </a:lnTo>
                <a:lnTo>
                  <a:pt x="55089" y="152248"/>
                </a:lnTo>
                <a:lnTo>
                  <a:pt x="81515" y="157695"/>
                </a:lnTo>
                <a:lnTo>
                  <a:pt x="96254" y="160665"/>
                </a:lnTo>
                <a:lnTo>
                  <a:pt x="109889" y="162645"/>
                </a:lnTo>
                <a:lnTo>
                  <a:pt x="122789" y="163965"/>
                </a:lnTo>
                <a:lnTo>
                  <a:pt x="135199" y="164845"/>
                </a:lnTo>
                <a:lnTo>
                  <a:pt x="144743" y="166702"/>
                </a:lnTo>
                <a:lnTo>
                  <a:pt x="152375" y="169210"/>
                </a:lnTo>
                <a:lnTo>
                  <a:pt x="158733" y="172152"/>
                </a:lnTo>
                <a:lnTo>
                  <a:pt x="164241" y="175383"/>
                </a:lnTo>
                <a:lnTo>
                  <a:pt x="169185" y="178807"/>
                </a:lnTo>
                <a:lnTo>
                  <a:pt x="180174" y="187360"/>
                </a:lnTo>
                <a:lnTo>
                  <a:pt x="179806" y="189332"/>
                </a:lnTo>
                <a:lnTo>
                  <a:pt x="176010" y="194909"/>
                </a:lnTo>
                <a:lnTo>
                  <a:pt x="173220" y="198175"/>
                </a:lnTo>
                <a:lnTo>
                  <a:pt x="170090" y="201622"/>
                </a:lnTo>
                <a:lnTo>
                  <a:pt x="166734" y="205190"/>
                </a:lnTo>
                <a:lnTo>
                  <a:pt x="163225" y="210108"/>
                </a:lnTo>
                <a:lnTo>
                  <a:pt x="159617" y="215927"/>
                </a:lnTo>
                <a:lnTo>
                  <a:pt x="155941" y="222347"/>
                </a:lnTo>
                <a:lnTo>
                  <a:pt x="150951" y="227896"/>
                </a:lnTo>
                <a:lnTo>
                  <a:pt x="145084" y="232866"/>
                </a:lnTo>
                <a:lnTo>
                  <a:pt x="130522" y="243045"/>
                </a:lnTo>
                <a:lnTo>
                  <a:pt x="111349" y="256035"/>
                </a:lnTo>
                <a:lnTo>
                  <a:pt x="102172" y="261785"/>
                </a:lnTo>
                <a:lnTo>
                  <a:pt x="93515" y="266889"/>
                </a:lnTo>
                <a:lnTo>
                  <a:pt x="85204" y="271561"/>
                </a:lnTo>
                <a:lnTo>
                  <a:pt x="69195" y="280139"/>
                </a:lnTo>
                <a:lnTo>
                  <a:pt x="0" y="30376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46"/>
          <p:cNvSpPr/>
          <p:nvPr/>
        </p:nvSpPr>
        <p:spPr>
          <a:xfrm>
            <a:off x="6252252" y="5685359"/>
            <a:ext cx="45678" cy="475411"/>
          </a:xfrm>
          <a:custGeom>
            <a:avLst/>
            <a:gdLst/>
            <a:ahLst/>
            <a:cxnLst/>
            <a:rect l="0" t="0" r="0" b="0"/>
            <a:pathLst>
              <a:path w="45678" h="475411">
                <a:moveTo>
                  <a:pt x="45677" y="41070"/>
                </a:moveTo>
                <a:lnTo>
                  <a:pt x="45677" y="82730"/>
                </a:lnTo>
                <a:lnTo>
                  <a:pt x="44408" y="90433"/>
                </a:lnTo>
                <a:lnTo>
                  <a:pt x="42291" y="98109"/>
                </a:lnTo>
                <a:lnTo>
                  <a:pt x="39610" y="105766"/>
                </a:lnTo>
                <a:lnTo>
                  <a:pt x="37822" y="119761"/>
                </a:lnTo>
                <a:lnTo>
                  <a:pt x="36631" y="137981"/>
                </a:lnTo>
                <a:lnTo>
                  <a:pt x="35836" y="159017"/>
                </a:lnTo>
                <a:lnTo>
                  <a:pt x="34718" y="231099"/>
                </a:lnTo>
                <a:lnTo>
                  <a:pt x="34289" y="326732"/>
                </a:lnTo>
                <a:lnTo>
                  <a:pt x="33005" y="342002"/>
                </a:lnTo>
                <a:lnTo>
                  <a:pt x="30879" y="355991"/>
                </a:lnTo>
                <a:lnTo>
                  <a:pt x="28192" y="369128"/>
                </a:lnTo>
                <a:lnTo>
                  <a:pt x="26400" y="379155"/>
                </a:lnTo>
                <a:lnTo>
                  <a:pt x="25206" y="387111"/>
                </a:lnTo>
                <a:lnTo>
                  <a:pt x="23879" y="399336"/>
                </a:lnTo>
                <a:lnTo>
                  <a:pt x="23289" y="409003"/>
                </a:lnTo>
                <a:lnTo>
                  <a:pt x="21862" y="410819"/>
                </a:lnTo>
                <a:lnTo>
                  <a:pt x="19640" y="410759"/>
                </a:lnTo>
                <a:lnTo>
                  <a:pt x="13018" y="407606"/>
                </a:lnTo>
                <a:lnTo>
                  <a:pt x="12474" y="406078"/>
                </a:lnTo>
                <a:lnTo>
                  <a:pt x="11870" y="400993"/>
                </a:lnTo>
                <a:lnTo>
                  <a:pt x="10439" y="395319"/>
                </a:lnTo>
                <a:lnTo>
                  <a:pt x="8215" y="387726"/>
                </a:lnTo>
                <a:lnTo>
                  <a:pt x="5463" y="378854"/>
                </a:lnTo>
                <a:lnTo>
                  <a:pt x="3628" y="370399"/>
                </a:lnTo>
                <a:lnTo>
                  <a:pt x="2404" y="362223"/>
                </a:lnTo>
                <a:lnTo>
                  <a:pt x="1589" y="354232"/>
                </a:lnTo>
                <a:lnTo>
                  <a:pt x="1045" y="345095"/>
                </a:lnTo>
                <a:lnTo>
                  <a:pt x="441" y="324783"/>
                </a:lnTo>
                <a:lnTo>
                  <a:pt x="0" y="173928"/>
                </a:lnTo>
                <a:lnTo>
                  <a:pt x="1256" y="141072"/>
                </a:lnTo>
                <a:lnTo>
                  <a:pt x="3363" y="111548"/>
                </a:lnTo>
                <a:lnTo>
                  <a:pt x="7821" y="64774"/>
                </a:lnTo>
                <a:lnTo>
                  <a:pt x="9802" y="39752"/>
                </a:lnTo>
                <a:lnTo>
                  <a:pt x="10330" y="30032"/>
                </a:lnTo>
                <a:lnTo>
                  <a:pt x="11248" y="419"/>
                </a:lnTo>
                <a:lnTo>
                  <a:pt x="11295" y="0"/>
                </a:lnTo>
                <a:lnTo>
                  <a:pt x="11346" y="2920"/>
                </a:lnTo>
                <a:lnTo>
                  <a:pt x="12630" y="5477"/>
                </a:lnTo>
                <a:lnTo>
                  <a:pt x="14756" y="8451"/>
                </a:lnTo>
                <a:lnTo>
                  <a:pt x="17443" y="11705"/>
                </a:lnTo>
                <a:lnTo>
                  <a:pt x="19234" y="15143"/>
                </a:lnTo>
                <a:lnTo>
                  <a:pt x="20429" y="18706"/>
                </a:lnTo>
                <a:lnTo>
                  <a:pt x="21225" y="22351"/>
                </a:lnTo>
                <a:lnTo>
                  <a:pt x="23026" y="28591"/>
                </a:lnTo>
                <a:lnTo>
                  <a:pt x="28413" y="45684"/>
                </a:lnTo>
                <a:lnTo>
                  <a:pt x="30358" y="54306"/>
                </a:lnTo>
                <a:lnTo>
                  <a:pt x="31654" y="62594"/>
                </a:lnTo>
                <a:lnTo>
                  <a:pt x="32519" y="70659"/>
                </a:lnTo>
                <a:lnTo>
                  <a:pt x="33095" y="79846"/>
                </a:lnTo>
                <a:lnTo>
                  <a:pt x="33479" y="89781"/>
                </a:lnTo>
                <a:lnTo>
                  <a:pt x="33736" y="100214"/>
                </a:lnTo>
                <a:lnTo>
                  <a:pt x="32636" y="118599"/>
                </a:lnTo>
                <a:lnTo>
                  <a:pt x="26291" y="191465"/>
                </a:lnTo>
                <a:lnTo>
                  <a:pt x="25134" y="209914"/>
                </a:lnTo>
                <a:lnTo>
                  <a:pt x="23847" y="240572"/>
                </a:lnTo>
                <a:lnTo>
                  <a:pt x="23275" y="266898"/>
                </a:lnTo>
                <a:lnTo>
                  <a:pt x="19634" y="318391"/>
                </a:lnTo>
                <a:lnTo>
                  <a:pt x="16885" y="351681"/>
                </a:lnTo>
                <a:lnTo>
                  <a:pt x="15053" y="378954"/>
                </a:lnTo>
                <a:lnTo>
                  <a:pt x="13016" y="422804"/>
                </a:lnTo>
                <a:lnTo>
                  <a:pt x="12112" y="449066"/>
                </a:lnTo>
                <a:lnTo>
                  <a:pt x="22818" y="4754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47"/>
          <p:cNvSpPr/>
          <p:nvPr/>
        </p:nvSpPr>
        <p:spPr>
          <a:xfrm>
            <a:off x="7054348" y="4812210"/>
            <a:ext cx="502208" cy="67860"/>
          </a:xfrm>
          <a:custGeom>
            <a:avLst/>
            <a:gdLst/>
            <a:ahLst/>
            <a:cxnLst/>
            <a:rect l="0" t="0" r="0" b="0"/>
            <a:pathLst>
              <a:path w="502208" h="67860">
                <a:moveTo>
                  <a:pt x="32252" y="22679"/>
                </a:moveTo>
                <a:lnTo>
                  <a:pt x="50455" y="16612"/>
                </a:lnTo>
                <a:lnTo>
                  <a:pt x="58357" y="13554"/>
                </a:lnTo>
                <a:lnTo>
                  <a:pt x="66166" y="10246"/>
                </a:lnTo>
                <a:lnTo>
                  <a:pt x="73910" y="6771"/>
                </a:lnTo>
                <a:lnTo>
                  <a:pt x="84154" y="4453"/>
                </a:lnTo>
                <a:lnTo>
                  <a:pt x="96063" y="2909"/>
                </a:lnTo>
                <a:lnTo>
                  <a:pt x="109083" y="1879"/>
                </a:lnTo>
                <a:lnTo>
                  <a:pt x="184509" y="734"/>
                </a:lnTo>
                <a:lnTo>
                  <a:pt x="328181" y="0"/>
                </a:lnTo>
                <a:lnTo>
                  <a:pt x="353998" y="1210"/>
                </a:lnTo>
                <a:lnTo>
                  <a:pt x="381369" y="3287"/>
                </a:lnTo>
                <a:lnTo>
                  <a:pt x="409777" y="5941"/>
                </a:lnTo>
                <a:lnTo>
                  <a:pt x="432525" y="8980"/>
                </a:lnTo>
                <a:lnTo>
                  <a:pt x="451500" y="12277"/>
                </a:lnTo>
                <a:lnTo>
                  <a:pt x="467961" y="15744"/>
                </a:lnTo>
                <a:lnTo>
                  <a:pt x="480204" y="18056"/>
                </a:lnTo>
                <a:lnTo>
                  <a:pt x="489637" y="19597"/>
                </a:lnTo>
                <a:lnTo>
                  <a:pt x="497195" y="20624"/>
                </a:lnTo>
                <a:lnTo>
                  <a:pt x="500964" y="20040"/>
                </a:lnTo>
                <a:lnTo>
                  <a:pt x="502207" y="18380"/>
                </a:lnTo>
                <a:lnTo>
                  <a:pt x="501765" y="16003"/>
                </a:lnTo>
                <a:lnTo>
                  <a:pt x="498930" y="14419"/>
                </a:lnTo>
                <a:lnTo>
                  <a:pt x="489007" y="12658"/>
                </a:lnTo>
                <a:lnTo>
                  <a:pt x="476131" y="11876"/>
                </a:lnTo>
                <a:lnTo>
                  <a:pt x="460671" y="11528"/>
                </a:lnTo>
                <a:lnTo>
                  <a:pt x="441100" y="11373"/>
                </a:lnTo>
                <a:lnTo>
                  <a:pt x="430547" y="12602"/>
                </a:lnTo>
                <a:lnTo>
                  <a:pt x="419702" y="14691"/>
                </a:lnTo>
                <a:lnTo>
                  <a:pt x="408662" y="17354"/>
                </a:lnTo>
                <a:lnTo>
                  <a:pt x="383522" y="21669"/>
                </a:lnTo>
                <a:lnTo>
                  <a:pt x="208269" y="47962"/>
                </a:lnTo>
                <a:lnTo>
                  <a:pt x="185156" y="50964"/>
                </a:lnTo>
                <a:lnTo>
                  <a:pt x="167208" y="52966"/>
                </a:lnTo>
                <a:lnTo>
                  <a:pt x="152702" y="54301"/>
                </a:lnTo>
                <a:lnTo>
                  <a:pt x="137953" y="56460"/>
                </a:lnTo>
                <a:lnTo>
                  <a:pt x="123038" y="59170"/>
                </a:lnTo>
                <a:lnTo>
                  <a:pt x="108017" y="62246"/>
                </a:lnTo>
                <a:lnTo>
                  <a:pt x="94191" y="64297"/>
                </a:lnTo>
                <a:lnTo>
                  <a:pt x="81165" y="65665"/>
                </a:lnTo>
                <a:lnTo>
                  <a:pt x="59071" y="67184"/>
                </a:lnTo>
                <a:lnTo>
                  <a:pt x="45017" y="67859"/>
                </a:lnTo>
                <a:lnTo>
                  <a:pt x="42032" y="66769"/>
                </a:lnTo>
                <a:lnTo>
                  <a:pt x="41312" y="64773"/>
                </a:lnTo>
                <a:lnTo>
                  <a:pt x="42102" y="62171"/>
                </a:lnTo>
                <a:lnTo>
                  <a:pt x="60409" y="57898"/>
                </a:lnTo>
                <a:lnTo>
                  <a:pt x="90393" y="52508"/>
                </a:lnTo>
                <a:lnTo>
                  <a:pt x="128163" y="46375"/>
                </a:lnTo>
                <a:lnTo>
                  <a:pt x="158422" y="41017"/>
                </a:lnTo>
                <a:lnTo>
                  <a:pt x="205591" y="31676"/>
                </a:lnTo>
                <a:lnTo>
                  <a:pt x="232900" y="27407"/>
                </a:lnTo>
                <a:lnTo>
                  <a:pt x="297112" y="19278"/>
                </a:lnTo>
                <a:lnTo>
                  <a:pt x="326935" y="16601"/>
                </a:lnTo>
                <a:lnTo>
                  <a:pt x="354437" y="14817"/>
                </a:lnTo>
                <a:lnTo>
                  <a:pt x="405316" y="12835"/>
                </a:lnTo>
                <a:lnTo>
                  <a:pt x="453327" y="11954"/>
                </a:lnTo>
                <a:lnTo>
                  <a:pt x="456478" y="11719"/>
                </a:lnTo>
                <a:lnTo>
                  <a:pt x="426114" y="11458"/>
                </a:lnTo>
                <a:lnTo>
                  <a:pt x="409126" y="12659"/>
                </a:lnTo>
                <a:lnTo>
                  <a:pt x="393991" y="14729"/>
                </a:lnTo>
                <a:lnTo>
                  <a:pt x="380092" y="17379"/>
                </a:lnTo>
                <a:lnTo>
                  <a:pt x="354315" y="20416"/>
                </a:lnTo>
                <a:lnTo>
                  <a:pt x="166119" y="38123"/>
                </a:lnTo>
                <a:lnTo>
                  <a:pt x="131656" y="40595"/>
                </a:lnTo>
                <a:lnTo>
                  <a:pt x="99792" y="42244"/>
                </a:lnTo>
                <a:lnTo>
                  <a:pt x="21181" y="44888"/>
                </a:lnTo>
                <a:lnTo>
                  <a:pt x="13441" y="43835"/>
                </a:lnTo>
                <a:lnTo>
                  <a:pt x="8282" y="41863"/>
                </a:lnTo>
                <a:lnTo>
                  <a:pt x="4842" y="39279"/>
                </a:lnTo>
                <a:lnTo>
                  <a:pt x="2549" y="38826"/>
                </a:lnTo>
                <a:lnTo>
                  <a:pt x="1019" y="39794"/>
                </a:lnTo>
                <a:lnTo>
                  <a:pt x="0" y="41709"/>
                </a:lnTo>
                <a:lnTo>
                  <a:pt x="591" y="42986"/>
                </a:lnTo>
                <a:lnTo>
                  <a:pt x="2254" y="43837"/>
                </a:lnTo>
                <a:lnTo>
                  <a:pt x="20821" y="455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48"/>
          <p:cNvSpPr/>
          <p:nvPr/>
        </p:nvSpPr>
        <p:spPr>
          <a:xfrm>
            <a:off x="6343650" y="6038743"/>
            <a:ext cx="269475" cy="384917"/>
          </a:xfrm>
          <a:custGeom>
            <a:avLst/>
            <a:gdLst/>
            <a:ahLst/>
            <a:cxnLst/>
            <a:rect l="0" t="0" r="0" b="0"/>
            <a:pathLst>
              <a:path w="269475" h="384917">
                <a:moveTo>
                  <a:pt x="0" y="202036"/>
                </a:moveTo>
                <a:lnTo>
                  <a:pt x="36406" y="165630"/>
                </a:lnTo>
                <a:lnTo>
                  <a:pt x="131860" y="76244"/>
                </a:lnTo>
                <a:lnTo>
                  <a:pt x="164107" y="48324"/>
                </a:lnTo>
                <a:lnTo>
                  <a:pt x="193224" y="24632"/>
                </a:lnTo>
                <a:lnTo>
                  <a:pt x="220256" y="3757"/>
                </a:lnTo>
                <a:lnTo>
                  <a:pt x="239548" y="0"/>
                </a:lnTo>
                <a:lnTo>
                  <a:pt x="253678" y="7655"/>
                </a:lnTo>
                <a:lnTo>
                  <a:pt x="264369" y="22919"/>
                </a:lnTo>
                <a:lnTo>
                  <a:pt x="268955" y="47065"/>
                </a:lnTo>
                <a:lnTo>
                  <a:pt x="269474" y="77132"/>
                </a:lnTo>
                <a:lnTo>
                  <a:pt x="267279" y="111147"/>
                </a:lnTo>
                <a:lnTo>
                  <a:pt x="265816" y="149064"/>
                </a:lnTo>
                <a:lnTo>
                  <a:pt x="262890" y="3849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49"/>
          <p:cNvSpPr/>
          <p:nvPr/>
        </p:nvSpPr>
        <p:spPr>
          <a:xfrm>
            <a:off x="6355079" y="6383962"/>
            <a:ext cx="502922" cy="73989"/>
          </a:xfrm>
          <a:custGeom>
            <a:avLst/>
            <a:gdLst/>
            <a:ahLst/>
            <a:cxnLst/>
            <a:rect l="0" t="0" r="0" b="0"/>
            <a:pathLst>
              <a:path w="502922" h="73989">
                <a:moveTo>
                  <a:pt x="0" y="73988"/>
                </a:moveTo>
                <a:lnTo>
                  <a:pt x="19683" y="64146"/>
                </a:lnTo>
                <a:lnTo>
                  <a:pt x="76529" y="44825"/>
                </a:lnTo>
                <a:lnTo>
                  <a:pt x="98009" y="39306"/>
                </a:lnTo>
                <a:lnTo>
                  <a:pt x="117410" y="35627"/>
                </a:lnTo>
                <a:lnTo>
                  <a:pt x="135423" y="33173"/>
                </a:lnTo>
                <a:lnTo>
                  <a:pt x="152512" y="30268"/>
                </a:lnTo>
                <a:lnTo>
                  <a:pt x="168985" y="27061"/>
                </a:lnTo>
                <a:lnTo>
                  <a:pt x="185047" y="23653"/>
                </a:lnTo>
                <a:lnTo>
                  <a:pt x="199565" y="21381"/>
                </a:lnTo>
                <a:lnTo>
                  <a:pt x="213053" y="19866"/>
                </a:lnTo>
                <a:lnTo>
                  <a:pt x="316688" y="11368"/>
                </a:lnTo>
                <a:lnTo>
                  <a:pt x="345746" y="8111"/>
                </a:lnTo>
                <a:lnTo>
                  <a:pt x="370197" y="4670"/>
                </a:lnTo>
                <a:lnTo>
                  <a:pt x="391578" y="1106"/>
                </a:lnTo>
                <a:lnTo>
                  <a:pt x="408373" y="0"/>
                </a:lnTo>
                <a:lnTo>
                  <a:pt x="422108" y="532"/>
                </a:lnTo>
                <a:lnTo>
                  <a:pt x="433805" y="2157"/>
                </a:lnTo>
                <a:lnTo>
                  <a:pt x="446684" y="3241"/>
                </a:lnTo>
                <a:lnTo>
                  <a:pt x="460349" y="3963"/>
                </a:lnTo>
                <a:lnTo>
                  <a:pt x="502921" y="54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50"/>
          <p:cNvSpPr/>
          <p:nvPr/>
        </p:nvSpPr>
        <p:spPr>
          <a:xfrm>
            <a:off x="6583681" y="6195059"/>
            <a:ext cx="22860" cy="274321"/>
          </a:xfrm>
          <a:custGeom>
            <a:avLst/>
            <a:gdLst/>
            <a:ahLst/>
            <a:cxnLst/>
            <a:rect l="0" t="0" r="0" b="0"/>
            <a:pathLst>
              <a:path w="22860" h="274321">
                <a:moveTo>
                  <a:pt x="11428" y="0"/>
                </a:moveTo>
                <a:lnTo>
                  <a:pt x="11428" y="6068"/>
                </a:lnTo>
                <a:lnTo>
                  <a:pt x="10159" y="9125"/>
                </a:lnTo>
                <a:lnTo>
                  <a:pt x="8043" y="12434"/>
                </a:lnTo>
                <a:lnTo>
                  <a:pt x="5361" y="15909"/>
                </a:lnTo>
                <a:lnTo>
                  <a:pt x="3573" y="19496"/>
                </a:lnTo>
                <a:lnTo>
                  <a:pt x="2382" y="23157"/>
                </a:lnTo>
                <a:lnTo>
                  <a:pt x="1587" y="26868"/>
                </a:lnTo>
                <a:lnTo>
                  <a:pt x="1058" y="31882"/>
                </a:lnTo>
                <a:lnTo>
                  <a:pt x="704" y="37765"/>
                </a:lnTo>
                <a:lnTo>
                  <a:pt x="313" y="51075"/>
                </a:lnTo>
                <a:lnTo>
                  <a:pt x="11" y="94642"/>
                </a:lnTo>
                <a:lnTo>
                  <a:pt x="0" y="157422"/>
                </a:lnTo>
                <a:lnTo>
                  <a:pt x="1269" y="164638"/>
                </a:lnTo>
                <a:lnTo>
                  <a:pt x="3385" y="171989"/>
                </a:lnTo>
                <a:lnTo>
                  <a:pt x="6067" y="179429"/>
                </a:lnTo>
                <a:lnTo>
                  <a:pt x="7854" y="185660"/>
                </a:lnTo>
                <a:lnTo>
                  <a:pt x="9046" y="191083"/>
                </a:lnTo>
                <a:lnTo>
                  <a:pt x="9840" y="195969"/>
                </a:lnTo>
                <a:lnTo>
                  <a:pt x="10369" y="200496"/>
                </a:lnTo>
                <a:lnTo>
                  <a:pt x="10958" y="208913"/>
                </a:lnTo>
                <a:lnTo>
                  <a:pt x="11219" y="220274"/>
                </a:lnTo>
                <a:lnTo>
                  <a:pt x="11416" y="268398"/>
                </a:lnTo>
                <a:lnTo>
                  <a:pt x="12690" y="270372"/>
                </a:lnTo>
                <a:lnTo>
                  <a:pt x="14810" y="271688"/>
                </a:lnTo>
                <a:lnTo>
                  <a:pt x="22859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51"/>
          <p:cNvSpPr/>
          <p:nvPr/>
        </p:nvSpPr>
        <p:spPr>
          <a:xfrm>
            <a:off x="7806690" y="4198709"/>
            <a:ext cx="251461" cy="430442"/>
          </a:xfrm>
          <a:custGeom>
            <a:avLst/>
            <a:gdLst/>
            <a:ahLst/>
            <a:cxnLst/>
            <a:rect l="0" t="0" r="0" b="0"/>
            <a:pathLst>
              <a:path w="251461" h="430442">
                <a:moveTo>
                  <a:pt x="0" y="270420"/>
                </a:moveTo>
                <a:lnTo>
                  <a:pt x="0" y="258285"/>
                </a:lnTo>
                <a:lnTo>
                  <a:pt x="1270" y="253440"/>
                </a:lnTo>
                <a:lnTo>
                  <a:pt x="6068" y="244670"/>
                </a:lnTo>
                <a:lnTo>
                  <a:pt x="12432" y="236539"/>
                </a:lnTo>
                <a:lnTo>
                  <a:pt x="15908" y="232593"/>
                </a:lnTo>
                <a:lnTo>
                  <a:pt x="26544" y="221435"/>
                </a:lnTo>
                <a:lnTo>
                  <a:pt x="32936" y="214904"/>
                </a:lnTo>
                <a:lnTo>
                  <a:pt x="37197" y="208009"/>
                </a:lnTo>
                <a:lnTo>
                  <a:pt x="40038" y="200873"/>
                </a:lnTo>
                <a:lnTo>
                  <a:pt x="44464" y="187441"/>
                </a:lnTo>
                <a:lnTo>
                  <a:pt x="50665" y="177237"/>
                </a:lnTo>
                <a:lnTo>
                  <a:pt x="57654" y="168469"/>
                </a:lnTo>
                <a:lnTo>
                  <a:pt x="61296" y="164353"/>
                </a:lnTo>
                <a:lnTo>
                  <a:pt x="66264" y="156529"/>
                </a:lnTo>
                <a:lnTo>
                  <a:pt x="72115" y="146233"/>
                </a:lnTo>
                <a:lnTo>
                  <a:pt x="78557" y="134289"/>
                </a:lnTo>
                <a:lnTo>
                  <a:pt x="84121" y="125056"/>
                </a:lnTo>
                <a:lnTo>
                  <a:pt x="89101" y="117631"/>
                </a:lnTo>
                <a:lnTo>
                  <a:pt x="93691" y="111411"/>
                </a:lnTo>
                <a:lnTo>
                  <a:pt x="98020" y="104724"/>
                </a:lnTo>
                <a:lnTo>
                  <a:pt x="102176" y="97726"/>
                </a:lnTo>
                <a:lnTo>
                  <a:pt x="106217" y="90521"/>
                </a:lnTo>
                <a:lnTo>
                  <a:pt x="111452" y="81908"/>
                </a:lnTo>
                <a:lnTo>
                  <a:pt x="124040" y="62177"/>
                </a:lnTo>
                <a:lnTo>
                  <a:pt x="129683" y="54121"/>
                </a:lnTo>
                <a:lnTo>
                  <a:pt x="134715" y="47481"/>
                </a:lnTo>
                <a:lnTo>
                  <a:pt x="139340" y="41784"/>
                </a:lnTo>
                <a:lnTo>
                  <a:pt x="143693" y="36716"/>
                </a:lnTo>
                <a:lnTo>
                  <a:pt x="147865" y="32068"/>
                </a:lnTo>
                <a:lnTo>
                  <a:pt x="151917" y="27698"/>
                </a:lnTo>
                <a:lnTo>
                  <a:pt x="155887" y="22246"/>
                </a:lnTo>
                <a:lnTo>
                  <a:pt x="163686" y="9414"/>
                </a:lnTo>
                <a:lnTo>
                  <a:pt x="167544" y="4976"/>
                </a:lnTo>
                <a:lnTo>
                  <a:pt x="171386" y="2018"/>
                </a:lnTo>
                <a:lnTo>
                  <a:pt x="175218" y="45"/>
                </a:lnTo>
                <a:lnTo>
                  <a:pt x="177771" y="0"/>
                </a:lnTo>
                <a:lnTo>
                  <a:pt x="179474" y="1240"/>
                </a:lnTo>
                <a:lnTo>
                  <a:pt x="180610" y="3337"/>
                </a:lnTo>
                <a:lnTo>
                  <a:pt x="182636" y="4735"/>
                </a:lnTo>
                <a:lnTo>
                  <a:pt x="188274" y="6288"/>
                </a:lnTo>
                <a:lnTo>
                  <a:pt x="190286" y="7972"/>
                </a:lnTo>
                <a:lnTo>
                  <a:pt x="191627" y="10365"/>
                </a:lnTo>
                <a:lnTo>
                  <a:pt x="193117" y="16410"/>
                </a:lnTo>
                <a:lnTo>
                  <a:pt x="193956" y="28224"/>
                </a:lnTo>
                <a:lnTo>
                  <a:pt x="194152" y="40434"/>
                </a:lnTo>
                <a:lnTo>
                  <a:pt x="195475" y="48516"/>
                </a:lnTo>
                <a:lnTo>
                  <a:pt x="197626" y="57714"/>
                </a:lnTo>
                <a:lnTo>
                  <a:pt x="206723" y="92250"/>
                </a:lnTo>
                <a:lnTo>
                  <a:pt x="210205" y="105920"/>
                </a:lnTo>
                <a:lnTo>
                  <a:pt x="212526" y="117574"/>
                </a:lnTo>
                <a:lnTo>
                  <a:pt x="214074" y="127883"/>
                </a:lnTo>
                <a:lnTo>
                  <a:pt x="215106" y="137295"/>
                </a:lnTo>
                <a:lnTo>
                  <a:pt x="217063" y="148650"/>
                </a:lnTo>
                <a:lnTo>
                  <a:pt x="219639" y="161300"/>
                </a:lnTo>
                <a:lnTo>
                  <a:pt x="222626" y="174814"/>
                </a:lnTo>
                <a:lnTo>
                  <a:pt x="224617" y="187632"/>
                </a:lnTo>
                <a:lnTo>
                  <a:pt x="225944" y="199989"/>
                </a:lnTo>
                <a:lnTo>
                  <a:pt x="226829" y="212036"/>
                </a:lnTo>
                <a:lnTo>
                  <a:pt x="227420" y="222607"/>
                </a:lnTo>
                <a:lnTo>
                  <a:pt x="228076" y="241127"/>
                </a:lnTo>
                <a:lnTo>
                  <a:pt x="228444" y="265833"/>
                </a:lnTo>
                <a:lnTo>
                  <a:pt x="229765" y="280062"/>
                </a:lnTo>
                <a:lnTo>
                  <a:pt x="234621" y="319579"/>
                </a:lnTo>
                <a:lnTo>
                  <a:pt x="237694" y="337483"/>
                </a:lnTo>
                <a:lnTo>
                  <a:pt x="241012" y="353229"/>
                </a:lnTo>
                <a:lnTo>
                  <a:pt x="244495" y="367536"/>
                </a:lnTo>
                <a:lnTo>
                  <a:pt x="246816" y="378344"/>
                </a:lnTo>
                <a:lnTo>
                  <a:pt x="248364" y="386820"/>
                </a:lnTo>
                <a:lnTo>
                  <a:pt x="250084" y="399623"/>
                </a:lnTo>
                <a:lnTo>
                  <a:pt x="250848" y="409547"/>
                </a:lnTo>
                <a:lnTo>
                  <a:pt x="251279" y="422274"/>
                </a:lnTo>
                <a:lnTo>
                  <a:pt x="251460" y="4304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52"/>
          <p:cNvSpPr/>
          <p:nvPr/>
        </p:nvSpPr>
        <p:spPr>
          <a:xfrm>
            <a:off x="7783829" y="4594859"/>
            <a:ext cx="514351" cy="32702"/>
          </a:xfrm>
          <a:custGeom>
            <a:avLst/>
            <a:gdLst/>
            <a:ahLst/>
            <a:cxnLst/>
            <a:rect l="0" t="0" r="0" b="0"/>
            <a:pathLst>
              <a:path w="514351" h="32702">
                <a:moveTo>
                  <a:pt x="0" y="22860"/>
                </a:moveTo>
                <a:lnTo>
                  <a:pt x="18204" y="28928"/>
                </a:lnTo>
                <a:lnTo>
                  <a:pt x="28646" y="30716"/>
                </a:lnTo>
                <a:lnTo>
                  <a:pt x="40687" y="31907"/>
                </a:lnTo>
                <a:lnTo>
                  <a:pt x="53795" y="32701"/>
                </a:lnTo>
                <a:lnTo>
                  <a:pt x="65074" y="31961"/>
                </a:lnTo>
                <a:lnTo>
                  <a:pt x="75133" y="30198"/>
                </a:lnTo>
                <a:lnTo>
                  <a:pt x="84379" y="27752"/>
                </a:lnTo>
                <a:lnTo>
                  <a:pt x="110862" y="24852"/>
                </a:lnTo>
                <a:lnTo>
                  <a:pt x="194476" y="18242"/>
                </a:lnTo>
                <a:lnTo>
                  <a:pt x="258731" y="14458"/>
                </a:lnTo>
                <a:lnTo>
                  <a:pt x="282977" y="13449"/>
                </a:lnTo>
                <a:lnTo>
                  <a:pt x="306762" y="11506"/>
                </a:lnTo>
                <a:lnTo>
                  <a:pt x="330238" y="8941"/>
                </a:lnTo>
                <a:lnTo>
                  <a:pt x="353509" y="5960"/>
                </a:lnTo>
                <a:lnTo>
                  <a:pt x="385532" y="3974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53"/>
          <p:cNvSpPr/>
          <p:nvPr/>
        </p:nvSpPr>
        <p:spPr>
          <a:xfrm>
            <a:off x="631562" y="2983839"/>
            <a:ext cx="328559" cy="307786"/>
          </a:xfrm>
          <a:custGeom>
            <a:avLst/>
            <a:gdLst/>
            <a:ahLst/>
            <a:cxnLst/>
            <a:rect l="0" t="0" r="0" b="0"/>
            <a:pathLst>
              <a:path w="328559" h="307786">
                <a:moveTo>
                  <a:pt x="259978" y="22250"/>
                </a:moveTo>
                <a:lnTo>
                  <a:pt x="253910" y="16183"/>
                </a:lnTo>
                <a:lnTo>
                  <a:pt x="244157" y="9817"/>
                </a:lnTo>
                <a:lnTo>
                  <a:pt x="238001" y="6342"/>
                </a:lnTo>
                <a:lnTo>
                  <a:pt x="227774" y="2480"/>
                </a:lnTo>
                <a:lnTo>
                  <a:pt x="217725" y="763"/>
                </a:lnTo>
                <a:lnTo>
                  <a:pt x="211489" y="306"/>
                </a:lnTo>
                <a:lnTo>
                  <a:pt x="204792" y="0"/>
                </a:lnTo>
                <a:lnTo>
                  <a:pt x="197787" y="1067"/>
                </a:lnTo>
                <a:lnTo>
                  <a:pt x="190577" y="3049"/>
                </a:lnTo>
                <a:lnTo>
                  <a:pt x="183231" y="5639"/>
                </a:lnTo>
                <a:lnTo>
                  <a:pt x="177063" y="7366"/>
                </a:lnTo>
                <a:lnTo>
                  <a:pt x="166823" y="9285"/>
                </a:lnTo>
                <a:lnTo>
                  <a:pt x="158039" y="13525"/>
                </a:lnTo>
                <a:lnTo>
                  <a:pt x="153919" y="16433"/>
                </a:lnTo>
                <a:lnTo>
                  <a:pt x="129916" y="32663"/>
                </a:lnTo>
                <a:lnTo>
                  <a:pt x="118660" y="41892"/>
                </a:lnTo>
                <a:lnTo>
                  <a:pt x="106076" y="53125"/>
                </a:lnTo>
                <a:lnTo>
                  <a:pt x="74254" y="83045"/>
                </a:lnTo>
                <a:lnTo>
                  <a:pt x="67582" y="89450"/>
                </a:lnTo>
                <a:lnTo>
                  <a:pt x="60594" y="98800"/>
                </a:lnTo>
                <a:lnTo>
                  <a:pt x="53395" y="110114"/>
                </a:lnTo>
                <a:lnTo>
                  <a:pt x="46056" y="122736"/>
                </a:lnTo>
                <a:lnTo>
                  <a:pt x="38623" y="137501"/>
                </a:lnTo>
                <a:lnTo>
                  <a:pt x="31128" y="153694"/>
                </a:lnTo>
                <a:lnTo>
                  <a:pt x="23591" y="170839"/>
                </a:lnTo>
                <a:lnTo>
                  <a:pt x="17297" y="187350"/>
                </a:lnTo>
                <a:lnTo>
                  <a:pt x="11830" y="203436"/>
                </a:lnTo>
                <a:lnTo>
                  <a:pt x="6916" y="219241"/>
                </a:lnTo>
                <a:lnTo>
                  <a:pt x="3640" y="231048"/>
                </a:lnTo>
                <a:lnTo>
                  <a:pt x="1456" y="240189"/>
                </a:lnTo>
                <a:lnTo>
                  <a:pt x="0" y="247552"/>
                </a:lnTo>
                <a:lnTo>
                  <a:pt x="299" y="255002"/>
                </a:lnTo>
                <a:lnTo>
                  <a:pt x="1769" y="262508"/>
                </a:lnTo>
                <a:lnTo>
                  <a:pt x="4018" y="270052"/>
                </a:lnTo>
                <a:lnTo>
                  <a:pt x="6788" y="276352"/>
                </a:lnTo>
                <a:lnTo>
                  <a:pt x="9905" y="281821"/>
                </a:lnTo>
                <a:lnTo>
                  <a:pt x="16754" y="291285"/>
                </a:lnTo>
                <a:lnTo>
                  <a:pt x="24032" y="299725"/>
                </a:lnTo>
                <a:lnTo>
                  <a:pt x="29201" y="305548"/>
                </a:lnTo>
                <a:lnTo>
                  <a:pt x="37184" y="306911"/>
                </a:lnTo>
                <a:lnTo>
                  <a:pt x="50869" y="307785"/>
                </a:lnTo>
                <a:lnTo>
                  <a:pt x="59514" y="304518"/>
                </a:lnTo>
                <a:lnTo>
                  <a:pt x="65375" y="301869"/>
                </a:lnTo>
                <a:lnTo>
                  <a:pt x="75274" y="295539"/>
                </a:lnTo>
                <a:lnTo>
                  <a:pt x="83907" y="288492"/>
                </a:lnTo>
                <a:lnTo>
                  <a:pt x="91977" y="281127"/>
                </a:lnTo>
                <a:lnTo>
                  <a:pt x="99717" y="271035"/>
                </a:lnTo>
                <a:lnTo>
                  <a:pt x="121864" y="239501"/>
                </a:lnTo>
                <a:lnTo>
                  <a:pt x="132342" y="221694"/>
                </a:lnTo>
                <a:lnTo>
                  <a:pt x="141867" y="203473"/>
                </a:lnTo>
                <a:lnTo>
                  <a:pt x="150757" y="184975"/>
                </a:lnTo>
                <a:lnTo>
                  <a:pt x="157954" y="167564"/>
                </a:lnTo>
                <a:lnTo>
                  <a:pt x="164022" y="150876"/>
                </a:lnTo>
                <a:lnTo>
                  <a:pt x="169337" y="134671"/>
                </a:lnTo>
                <a:lnTo>
                  <a:pt x="174151" y="116247"/>
                </a:lnTo>
                <a:lnTo>
                  <a:pt x="178630" y="96345"/>
                </a:lnTo>
                <a:lnTo>
                  <a:pt x="182886" y="75457"/>
                </a:lnTo>
                <a:lnTo>
                  <a:pt x="186993" y="58992"/>
                </a:lnTo>
                <a:lnTo>
                  <a:pt x="191001" y="45475"/>
                </a:lnTo>
                <a:lnTo>
                  <a:pt x="194943" y="33923"/>
                </a:lnTo>
                <a:lnTo>
                  <a:pt x="199324" y="24475"/>
                </a:lnTo>
                <a:lnTo>
                  <a:pt x="200491" y="23734"/>
                </a:lnTo>
                <a:lnTo>
                  <a:pt x="201270" y="37209"/>
                </a:lnTo>
                <a:lnTo>
                  <a:pt x="202366" y="115301"/>
                </a:lnTo>
                <a:lnTo>
                  <a:pt x="202623" y="160973"/>
                </a:lnTo>
                <a:lnTo>
                  <a:pt x="203961" y="182042"/>
                </a:lnTo>
                <a:lnTo>
                  <a:pt x="206123" y="202438"/>
                </a:lnTo>
                <a:lnTo>
                  <a:pt x="208835" y="222386"/>
                </a:lnTo>
                <a:lnTo>
                  <a:pt x="211912" y="236954"/>
                </a:lnTo>
                <a:lnTo>
                  <a:pt x="215234" y="247936"/>
                </a:lnTo>
                <a:lnTo>
                  <a:pt x="218719" y="256528"/>
                </a:lnTo>
                <a:lnTo>
                  <a:pt x="221042" y="263525"/>
                </a:lnTo>
                <a:lnTo>
                  <a:pt x="222590" y="269460"/>
                </a:lnTo>
                <a:lnTo>
                  <a:pt x="223623" y="274687"/>
                </a:lnTo>
                <a:lnTo>
                  <a:pt x="225581" y="278171"/>
                </a:lnTo>
                <a:lnTo>
                  <a:pt x="228157" y="280495"/>
                </a:lnTo>
                <a:lnTo>
                  <a:pt x="234405" y="284346"/>
                </a:lnTo>
                <a:lnTo>
                  <a:pt x="241415" y="290290"/>
                </a:lnTo>
                <a:lnTo>
                  <a:pt x="245063" y="292384"/>
                </a:lnTo>
                <a:lnTo>
                  <a:pt x="252502" y="294710"/>
                </a:lnTo>
                <a:lnTo>
                  <a:pt x="257534" y="294060"/>
                </a:lnTo>
                <a:lnTo>
                  <a:pt x="263429" y="292357"/>
                </a:lnTo>
                <a:lnTo>
                  <a:pt x="269898" y="289951"/>
                </a:lnTo>
                <a:lnTo>
                  <a:pt x="275481" y="288348"/>
                </a:lnTo>
                <a:lnTo>
                  <a:pt x="285071" y="286566"/>
                </a:lnTo>
                <a:lnTo>
                  <a:pt x="293567" y="282387"/>
                </a:lnTo>
                <a:lnTo>
                  <a:pt x="301576" y="276297"/>
                </a:lnTo>
                <a:lnTo>
                  <a:pt x="309369" y="269357"/>
                </a:lnTo>
                <a:lnTo>
                  <a:pt x="313225" y="266998"/>
                </a:lnTo>
                <a:lnTo>
                  <a:pt x="317066" y="265425"/>
                </a:lnTo>
                <a:lnTo>
                  <a:pt x="328558" y="2622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54"/>
          <p:cNvSpPr/>
          <p:nvPr/>
        </p:nvSpPr>
        <p:spPr>
          <a:xfrm>
            <a:off x="994410" y="2800893"/>
            <a:ext cx="262891" cy="262347"/>
          </a:xfrm>
          <a:custGeom>
            <a:avLst/>
            <a:gdLst/>
            <a:ahLst/>
            <a:cxnLst/>
            <a:rect l="0" t="0" r="0" b="0"/>
            <a:pathLst>
              <a:path w="262891" h="262347">
                <a:moveTo>
                  <a:pt x="0" y="68036"/>
                </a:moveTo>
                <a:lnTo>
                  <a:pt x="6067" y="55901"/>
                </a:lnTo>
                <a:lnTo>
                  <a:pt x="10395" y="49786"/>
                </a:lnTo>
                <a:lnTo>
                  <a:pt x="15820" y="43170"/>
                </a:lnTo>
                <a:lnTo>
                  <a:pt x="27351" y="30315"/>
                </a:lnTo>
                <a:lnTo>
                  <a:pt x="36709" y="20368"/>
                </a:lnTo>
                <a:lnTo>
                  <a:pt x="42253" y="17207"/>
                </a:lnTo>
                <a:lnTo>
                  <a:pt x="48488" y="15101"/>
                </a:lnTo>
                <a:lnTo>
                  <a:pt x="55185" y="13696"/>
                </a:lnTo>
                <a:lnTo>
                  <a:pt x="62190" y="11489"/>
                </a:lnTo>
                <a:lnTo>
                  <a:pt x="69400" y="8748"/>
                </a:lnTo>
                <a:lnTo>
                  <a:pt x="76747" y="5651"/>
                </a:lnTo>
                <a:lnTo>
                  <a:pt x="84184" y="3586"/>
                </a:lnTo>
                <a:lnTo>
                  <a:pt x="91683" y="2210"/>
                </a:lnTo>
                <a:lnTo>
                  <a:pt x="99222" y="1292"/>
                </a:lnTo>
                <a:lnTo>
                  <a:pt x="106788" y="680"/>
                </a:lnTo>
                <a:lnTo>
                  <a:pt x="114372" y="272"/>
                </a:lnTo>
                <a:lnTo>
                  <a:pt x="121968" y="0"/>
                </a:lnTo>
                <a:lnTo>
                  <a:pt x="129572" y="1089"/>
                </a:lnTo>
                <a:lnTo>
                  <a:pt x="137181" y="3085"/>
                </a:lnTo>
                <a:lnTo>
                  <a:pt x="144794" y="5685"/>
                </a:lnTo>
                <a:lnTo>
                  <a:pt x="151139" y="8689"/>
                </a:lnTo>
                <a:lnTo>
                  <a:pt x="156639" y="11962"/>
                </a:lnTo>
                <a:lnTo>
                  <a:pt x="161576" y="15413"/>
                </a:lnTo>
                <a:lnTo>
                  <a:pt x="166137" y="18984"/>
                </a:lnTo>
                <a:lnTo>
                  <a:pt x="170448" y="22635"/>
                </a:lnTo>
                <a:lnTo>
                  <a:pt x="174592" y="26339"/>
                </a:lnTo>
                <a:lnTo>
                  <a:pt x="177354" y="31348"/>
                </a:lnTo>
                <a:lnTo>
                  <a:pt x="179196" y="37227"/>
                </a:lnTo>
                <a:lnTo>
                  <a:pt x="180424" y="43687"/>
                </a:lnTo>
                <a:lnTo>
                  <a:pt x="181243" y="50534"/>
                </a:lnTo>
                <a:lnTo>
                  <a:pt x="181788" y="57638"/>
                </a:lnTo>
                <a:lnTo>
                  <a:pt x="182152" y="64914"/>
                </a:lnTo>
                <a:lnTo>
                  <a:pt x="181125" y="73575"/>
                </a:lnTo>
                <a:lnTo>
                  <a:pt x="179170" y="83159"/>
                </a:lnTo>
                <a:lnTo>
                  <a:pt x="176596" y="93358"/>
                </a:lnTo>
                <a:lnTo>
                  <a:pt x="174881" y="102697"/>
                </a:lnTo>
                <a:lnTo>
                  <a:pt x="173737" y="111464"/>
                </a:lnTo>
                <a:lnTo>
                  <a:pt x="172975" y="119848"/>
                </a:lnTo>
                <a:lnTo>
                  <a:pt x="169926" y="127978"/>
                </a:lnTo>
                <a:lnTo>
                  <a:pt x="165354" y="135937"/>
                </a:lnTo>
                <a:lnTo>
                  <a:pt x="159766" y="143784"/>
                </a:lnTo>
                <a:lnTo>
                  <a:pt x="154770" y="152824"/>
                </a:lnTo>
                <a:lnTo>
                  <a:pt x="150170" y="162662"/>
                </a:lnTo>
                <a:lnTo>
                  <a:pt x="145833" y="173030"/>
                </a:lnTo>
                <a:lnTo>
                  <a:pt x="139132" y="183752"/>
                </a:lnTo>
                <a:lnTo>
                  <a:pt x="130855" y="194710"/>
                </a:lnTo>
                <a:lnTo>
                  <a:pt x="121526" y="205826"/>
                </a:lnTo>
                <a:lnTo>
                  <a:pt x="114037" y="215776"/>
                </a:lnTo>
                <a:lnTo>
                  <a:pt x="107775" y="224950"/>
                </a:lnTo>
                <a:lnTo>
                  <a:pt x="102330" y="233605"/>
                </a:lnTo>
                <a:lnTo>
                  <a:pt x="96160" y="239376"/>
                </a:lnTo>
                <a:lnTo>
                  <a:pt x="89506" y="243223"/>
                </a:lnTo>
                <a:lnTo>
                  <a:pt x="82531" y="245787"/>
                </a:lnTo>
                <a:lnTo>
                  <a:pt x="77880" y="248767"/>
                </a:lnTo>
                <a:lnTo>
                  <a:pt x="74780" y="252024"/>
                </a:lnTo>
                <a:lnTo>
                  <a:pt x="72713" y="255464"/>
                </a:lnTo>
                <a:lnTo>
                  <a:pt x="68795" y="257758"/>
                </a:lnTo>
                <a:lnTo>
                  <a:pt x="63644" y="259288"/>
                </a:lnTo>
                <a:lnTo>
                  <a:pt x="57669" y="260307"/>
                </a:lnTo>
                <a:lnTo>
                  <a:pt x="53686" y="259717"/>
                </a:lnTo>
                <a:lnTo>
                  <a:pt x="51030" y="258054"/>
                </a:lnTo>
                <a:lnTo>
                  <a:pt x="46769" y="252326"/>
                </a:lnTo>
                <a:lnTo>
                  <a:pt x="46030" y="245266"/>
                </a:lnTo>
                <a:lnTo>
                  <a:pt x="47197" y="242070"/>
                </a:lnTo>
                <a:lnTo>
                  <a:pt x="51880" y="235131"/>
                </a:lnTo>
                <a:lnTo>
                  <a:pt x="58194" y="227814"/>
                </a:lnTo>
                <a:lnTo>
                  <a:pt x="61656" y="224085"/>
                </a:lnTo>
                <a:lnTo>
                  <a:pt x="65234" y="221599"/>
                </a:lnTo>
                <a:lnTo>
                  <a:pt x="72596" y="218836"/>
                </a:lnTo>
                <a:lnTo>
                  <a:pt x="77607" y="216830"/>
                </a:lnTo>
                <a:lnTo>
                  <a:pt x="83488" y="214222"/>
                </a:lnTo>
                <a:lnTo>
                  <a:pt x="89949" y="211214"/>
                </a:lnTo>
                <a:lnTo>
                  <a:pt x="98066" y="209208"/>
                </a:lnTo>
                <a:lnTo>
                  <a:pt x="107287" y="207871"/>
                </a:lnTo>
                <a:lnTo>
                  <a:pt x="117245" y="206979"/>
                </a:lnTo>
                <a:lnTo>
                  <a:pt x="128963" y="207655"/>
                </a:lnTo>
                <a:lnTo>
                  <a:pt x="141855" y="209376"/>
                </a:lnTo>
                <a:lnTo>
                  <a:pt x="155530" y="211793"/>
                </a:lnTo>
                <a:lnTo>
                  <a:pt x="165917" y="214674"/>
                </a:lnTo>
                <a:lnTo>
                  <a:pt x="174111" y="217865"/>
                </a:lnTo>
                <a:lnTo>
                  <a:pt x="180844" y="221262"/>
                </a:lnTo>
                <a:lnTo>
                  <a:pt x="189142" y="224797"/>
                </a:lnTo>
                <a:lnTo>
                  <a:pt x="198485" y="228423"/>
                </a:lnTo>
                <a:lnTo>
                  <a:pt x="262890" y="2623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55"/>
          <p:cNvSpPr/>
          <p:nvPr/>
        </p:nvSpPr>
        <p:spPr>
          <a:xfrm>
            <a:off x="1337310" y="3040379"/>
            <a:ext cx="320041" cy="68581"/>
          </a:xfrm>
          <a:custGeom>
            <a:avLst/>
            <a:gdLst/>
            <a:ahLst/>
            <a:cxnLst/>
            <a:rect l="0" t="0" r="0" b="0"/>
            <a:pathLst>
              <a:path w="320041" h="68581">
                <a:moveTo>
                  <a:pt x="0" y="68580"/>
                </a:moveTo>
                <a:lnTo>
                  <a:pt x="24271" y="62513"/>
                </a:lnTo>
                <a:lnTo>
                  <a:pt x="32690" y="60725"/>
                </a:lnTo>
                <a:lnTo>
                  <a:pt x="39573" y="59534"/>
                </a:lnTo>
                <a:lnTo>
                  <a:pt x="45432" y="58739"/>
                </a:lnTo>
                <a:lnTo>
                  <a:pt x="183058" y="26044"/>
                </a:lnTo>
                <a:lnTo>
                  <a:pt x="207129" y="21173"/>
                </a:lnTo>
                <a:lnTo>
                  <a:pt x="225716" y="17925"/>
                </a:lnTo>
                <a:lnTo>
                  <a:pt x="243187" y="14490"/>
                </a:lnTo>
                <a:lnTo>
                  <a:pt x="259914" y="10930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56"/>
          <p:cNvSpPr/>
          <p:nvPr/>
        </p:nvSpPr>
        <p:spPr>
          <a:xfrm>
            <a:off x="1474470" y="2960369"/>
            <a:ext cx="102871" cy="354332"/>
          </a:xfrm>
          <a:custGeom>
            <a:avLst/>
            <a:gdLst/>
            <a:ahLst/>
            <a:cxnLst/>
            <a:rect l="0" t="0" r="0" b="0"/>
            <a:pathLst>
              <a:path w="102871" h="354332">
                <a:moveTo>
                  <a:pt x="0" y="0"/>
                </a:moveTo>
                <a:lnTo>
                  <a:pt x="6067" y="12136"/>
                </a:lnTo>
                <a:lnTo>
                  <a:pt x="10395" y="22061"/>
                </a:lnTo>
                <a:lnTo>
                  <a:pt x="27351" y="62558"/>
                </a:lnTo>
                <a:lnTo>
                  <a:pt x="36709" y="83260"/>
                </a:lnTo>
                <a:lnTo>
                  <a:pt x="39712" y="92337"/>
                </a:lnTo>
                <a:lnTo>
                  <a:pt x="41715" y="100928"/>
                </a:lnTo>
                <a:lnTo>
                  <a:pt x="43050" y="109195"/>
                </a:lnTo>
                <a:lnTo>
                  <a:pt x="45210" y="117247"/>
                </a:lnTo>
                <a:lnTo>
                  <a:pt x="47920" y="125155"/>
                </a:lnTo>
                <a:lnTo>
                  <a:pt x="50996" y="132967"/>
                </a:lnTo>
                <a:lnTo>
                  <a:pt x="54317" y="147065"/>
                </a:lnTo>
                <a:lnTo>
                  <a:pt x="57801" y="165353"/>
                </a:lnTo>
                <a:lnTo>
                  <a:pt x="61394" y="186436"/>
                </a:lnTo>
                <a:lnTo>
                  <a:pt x="68773" y="236954"/>
                </a:lnTo>
                <a:lnTo>
                  <a:pt x="72518" y="264649"/>
                </a:lnTo>
                <a:lnTo>
                  <a:pt x="76285" y="284383"/>
                </a:lnTo>
                <a:lnTo>
                  <a:pt x="80067" y="298809"/>
                </a:lnTo>
                <a:lnTo>
                  <a:pt x="83858" y="309696"/>
                </a:lnTo>
                <a:lnTo>
                  <a:pt x="87655" y="319494"/>
                </a:lnTo>
                <a:lnTo>
                  <a:pt x="91456" y="328566"/>
                </a:lnTo>
                <a:lnTo>
                  <a:pt x="102870" y="3543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57"/>
          <p:cNvSpPr/>
          <p:nvPr/>
        </p:nvSpPr>
        <p:spPr>
          <a:xfrm>
            <a:off x="1725930" y="2834639"/>
            <a:ext cx="215384" cy="479998"/>
          </a:xfrm>
          <a:custGeom>
            <a:avLst/>
            <a:gdLst/>
            <a:ahLst/>
            <a:cxnLst/>
            <a:rect l="0" t="0" r="0" b="0"/>
            <a:pathLst>
              <a:path w="215384" h="479998">
                <a:moveTo>
                  <a:pt x="11430" y="0"/>
                </a:moveTo>
                <a:lnTo>
                  <a:pt x="23565" y="12136"/>
                </a:lnTo>
                <a:lnTo>
                  <a:pt x="27140" y="16981"/>
                </a:lnTo>
                <a:lnTo>
                  <a:pt x="33441" y="29867"/>
                </a:lnTo>
                <a:lnTo>
                  <a:pt x="39416" y="37828"/>
                </a:lnTo>
                <a:lnTo>
                  <a:pt x="42918" y="52373"/>
                </a:lnTo>
                <a:lnTo>
                  <a:pt x="43852" y="61585"/>
                </a:lnTo>
                <a:lnTo>
                  <a:pt x="45744" y="70267"/>
                </a:lnTo>
                <a:lnTo>
                  <a:pt x="48276" y="78595"/>
                </a:lnTo>
                <a:lnTo>
                  <a:pt x="51234" y="86687"/>
                </a:lnTo>
                <a:lnTo>
                  <a:pt x="53206" y="94621"/>
                </a:lnTo>
                <a:lnTo>
                  <a:pt x="54520" y="102451"/>
                </a:lnTo>
                <a:lnTo>
                  <a:pt x="55397" y="110211"/>
                </a:lnTo>
                <a:lnTo>
                  <a:pt x="59757" y="139153"/>
                </a:lnTo>
                <a:lnTo>
                  <a:pt x="62698" y="157539"/>
                </a:lnTo>
                <a:lnTo>
                  <a:pt x="63389" y="190116"/>
                </a:lnTo>
                <a:lnTo>
                  <a:pt x="62579" y="232154"/>
                </a:lnTo>
                <a:lnTo>
                  <a:pt x="57865" y="375071"/>
                </a:lnTo>
                <a:lnTo>
                  <a:pt x="57467" y="394452"/>
                </a:lnTo>
                <a:lnTo>
                  <a:pt x="56091" y="400128"/>
                </a:lnTo>
                <a:lnTo>
                  <a:pt x="53904" y="403912"/>
                </a:lnTo>
                <a:lnTo>
                  <a:pt x="47336" y="409985"/>
                </a:lnTo>
                <a:lnTo>
                  <a:pt x="45527" y="407944"/>
                </a:lnTo>
                <a:lnTo>
                  <a:pt x="40131" y="398902"/>
                </a:lnTo>
                <a:lnTo>
                  <a:pt x="36886" y="389803"/>
                </a:lnTo>
                <a:lnTo>
                  <a:pt x="35443" y="380256"/>
                </a:lnTo>
                <a:lnTo>
                  <a:pt x="34803" y="367546"/>
                </a:lnTo>
                <a:lnTo>
                  <a:pt x="37904" y="353431"/>
                </a:lnTo>
                <a:lnTo>
                  <a:pt x="42246" y="338691"/>
                </a:lnTo>
                <a:lnTo>
                  <a:pt x="43404" y="331204"/>
                </a:lnTo>
                <a:lnTo>
                  <a:pt x="44176" y="323673"/>
                </a:lnTo>
                <a:lnTo>
                  <a:pt x="48420" y="311918"/>
                </a:lnTo>
                <a:lnTo>
                  <a:pt x="51330" y="307006"/>
                </a:lnTo>
                <a:lnTo>
                  <a:pt x="55810" y="301190"/>
                </a:lnTo>
                <a:lnTo>
                  <a:pt x="61336" y="294774"/>
                </a:lnTo>
                <a:lnTo>
                  <a:pt x="67561" y="287956"/>
                </a:lnTo>
                <a:lnTo>
                  <a:pt x="72980" y="283411"/>
                </a:lnTo>
                <a:lnTo>
                  <a:pt x="77863" y="280381"/>
                </a:lnTo>
                <a:lnTo>
                  <a:pt x="82389" y="278361"/>
                </a:lnTo>
                <a:lnTo>
                  <a:pt x="86676" y="275744"/>
                </a:lnTo>
                <a:lnTo>
                  <a:pt x="90804" y="272730"/>
                </a:lnTo>
                <a:lnTo>
                  <a:pt x="94826" y="269450"/>
                </a:lnTo>
                <a:lnTo>
                  <a:pt x="98777" y="265994"/>
                </a:lnTo>
                <a:lnTo>
                  <a:pt x="102681" y="262419"/>
                </a:lnTo>
                <a:lnTo>
                  <a:pt x="106554" y="258766"/>
                </a:lnTo>
                <a:lnTo>
                  <a:pt x="111676" y="256331"/>
                </a:lnTo>
                <a:lnTo>
                  <a:pt x="117630" y="254708"/>
                </a:lnTo>
                <a:lnTo>
                  <a:pt x="124140" y="253625"/>
                </a:lnTo>
                <a:lnTo>
                  <a:pt x="129750" y="252903"/>
                </a:lnTo>
                <a:lnTo>
                  <a:pt x="134760" y="252422"/>
                </a:lnTo>
                <a:lnTo>
                  <a:pt x="139370" y="252102"/>
                </a:lnTo>
                <a:lnTo>
                  <a:pt x="143713" y="251888"/>
                </a:lnTo>
                <a:lnTo>
                  <a:pt x="151926" y="251651"/>
                </a:lnTo>
                <a:lnTo>
                  <a:pt x="155894" y="252857"/>
                </a:lnTo>
                <a:lnTo>
                  <a:pt x="159809" y="254931"/>
                </a:lnTo>
                <a:lnTo>
                  <a:pt x="163689" y="257585"/>
                </a:lnTo>
                <a:lnTo>
                  <a:pt x="167546" y="260623"/>
                </a:lnTo>
                <a:lnTo>
                  <a:pt x="171387" y="263919"/>
                </a:lnTo>
                <a:lnTo>
                  <a:pt x="175218" y="267386"/>
                </a:lnTo>
                <a:lnTo>
                  <a:pt x="182861" y="274625"/>
                </a:lnTo>
                <a:lnTo>
                  <a:pt x="198116" y="289621"/>
                </a:lnTo>
                <a:lnTo>
                  <a:pt x="200657" y="293410"/>
                </a:lnTo>
                <a:lnTo>
                  <a:pt x="208122" y="312005"/>
                </a:lnTo>
                <a:lnTo>
                  <a:pt x="213149" y="324089"/>
                </a:lnTo>
                <a:lnTo>
                  <a:pt x="215383" y="333693"/>
                </a:lnTo>
                <a:lnTo>
                  <a:pt x="214708" y="338032"/>
                </a:lnTo>
                <a:lnTo>
                  <a:pt x="210572" y="346240"/>
                </a:lnTo>
                <a:lnTo>
                  <a:pt x="201114" y="364282"/>
                </a:lnTo>
                <a:lnTo>
                  <a:pt x="195036" y="376204"/>
                </a:lnTo>
                <a:lnTo>
                  <a:pt x="189714" y="385423"/>
                </a:lnTo>
                <a:lnTo>
                  <a:pt x="184896" y="392839"/>
                </a:lnTo>
                <a:lnTo>
                  <a:pt x="180414" y="399053"/>
                </a:lnTo>
                <a:lnTo>
                  <a:pt x="174886" y="405735"/>
                </a:lnTo>
                <a:lnTo>
                  <a:pt x="168660" y="412730"/>
                </a:lnTo>
                <a:lnTo>
                  <a:pt x="154970" y="427276"/>
                </a:lnTo>
                <a:lnTo>
                  <a:pt x="140419" y="442207"/>
                </a:lnTo>
                <a:lnTo>
                  <a:pt x="132982" y="448475"/>
                </a:lnTo>
                <a:lnTo>
                  <a:pt x="125485" y="453924"/>
                </a:lnTo>
                <a:lnTo>
                  <a:pt x="117946" y="458826"/>
                </a:lnTo>
                <a:lnTo>
                  <a:pt x="107841" y="463364"/>
                </a:lnTo>
                <a:lnTo>
                  <a:pt x="96024" y="467660"/>
                </a:lnTo>
                <a:lnTo>
                  <a:pt x="83066" y="471793"/>
                </a:lnTo>
                <a:lnTo>
                  <a:pt x="73157" y="474549"/>
                </a:lnTo>
                <a:lnTo>
                  <a:pt x="65281" y="476386"/>
                </a:lnTo>
                <a:lnTo>
                  <a:pt x="58761" y="477611"/>
                </a:lnTo>
                <a:lnTo>
                  <a:pt x="51874" y="478428"/>
                </a:lnTo>
                <a:lnTo>
                  <a:pt x="44742" y="478972"/>
                </a:lnTo>
                <a:lnTo>
                  <a:pt x="27182" y="479845"/>
                </a:lnTo>
                <a:lnTo>
                  <a:pt x="21394" y="479965"/>
                </a:lnTo>
                <a:lnTo>
                  <a:pt x="18073" y="479997"/>
                </a:lnTo>
                <a:lnTo>
                  <a:pt x="14588" y="478748"/>
                </a:lnTo>
                <a:lnTo>
                  <a:pt x="10995" y="476646"/>
                </a:lnTo>
                <a:lnTo>
                  <a:pt x="7330" y="473974"/>
                </a:lnTo>
                <a:lnTo>
                  <a:pt x="4887" y="470923"/>
                </a:lnTo>
                <a:lnTo>
                  <a:pt x="3258" y="467619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8"/>
          <p:cNvSpPr/>
          <p:nvPr/>
        </p:nvSpPr>
        <p:spPr>
          <a:xfrm>
            <a:off x="1988820" y="2778141"/>
            <a:ext cx="297181" cy="227186"/>
          </a:xfrm>
          <a:custGeom>
            <a:avLst/>
            <a:gdLst/>
            <a:ahLst/>
            <a:cxnLst/>
            <a:rect l="0" t="0" r="0" b="0"/>
            <a:pathLst>
              <a:path w="297181" h="227186">
                <a:moveTo>
                  <a:pt x="0" y="33638"/>
                </a:moveTo>
                <a:lnTo>
                  <a:pt x="6067" y="27571"/>
                </a:lnTo>
                <a:lnTo>
                  <a:pt x="10395" y="24513"/>
                </a:lnTo>
                <a:lnTo>
                  <a:pt x="15820" y="21205"/>
                </a:lnTo>
                <a:lnTo>
                  <a:pt x="21976" y="17730"/>
                </a:lnTo>
                <a:lnTo>
                  <a:pt x="32431" y="14143"/>
                </a:lnTo>
                <a:lnTo>
                  <a:pt x="45750" y="10481"/>
                </a:lnTo>
                <a:lnTo>
                  <a:pt x="60980" y="6770"/>
                </a:lnTo>
                <a:lnTo>
                  <a:pt x="73673" y="4296"/>
                </a:lnTo>
                <a:lnTo>
                  <a:pt x="84675" y="2647"/>
                </a:lnTo>
                <a:lnTo>
                  <a:pt x="94550" y="1548"/>
                </a:lnTo>
                <a:lnTo>
                  <a:pt x="106213" y="814"/>
                </a:lnTo>
                <a:lnTo>
                  <a:pt x="132719" y="0"/>
                </a:lnTo>
                <a:lnTo>
                  <a:pt x="144359" y="1053"/>
                </a:lnTo>
                <a:lnTo>
                  <a:pt x="154659" y="3025"/>
                </a:lnTo>
                <a:lnTo>
                  <a:pt x="164066" y="5609"/>
                </a:lnTo>
                <a:lnTo>
                  <a:pt x="171607" y="7332"/>
                </a:lnTo>
                <a:lnTo>
                  <a:pt x="177905" y="8481"/>
                </a:lnTo>
                <a:lnTo>
                  <a:pt x="183373" y="9247"/>
                </a:lnTo>
                <a:lnTo>
                  <a:pt x="188288" y="11027"/>
                </a:lnTo>
                <a:lnTo>
                  <a:pt x="197137" y="16392"/>
                </a:lnTo>
                <a:lnTo>
                  <a:pt x="205303" y="23010"/>
                </a:lnTo>
                <a:lnTo>
                  <a:pt x="209259" y="26553"/>
                </a:lnTo>
                <a:lnTo>
                  <a:pt x="217040" y="33876"/>
                </a:lnTo>
                <a:lnTo>
                  <a:pt x="220893" y="37607"/>
                </a:lnTo>
                <a:lnTo>
                  <a:pt x="223462" y="42634"/>
                </a:lnTo>
                <a:lnTo>
                  <a:pt x="225175" y="48525"/>
                </a:lnTo>
                <a:lnTo>
                  <a:pt x="226316" y="54993"/>
                </a:lnTo>
                <a:lnTo>
                  <a:pt x="225807" y="61845"/>
                </a:lnTo>
                <a:lnTo>
                  <a:pt x="224198" y="68953"/>
                </a:lnTo>
                <a:lnTo>
                  <a:pt x="221855" y="76232"/>
                </a:lnTo>
                <a:lnTo>
                  <a:pt x="219023" y="83624"/>
                </a:lnTo>
                <a:lnTo>
                  <a:pt x="215865" y="91092"/>
                </a:lnTo>
                <a:lnTo>
                  <a:pt x="212490" y="98611"/>
                </a:lnTo>
                <a:lnTo>
                  <a:pt x="206430" y="108703"/>
                </a:lnTo>
                <a:lnTo>
                  <a:pt x="198580" y="120512"/>
                </a:lnTo>
                <a:lnTo>
                  <a:pt x="189536" y="133464"/>
                </a:lnTo>
                <a:lnTo>
                  <a:pt x="180968" y="143369"/>
                </a:lnTo>
                <a:lnTo>
                  <a:pt x="172715" y="151242"/>
                </a:lnTo>
                <a:lnTo>
                  <a:pt x="164673" y="157761"/>
                </a:lnTo>
                <a:lnTo>
                  <a:pt x="155502" y="165917"/>
                </a:lnTo>
                <a:lnTo>
                  <a:pt x="135152" y="185139"/>
                </a:lnTo>
                <a:lnTo>
                  <a:pt x="114410" y="205245"/>
                </a:lnTo>
                <a:lnTo>
                  <a:pt x="108023" y="210273"/>
                </a:lnTo>
                <a:lnTo>
                  <a:pt x="101225" y="214895"/>
                </a:lnTo>
                <a:lnTo>
                  <a:pt x="94154" y="219246"/>
                </a:lnTo>
                <a:lnTo>
                  <a:pt x="86899" y="222147"/>
                </a:lnTo>
                <a:lnTo>
                  <a:pt x="79522" y="224081"/>
                </a:lnTo>
                <a:lnTo>
                  <a:pt x="72065" y="225370"/>
                </a:lnTo>
                <a:lnTo>
                  <a:pt x="68363" y="226229"/>
                </a:lnTo>
                <a:lnTo>
                  <a:pt x="67165" y="226803"/>
                </a:lnTo>
                <a:lnTo>
                  <a:pt x="67637" y="227185"/>
                </a:lnTo>
                <a:lnTo>
                  <a:pt x="71547" y="224222"/>
                </a:lnTo>
                <a:lnTo>
                  <a:pt x="74368" y="221654"/>
                </a:lnTo>
                <a:lnTo>
                  <a:pt x="77518" y="219942"/>
                </a:lnTo>
                <a:lnTo>
                  <a:pt x="84406" y="218040"/>
                </a:lnTo>
                <a:lnTo>
                  <a:pt x="91700" y="213808"/>
                </a:lnTo>
                <a:lnTo>
                  <a:pt x="95423" y="210902"/>
                </a:lnTo>
                <a:lnTo>
                  <a:pt x="102985" y="207694"/>
                </a:lnTo>
                <a:lnTo>
                  <a:pt x="113107" y="204285"/>
                </a:lnTo>
                <a:lnTo>
                  <a:pt x="124934" y="200743"/>
                </a:lnTo>
                <a:lnTo>
                  <a:pt x="137899" y="198381"/>
                </a:lnTo>
                <a:lnTo>
                  <a:pt x="151623" y="196807"/>
                </a:lnTo>
                <a:lnTo>
                  <a:pt x="165852" y="195758"/>
                </a:lnTo>
                <a:lnTo>
                  <a:pt x="180418" y="195058"/>
                </a:lnTo>
                <a:lnTo>
                  <a:pt x="210149" y="194280"/>
                </a:lnTo>
                <a:lnTo>
                  <a:pt x="263156" y="193713"/>
                </a:lnTo>
                <a:lnTo>
                  <a:pt x="269417" y="194965"/>
                </a:lnTo>
                <a:lnTo>
                  <a:pt x="276132" y="197070"/>
                </a:lnTo>
                <a:lnTo>
                  <a:pt x="297180" y="2050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59"/>
          <p:cNvSpPr/>
          <p:nvPr/>
        </p:nvSpPr>
        <p:spPr>
          <a:xfrm>
            <a:off x="2343150" y="3086100"/>
            <a:ext cx="217171" cy="68580"/>
          </a:xfrm>
          <a:custGeom>
            <a:avLst/>
            <a:gdLst/>
            <a:ahLst/>
            <a:cxnLst/>
            <a:rect l="0" t="0" r="0" b="0"/>
            <a:pathLst>
              <a:path w="217171" h="68580">
                <a:moveTo>
                  <a:pt x="0" y="68579"/>
                </a:moveTo>
                <a:lnTo>
                  <a:pt x="18203" y="62512"/>
                </a:lnTo>
                <a:lnTo>
                  <a:pt x="24835" y="59454"/>
                </a:lnTo>
                <a:lnTo>
                  <a:pt x="30527" y="56146"/>
                </a:lnTo>
                <a:lnTo>
                  <a:pt x="35591" y="52671"/>
                </a:lnTo>
                <a:lnTo>
                  <a:pt x="52937" y="47813"/>
                </a:lnTo>
                <a:lnTo>
                  <a:pt x="78471" y="42036"/>
                </a:lnTo>
                <a:lnTo>
                  <a:pt x="109464" y="35643"/>
                </a:lnTo>
                <a:lnTo>
                  <a:pt x="132666" y="30112"/>
                </a:lnTo>
                <a:lnTo>
                  <a:pt x="150674" y="25155"/>
                </a:lnTo>
                <a:lnTo>
                  <a:pt x="165219" y="20580"/>
                </a:lnTo>
                <a:lnTo>
                  <a:pt x="176186" y="17529"/>
                </a:lnTo>
                <a:lnTo>
                  <a:pt x="184767" y="15496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60"/>
          <p:cNvSpPr/>
          <p:nvPr/>
        </p:nvSpPr>
        <p:spPr>
          <a:xfrm>
            <a:off x="2308860" y="3154679"/>
            <a:ext cx="274321" cy="68581"/>
          </a:xfrm>
          <a:custGeom>
            <a:avLst/>
            <a:gdLst/>
            <a:ahLst/>
            <a:cxnLst/>
            <a:rect l="0" t="0" r="0" b="0"/>
            <a:pathLst>
              <a:path w="274321" h="68581">
                <a:moveTo>
                  <a:pt x="0" y="68580"/>
                </a:moveTo>
                <a:lnTo>
                  <a:pt x="18203" y="62513"/>
                </a:lnTo>
                <a:lnTo>
                  <a:pt x="26105" y="59455"/>
                </a:lnTo>
                <a:lnTo>
                  <a:pt x="33913" y="56147"/>
                </a:lnTo>
                <a:lnTo>
                  <a:pt x="41659" y="52672"/>
                </a:lnTo>
                <a:lnTo>
                  <a:pt x="49362" y="50355"/>
                </a:lnTo>
                <a:lnTo>
                  <a:pt x="57038" y="48810"/>
                </a:lnTo>
                <a:lnTo>
                  <a:pt x="64695" y="47780"/>
                </a:lnTo>
                <a:lnTo>
                  <a:pt x="72340" y="45824"/>
                </a:lnTo>
                <a:lnTo>
                  <a:pt x="79977" y="43249"/>
                </a:lnTo>
                <a:lnTo>
                  <a:pt x="87608" y="40263"/>
                </a:lnTo>
                <a:lnTo>
                  <a:pt x="106246" y="33558"/>
                </a:lnTo>
                <a:lnTo>
                  <a:pt x="116551" y="29992"/>
                </a:lnTo>
                <a:lnTo>
                  <a:pt x="131040" y="26345"/>
                </a:lnTo>
                <a:lnTo>
                  <a:pt x="148320" y="22643"/>
                </a:lnTo>
                <a:lnTo>
                  <a:pt x="167460" y="18906"/>
                </a:lnTo>
                <a:lnTo>
                  <a:pt x="182760" y="16414"/>
                </a:lnTo>
                <a:lnTo>
                  <a:pt x="195500" y="14753"/>
                </a:lnTo>
                <a:lnTo>
                  <a:pt x="206533" y="13645"/>
                </a:lnTo>
                <a:lnTo>
                  <a:pt x="217698" y="12907"/>
                </a:lnTo>
                <a:lnTo>
                  <a:pt x="228952" y="12415"/>
                </a:lnTo>
                <a:lnTo>
                  <a:pt x="240265" y="12087"/>
                </a:lnTo>
                <a:lnTo>
                  <a:pt x="249076" y="10598"/>
                </a:lnTo>
                <a:lnTo>
                  <a:pt x="256221" y="833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1"/>
          <p:cNvSpPr/>
          <p:nvPr/>
        </p:nvSpPr>
        <p:spPr>
          <a:xfrm>
            <a:off x="2731796" y="2994659"/>
            <a:ext cx="159994" cy="262892"/>
          </a:xfrm>
          <a:custGeom>
            <a:avLst/>
            <a:gdLst/>
            <a:ahLst/>
            <a:cxnLst/>
            <a:rect l="0" t="0" r="0" b="0"/>
            <a:pathLst>
              <a:path w="159994" h="262892">
                <a:moveTo>
                  <a:pt x="159993" y="0"/>
                </a:moveTo>
                <a:lnTo>
                  <a:pt x="141790" y="6068"/>
                </a:lnTo>
                <a:lnTo>
                  <a:pt x="135158" y="9126"/>
                </a:lnTo>
                <a:lnTo>
                  <a:pt x="129467" y="12434"/>
                </a:lnTo>
                <a:lnTo>
                  <a:pt x="124402" y="15910"/>
                </a:lnTo>
                <a:lnTo>
                  <a:pt x="115946" y="23306"/>
                </a:lnTo>
                <a:lnTo>
                  <a:pt x="105229" y="33318"/>
                </a:lnTo>
                <a:lnTo>
                  <a:pt x="63663" y="73750"/>
                </a:lnTo>
                <a:lnTo>
                  <a:pt x="32814" y="104402"/>
                </a:lnTo>
                <a:lnTo>
                  <a:pt x="24407" y="115322"/>
                </a:lnTo>
                <a:lnTo>
                  <a:pt x="17533" y="126411"/>
                </a:lnTo>
                <a:lnTo>
                  <a:pt x="11680" y="137614"/>
                </a:lnTo>
                <a:lnTo>
                  <a:pt x="7778" y="147623"/>
                </a:lnTo>
                <a:lnTo>
                  <a:pt x="5176" y="156835"/>
                </a:lnTo>
                <a:lnTo>
                  <a:pt x="3442" y="165517"/>
                </a:lnTo>
                <a:lnTo>
                  <a:pt x="2286" y="172575"/>
                </a:lnTo>
                <a:lnTo>
                  <a:pt x="1515" y="178550"/>
                </a:lnTo>
                <a:lnTo>
                  <a:pt x="1001" y="183804"/>
                </a:lnTo>
                <a:lnTo>
                  <a:pt x="659" y="189846"/>
                </a:lnTo>
                <a:lnTo>
                  <a:pt x="278" y="203333"/>
                </a:lnTo>
                <a:lnTo>
                  <a:pt x="0" y="231865"/>
                </a:lnTo>
                <a:lnTo>
                  <a:pt x="1261" y="235856"/>
                </a:lnTo>
                <a:lnTo>
                  <a:pt x="6049" y="243679"/>
                </a:lnTo>
                <a:lnTo>
                  <a:pt x="9104" y="247543"/>
                </a:lnTo>
                <a:lnTo>
                  <a:pt x="12411" y="251388"/>
                </a:lnTo>
                <a:lnTo>
                  <a:pt x="15885" y="255222"/>
                </a:lnTo>
                <a:lnTo>
                  <a:pt x="20741" y="257778"/>
                </a:lnTo>
                <a:lnTo>
                  <a:pt x="26519" y="259483"/>
                </a:lnTo>
                <a:lnTo>
                  <a:pt x="32910" y="260619"/>
                </a:lnTo>
                <a:lnTo>
                  <a:pt x="39711" y="261376"/>
                </a:lnTo>
                <a:lnTo>
                  <a:pt x="46785" y="261880"/>
                </a:lnTo>
                <a:lnTo>
                  <a:pt x="54042" y="262217"/>
                </a:lnTo>
                <a:lnTo>
                  <a:pt x="68877" y="262591"/>
                </a:lnTo>
                <a:lnTo>
                  <a:pt x="148564" y="2628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62"/>
          <p:cNvSpPr/>
          <p:nvPr/>
        </p:nvSpPr>
        <p:spPr>
          <a:xfrm>
            <a:off x="2994660" y="2779296"/>
            <a:ext cx="274320" cy="219281"/>
          </a:xfrm>
          <a:custGeom>
            <a:avLst/>
            <a:gdLst/>
            <a:ahLst/>
            <a:cxnLst/>
            <a:rect l="0" t="0" r="0" b="0"/>
            <a:pathLst>
              <a:path w="274320" h="219281">
                <a:moveTo>
                  <a:pt x="0" y="66773"/>
                </a:moveTo>
                <a:lnTo>
                  <a:pt x="6068" y="48570"/>
                </a:lnTo>
                <a:lnTo>
                  <a:pt x="10395" y="41938"/>
                </a:lnTo>
                <a:lnTo>
                  <a:pt x="15820" y="36246"/>
                </a:lnTo>
                <a:lnTo>
                  <a:pt x="21976" y="31182"/>
                </a:lnTo>
                <a:lnTo>
                  <a:pt x="27351" y="26536"/>
                </a:lnTo>
                <a:lnTo>
                  <a:pt x="32204" y="22168"/>
                </a:lnTo>
                <a:lnTo>
                  <a:pt x="36709" y="17987"/>
                </a:lnTo>
                <a:lnTo>
                  <a:pt x="42253" y="15199"/>
                </a:lnTo>
                <a:lnTo>
                  <a:pt x="48488" y="13341"/>
                </a:lnTo>
                <a:lnTo>
                  <a:pt x="55185" y="12101"/>
                </a:lnTo>
                <a:lnTo>
                  <a:pt x="60920" y="10005"/>
                </a:lnTo>
                <a:lnTo>
                  <a:pt x="66013" y="7338"/>
                </a:lnTo>
                <a:lnTo>
                  <a:pt x="70679" y="4290"/>
                </a:lnTo>
                <a:lnTo>
                  <a:pt x="76329" y="2258"/>
                </a:lnTo>
                <a:lnTo>
                  <a:pt x="82636" y="903"/>
                </a:lnTo>
                <a:lnTo>
                  <a:pt x="89381" y="0"/>
                </a:lnTo>
                <a:lnTo>
                  <a:pt x="96417" y="668"/>
                </a:lnTo>
                <a:lnTo>
                  <a:pt x="103648" y="2383"/>
                </a:lnTo>
                <a:lnTo>
                  <a:pt x="111008" y="4797"/>
                </a:lnTo>
                <a:lnTo>
                  <a:pt x="117185" y="6405"/>
                </a:lnTo>
                <a:lnTo>
                  <a:pt x="122573" y="7478"/>
                </a:lnTo>
                <a:lnTo>
                  <a:pt x="127436" y="8193"/>
                </a:lnTo>
                <a:lnTo>
                  <a:pt x="133217" y="9940"/>
                </a:lnTo>
                <a:lnTo>
                  <a:pt x="139611" y="12375"/>
                </a:lnTo>
                <a:lnTo>
                  <a:pt x="146414" y="15268"/>
                </a:lnTo>
                <a:lnTo>
                  <a:pt x="150949" y="18466"/>
                </a:lnTo>
                <a:lnTo>
                  <a:pt x="153973" y="21869"/>
                </a:lnTo>
                <a:lnTo>
                  <a:pt x="155988" y="25407"/>
                </a:lnTo>
                <a:lnTo>
                  <a:pt x="158602" y="29036"/>
                </a:lnTo>
                <a:lnTo>
                  <a:pt x="161615" y="32725"/>
                </a:lnTo>
                <a:lnTo>
                  <a:pt x="164893" y="36454"/>
                </a:lnTo>
                <a:lnTo>
                  <a:pt x="167078" y="41481"/>
                </a:lnTo>
                <a:lnTo>
                  <a:pt x="168536" y="47372"/>
                </a:lnTo>
                <a:lnTo>
                  <a:pt x="169507" y="53839"/>
                </a:lnTo>
                <a:lnTo>
                  <a:pt x="168884" y="60690"/>
                </a:lnTo>
                <a:lnTo>
                  <a:pt x="167200" y="67798"/>
                </a:lnTo>
                <a:lnTo>
                  <a:pt x="164806" y="75077"/>
                </a:lnTo>
                <a:lnTo>
                  <a:pt x="163211" y="81199"/>
                </a:lnTo>
                <a:lnTo>
                  <a:pt x="162147" y="86550"/>
                </a:lnTo>
                <a:lnTo>
                  <a:pt x="161438" y="91388"/>
                </a:lnTo>
                <a:lnTo>
                  <a:pt x="158425" y="97153"/>
                </a:lnTo>
                <a:lnTo>
                  <a:pt x="153877" y="103537"/>
                </a:lnTo>
                <a:lnTo>
                  <a:pt x="148304" y="110332"/>
                </a:lnTo>
                <a:lnTo>
                  <a:pt x="143319" y="117403"/>
                </a:lnTo>
                <a:lnTo>
                  <a:pt x="138726" y="124656"/>
                </a:lnTo>
                <a:lnTo>
                  <a:pt x="134394" y="132032"/>
                </a:lnTo>
                <a:lnTo>
                  <a:pt x="128966" y="138219"/>
                </a:lnTo>
                <a:lnTo>
                  <a:pt x="122807" y="143614"/>
                </a:lnTo>
                <a:lnTo>
                  <a:pt x="116161" y="148480"/>
                </a:lnTo>
                <a:lnTo>
                  <a:pt x="110461" y="154265"/>
                </a:lnTo>
                <a:lnTo>
                  <a:pt x="105390" y="160661"/>
                </a:lnTo>
                <a:lnTo>
                  <a:pt x="100740" y="167465"/>
                </a:lnTo>
                <a:lnTo>
                  <a:pt x="96370" y="173271"/>
                </a:lnTo>
                <a:lnTo>
                  <a:pt x="92186" y="178412"/>
                </a:lnTo>
                <a:lnTo>
                  <a:pt x="88127" y="183109"/>
                </a:lnTo>
                <a:lnTo>
                  <a:pt x="84151" y="188780"/>
                </a:lnTo>
                <a:lnTo>
                  <a:pt x="80231" y="195101"/>
                </a:lnTo>
                <a:lnTo>
                  <a:pt x="76347" y="201855"/>
                </a:lnTo>
                <a:lnTo>
                  <a:pt x="73758" y="207628"/>
                </a:lnTo>
                <a:lnTo>
                  <a:pt x="72032" y="212747"/>
                </a:lnTo>
                <a:lnTo>
                  <a:pt x="70881" y="217429"/>
                </a:lnTo>
                <a:lnTo>
                  <a:pt x="71384" y="219280"/>
                </a:lnTo>
                <a:lnTo>
                  <a:pt x="72989" y="219245"/>
                </a:lnTo>
                <a:lnTo>
                  <a:pt x="75329" y="217951"/>
                </a:lnTo>
                <a:lnTo>
                  <a:pt x="81316" y="216513"/>
                </a:lnTo>
                <a:lnTo>
                  <a:pt x="88210" y="215874"/>
                </a:lnTo>
                <a:lnTo>
                  <a:pt x="95508" y="215590"/>
                </a:lnTo>
                <a:lnTo>
                  <a:pt x="106852" y="212975"/>
                </a:lnTo>
                <a:lnTo>
                  <a:pt x="143163" y="203295"/>
                </a:lnTo>
                <a:lnTo>
                  <a:pt x="175388" y="193913"/>
                </a:lnTo>
                <a:lnTo>
                  <a:pt x="189315" y="189633"/>
                </a:lnTo>
                <a:lnTo>
                  <a:pt x="201140" y="186780"/>
                </a:lnTo>
                <a:lnTo>
                  <a:pt x="211563" y="184878"/>
                </a:lnTo>
                <a:lnTo>
                  <a:pt x="221052" y="183610"/>
                </a:lnTo>
                <a:lnTo>
                  <a:pt x="229918" y="182764"/>
                </a:lnTo>
                <a:lnTo>
                  <a:pt x="238369" y="182201"/>
                </a:lnTo>
                <a:lnTo>
                  <a:pt x="274319" y="1810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63"/>
          <p:cNvSpPr/>
          <p:nvPr/>
        </p:nvSpPr>
        <p:spPr>
          <a:xfrm>
            <a:off x="628650" y="3498195"/>
            <a:ext cx="228539" cy="422295"/>
          </a:xfrm>
          <a:custGeom>
            <a:avLst/>
            <a:gdLst/>
            <a:ahLst/>
            <a:cxnLst/>
            <a:rect l="0" t="0" r="0" b="0"/>
            <a:pathLst>
              <a:path w="228539" h="422295">
                <a:moveTo>
                  <a:pt x="0" y="182264"/>
                </a:moveTo>
                <a:lnTo>
                  <a:pt x="26868" y="155396"/>
                </a:lnTo>
                <a:lnTo>
                  <a:pt x="31882" y="151652"/>
                </a:lnTo>
                <a:lnTo>
                  <a:pt x="37764" y="147887"/>
                </a:lnTo>
                <a:lnTo>
                  <a:pt x="44226" y="144106"/>
                </a:lnTo>
                <a:lnTo>
                  <a:pt x="49804" y="139045"/>
                </a:lnTo>
                <a:lnTo>
                  <a:pt x="54793" y="133132"/>
                </a:lnTo>
                <a:lnTo>
                  <a:pt x="59388" y="126649"/>
                </a:lnTo>
                <a:lnTo>
                  <a:pt x="67532" y="118517"/>
                </a:lnTo>
                <a:lnTo>
                  <a:pt x="78041" y="109287"/>
                </a:lnTo>
                <a:lnTo>
                  <a:pt x="151341" y="49370"/>
                </a:lnTo>
                <a:lnTo>
                  <a:pt x="163124" y="39058"/>
                </a:lnTo>
                <a:lnTo>
                  <a:pt x="173519" y="29644"/>
                </a:lnTo>
                <a:lnTo>
                  <a:pt x="181719" y="23367"/>
                </a:lnTo>
                <a:lnTo>
                  <a:pt x="188456" y="19183"/>
                </a:lnTo>
                <a:lnTo>
                  <a:pt x="194217" y="16393"/>
                </a:lnTo>
                <a:lnTo>
                  <a:pt x="199328" y="13264"/>
                </a:lnTo>
                <a:lnTo>
                  <a:pt x="204005" y="9907"/>
                </a:lnTo>
                <a:lnTo>
                  <a:pt x="208393" y="6399"/>
                </a:lnTo>
                <a:lnTo>
                  <a:pt x="212589" y="4061"/>
                </a:lnTo>
                <a:lnTo>
                  <a:pt x="216656" y="2502"/>
                </a:lnTo>
                <a:lnTo>
                  <a:pt x="226240" y="0"/>
                </a:lnTo>
                <a:lnTo>
                  <a:pt x="227027" y="1065"/>
                </a:lnTo>
                <a:lnTo>
                  <a:pt x="227901" y="5635"/>
                </a:lnTo>
                <a:lnTo>
                  <a:pt x="228289" y="35606"/>
                </a:lnTo>
                <a:lnTo>
                  <a:pt x="228538" y="107293"/>
                </a:lnTo>
                <a:lnTo>
                  <a:pt x="227289" y="133553"/>
                </a:lnTo>
                <a:lnTo>
                  <a:pt x="220732" y="241774"/>
                </a:lnTo>
                <a:lnTo>
                  <a:pt x="218225" y="327179"/>
                </a:lnTo>
                <a:lnTo>
                  <a:pt x="217639" y="359278"/>
                </a:lnTo>
                <a:lnTo>
                  <a:pt x="216212" y="372663"/>
                </a:lnTo>
                <a:lnTo>
                  <a:pt x="213991" y="385397"/>
                </a:lnTo>
                <a:lnTo>
                  <a:pt x="205740" y="4222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64"/>
          <p:cNvSpPr/>
          <p:nvPr/>
        </p:nvSpPr>
        <p:spPr>
          <a:xfrm>
            <a:off x="640080" y="3909059"/>
            <a:ext cx="365761" cy="45721"/>
          </a:xfrm>
          <a:custGeom>
            <a:avLst/>
            <a:gdLst/>
            <a:ahLst/>
            <a:cxnLst/>
            <a:rect l="0" t="0" r="0" b="0"/>
            <a:pathLst>
              <a:path w="365761" h="45721">
                <a:moveTo>
                  <a:pt x="0" y="0"/>
                </a:moveTo>
                <a:lnTo>
                  <a:pt x="0" y="6069"/>
                </a:lnTo>
                <a:lnTo>
                  <a:pt x="1270" y="7856"/>
                </a:lnTo>
                <a:lnTo>
                  <a:pt x="3386" y="9047"/>
                </a:lnTo>
                <a:lnTo>
                  <a:pt x="9125" y="10371"/>
                </a:lnTo>
                <a:lnTo>
                  <a:pt x="15909" y="10960"/>
                </a:lnTo>
                <a:lnTo>
                  <a:pt x="20766" y="12386"/>
                </a:lnTo>
                <a:lnTo>
                  <a:pt x="26544" y="14608"/>
                </a:lnTo>
                <a:lnTo>
                  <a:pt x="32936" y="17359"/>
                </a:lnTo>
                <a:lnTo>
                  <a:pt x="43547" y="17923"/>
                </a:lnTo>
                <a:lnTo>
                  <a:pt x="56971" y="17028"/>
                </a:lnTo>
                <a:lnTo>
                  <a:pt x="72271" y="15162"/>
                </a:lnTo>
                <a:lnTo>
                  <a:pt x="86280" y="13918"/>
                </a:lnTo>
                <a:lnTo>
                  <a:pt x="99430" y="13089"/>
                </a:lnTo>
                <a:lnTo>
                  <a:pt x="124201" y="12168"/>
                </a:lnTo>
                <a:lnTo>
                  <a:pt x="167761" y="11576"/>
                </a:lnTo>
                <a:lnTo>
                  <a:pt x="176611" y="11528"/>
                </a:lnTo>
                <a:lnTo>
                  <a:pt x="187590" y="12765"/>
                </a:lnTo>
                <a:lnTo>
                  <a:pt x="199990" y="14860"/>
                </a:lnTo>
                <a:lnTo>
                  <a:pt x="213337" y="17527"/>
                </a:lnTo>
                <a:lnTo>
                  <a:pt x="224774" y="19305"/>
                </a:lnTo>
                <a:lnTo>
                  <a:pt x="234939" y="20490"/>
                </a:lnTo>
                <a:lnTo>
                  <a:pt x="244256" y="21280"/>
                </a:lnTo>
                <a:lnTo>
                  <a:pt x="251737" y="21807"/>
                </a:lnTo>
                <a:lnTo>
                  <a:pt x="263436" y="22392"/>
                </a:lnTo>
                <a:lnTo>
                  <a:pt x="269604" y="23818"/>
                </a:lnTo>
                <a:lnTo>
                  <a:pt x="276256" y="26039"/>
                </a:lnTo>
                <a:lnTo>
                  <a:pt x="283230" y="28790"/>
                </a:lnTo>
                <a:lnTo>
                  <a:pt x="294230" y="31893"/>
                </a:lnTo>
                <a:lnTo>
                  <a:pt x="307913" y="35232"/>
                </a:lnTo>
                <a:lnTo>
                  <a:pt x="365760" y="45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65"/>
          <p:cNvSpPr/>
          <p:nvPr/>
        </p:nvSpPr>
        <p:spPr>
          <a:xfrm>
            <a:off x="960120" y="3375249"/>
            <a:ext cx="228601" cy="282352"/>
          </a:xfrm>
          <a:custGeom>
            <a:avLst/>
            <a:gdLst/>
            <a:ahLst/>
            <a:cxnLst/>
            <a:rect l="0" t="0" r="0" b="0"/>
            <a:pathLst>
              <a:path w="228601" h="282352">
                <a:moveTo>
                  <a:pt x="0" y="53751"/>
                </a:moveTo>
                <a:lnTo>
                  <a:pt x="6067" y="41615"/>
                </a:lnTo>
                <a:lnTo>
                  <a:pt x="9125" y="36770"/>
                </a:lnTo>
                <a:lnTo>
                  <a:pt x="15909" y="28000"/>
                </a:lnTo>
                <a:lnTo>
                  <a:pt x="19496" y="25154"/>
                </a:lnTo>
                <a:lnTo>
                  <a:pt x="23157" y="23256"/>
                </a:lnTo>
                <a:lnTo>
                  <a:pt x="26868" y="21991"/>
                </a:lnTo>
                <a:lnTo>
                  <a:pt x="34422" y="18607"/>
                </a:lnTo>
                <a:lnTo>
                  <a:pt x="56362" y="8075"/>
                </a:lnTo>
                <a:lnTo>
                  <a:pt x="69324" y="4250"/>
                </a:lnTo>
                <a:lnTo>
                  <a:pt x="83046" y="1700"/>
                </a:lnTo>
                <a:lnTo>
                  <a:pt x="97274" y="0"/>
                </a:lnTo>
                <a:lnTo>
                  <a:pt x="109299" y="137"/>
                </a:lnTo>
                <a:lnTo>
                  <a:pt x="119856" y="1498"/>
                </a:lnTo>
                <a:lnTo>
                  <a:pt x="129434" y="3675"/>
                </a:lnTo>
                <a:lnTo>
                  <a:pt x="137089" y="5127"/>
                </a:lnTo>
                <a:lnTo>
                  <a:pt x="143463" y="6095"/>
                </a:lnTo>
                <a:lnTo>
                  <a:pt x="148982" y="6740"/>
                </a:lnTo>
                <a:lnTo>
                  <a:pt x="153931" y="8440"/>
                </a:lnTo>
                <a:lnTo>
                  <a:pt x="158500" y="10843"/>
                </a:lnTo>
                <a:lnTo>
                  <a:pt x="162817" y="13716"/>
                </a:lnTo>
                <a:lnTo>
                  <a:pt x="166964" y="15631"/>
                </a:lnTo>
                <a:lnTo>
                  <a:pt x="171000" y="16907"/>
                </a:lnTo>
                <a:lnTo>
                  <a:pt x="174960" y="17759"/>
                </a:lnTo>
                <a:lnTo>
                  <a:pt x="178869" y="19596"/>
                </a:lnTo>
                <a:lnTo>
                  <a:pt x="182746" y="22091"/>
                </a:lnTo>
                <a:lnTo>
                  <a:pt x="186601" y="25024"/>
                </a:lnTo>
                <a:lnTo>
                  <a:pt x="190440" y="28249"/>
                </a:lnTo>
                <a:lnTo>
                  <a:pt x="194270" y="31670"/>
                </a:lnTo>
                <a:lnTo>
                  <a:pt x="198093" y="35220"/>
                </a:lnTo>
                <a:lnTo>
                  <a:pt x="200642" y="38857"/>
                </a:lnTo>
                <a:lnTo>
                  <a:pt x="203474" y="46284"/>
                </a:lnTo>
                <a:lnTo>
                  <a:pt x="204229" y="51313"/>
                </a:lnTo>
                <a:lnTo>
                  <a:pt x="204733" y="57205"/>
                </a:lnTo>
                <a:lnTo>
                  <a:pt x="205292" y="69256"/>
                </a:lnTo>
                <a:lnTo>
                  <a:pt x="205541" y="78845"/>
                </a:lnTo>
                <a:lnTo>
                  <a:pt x="206877" y="83180"/>
                </a:lnTo>
                <a:lnTo>
                  <a:pt x="211748" y="91384"/>
                </a:lnTo>
                <a:lnTo>
                  <a:pt x="214760" y="99263"/>
                </a:lnTo>
                <a:lnTo>
                  <a:pt x="215563" y="103142"/>
                </a:lnTo>
                <a:lnTo>
                  <a:pt x="214829" y="106998"/>
                </a:lnTo>
                <a:lnTo>
                  <a:pt x="210626" y="114669"/>
                </a:lnTo>
                <a:lnTo>
                  <a:pt x="207911" y="122312"/>
                </a:lnTo>
                <a:lnTo>
                  <a:pt x="207187" y="126128"/>
                </a:lnTo>
                <a:lnTo>
                  <a:pt x="205435" y="128672"/>
                </a:lnTo>
                <a:lnTo>
                  <a:pt x="202996" y="130369"/>
                </a:lnTo>
                <a:lnTo>
                  <a:pt x="200101" y="131499"/>
                </a:lnTo>
                <a:lnTo>
                  <a:pt x="196900" y="134793"/>
                </a:lnTo>
                <a:lnTo>
                  <a:pt x="193497" y="139529"/>
                </a:lnTo>
                <a:lnTo>
                  <a:pt x="189958" y="145226"/>
                </a:lnTo>
                <a:lnTo>
                  <a:pt x="185058" y="150294"/>
                </a:lnTo>
                <a:lnTo>
                  <a:pt x="179252" y="154943"/>
                </a:lnTo>
                <a:lnTo>
                  <a:pt x="172841" y="159312"/>
                </a:lnTo>
                <a:lnTo>
                  <a:pt x="148785" y="174326"/>
                </a:lnTo>
                <a:lnTo>
                  <a:pt x="119466" y="192430"/>
                </a:lnTo>
                <a:lnTo>
                  <a:pt x="93736" y="208943"/>
                </a:lnTo>
                <a:lnTo>
                  <a:pt x="84080" y="214362"/>
                </a:lnTo>
                <a:lnTo>
                  <a:pt x="76374" y="217975"/>
                </a:lnTo>
                <a:lnTo>
                  <a:pt x="69966" y="220383"/>
                </a:lnTo>
                <a:lnTo>
                  <a:pt x="64424" y="221989"/>
                </a:lnTo>
                <a:lnTo>
                  <a:pt x="59459" y="223060"/>
                </a:lnTo>
                <a:lnTo>
                  <a:pt x="54879" y="223773"/>
                </a:lnTo>
                <a:lnTo>
                  <a:pt x="50556" y="224249"/>
                </a:lnTo>
                <a:lnTo>
                  <a:pt x="46404" y="224566"/>
                </a:lnTo>
                <a:lnTo>
                  <a:pt x="42366" y="224778"/>
                </a:lnTo>
                <a:lnTo>
                  <a:pt x="38404" y="223649"/>
                </a:lnTo>
                <a:lnTo>
                  <a:pt x="34492" y="221626"/>
                </a:lnTo>
                <a:lnTo>
                  <a:pt x="30615" y="219007"/>
                </a:lnTo>
                <a:lnTo>
                  <a:pt x="29300" y="217262"/>
                </a:lnTo>
                <a:lnTo>
                  <a:pt x="29693" y="216098"/>
                </a:lnTo>
                <a:lnTo>
                  <a:pt x="31225" y="215322"/>
                </a:lnTo>
                <a:lnTo>
                  <a:pt x="32247" y="213535"/>
                </a:lnTo>
                <a:lnTo>
                  <a:pt x="33382" y="208162"/>
                </a:lnTo>
                <a:lnTo>
                  <a:pt x="37273" y="201541"/>
                </a:lnTo>
                <a:lnTo>
                  <a:pt x="40088" y="197998"/>
                </a:lnTo>
                <a:lnTo>
                  <a:pt x="43235" y="195636"/>
                </a:lnTo>
                <a:lnTo>
                  <a:pt x="50119" y="193010"/>
                </a:lnTo>
                <a:lnTo>
                  <a:pt x="56272" y="189770"/>
                </a:lnTo>
                <a:lnTo>
                  <a:pt x="64185" y="185070"/>
                </a:lnTo>
                <a:lnTo>
                  <a:pt x="73270" y="179397"/>
                </a:lnTo>
                <a:lnTo>
                  <a:pt x="81866" y="175615"/>
                </a:lnTo>
                <a:lnTo>
                  <a:pt x="90137" y="173094"/>
                </a:lnTo>
                <a:lnTo>
                  <a:pt x="98191" y="171413"/>
                </a:lnTo>
                <a:lnTo>
                  <a:pt x="106101" y="170292"/>
                </a:lnTo>
                <a:lnTo>
                  <a:pt x="113914" y="169545"/>
                </a:lnTo>
                <a:lnTo>
                  <a:pt x="121662" y="169047"/>
                </a:lnTo>
                <a:lnTo>
                  <a:pt x="129368" y="168714"/>
                </a:lnTo>
                <a:lnTo>
                  <a:pt x="151079" y="168247"/>
                </a:lnTo>
                <a:lnTo>
                  <a:pt x="174584" y="168076"/>
                </a:lnTo>
                <a:lnTo>
                  <a:pt x="179889" y="169338"/>
                </a:lnTo>
                <a:lnTo>
                  <a:pt x="185966" y="171449"/>
                </a:lnTo>
                <a:lnTo>
                  <a:pt x="192557" y="174126"/>
                </a:lnTo>
                <a:lnTo>
                  <a:pt x="196951" y="177181"/>
                </a:lnTo>
                <a:lnTo>
                  <a:pt x="199881" y="180487"/>
                </a:lnTo>
                <a:lnTo>
                  <a:pt x="201834" y="183962"/>
                </a:lnTo>
                <a:lnTo>
                  <a:pt x="205676" y="188818"/>
                </a:lnTo>
                <a:lnTo>
                  <a:pt x="210777" y="194595"/>
                </a:lnTo>
                <a:lnTo>
                  <a:pt x="216718" y="200987"/>
                </a:lnTo>
                <a:lnTo>
                  <a:pt x="220678" y="206518"/>
                </a:lnTo>
                <a:lnTo>
                  <a:pt x="223319" y="211475"/>
                </a:lnTo>
                <a:lnTo>
                  <a:pt x="225079" y="216051"/>
                </a:lnTo>
                <a:lnTo>
                  <a:pt x="226253" y="221640"/>
                </a:lnTo>
                <a:lnTo>
                  <a:pt x="227035" y="227907"/>
                </a:lnTo>
                <a:lnTo>
                  <a:pt x="228600" y="2823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66"/>
          <p:cNvSpPr/>
          <p:nvPr/>
        </p:nvSpPr>
        <p:spPr>
          <a:xfrm>
            <a:off x="1383030" y="3714750"/>
            <a:ext cx="228601" cy="1"/>
          </a:xfrm>
          <a:custGeom>
            <a:avLst/>
            <a:gdLst/>
            <a:ahLst/>
            <a:cxnLst/>
            <a:rect l="0" t="0" r="0" b="0"/>
            <a:pathLst>
              <a:path w="228601" h="1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67"/>
          <p:cNvSpPr/>
          <p:nvPr/>
        </p:nvSpPr>
        <p:spPr>
          <a:xfrm>
            <a:off x="1508760" y="3611879"/>
            <a:ext cx="34291" cy="320042"/>
          </a:xfrm>
          <a:custGeom>
            <a:avLst/>
            <a:gdLst/>
            <a:ahLst/>
            <a:cxnLst/>
            <a:rect l="0" t="0" r="0" b="0"/>
            <a:pathLst>
              <a:path w="34291" h="320042">
                <a:moveTo>
                  <a:pt x="0" y="0"/>
                </a:moveTo>
                <a:lnTo>
                  <a:pt x="0" y="35592"/>
                </a:lnTo>
                <a:lnTo>
                  <a:pt x="1270" y="41508"/>
                </a:lnTo>
                <a:lnTo>
                  <a:pt x="3386" y="47992"/>
                </a:lnTo>
                <a:lnTo>
                  <a:pt x="6067" y="54855"/>
                </a:lnTo>
                <a:lnTo>
                  <a:pt x="7855" y="60700"/>
                </a:lnTo>
                <a:lnTo>
                  <a:pt x="9046" y="65867"/>
                </a:lnTo>
                <a:lnTo>
                  <a:pt x="9841" y="70581"/>
                </a:lnTo>
                <a:lnTo>
                  <a:pt x="10370" y="82614"/>
                </a:lnTo>
                <a:lnTo>
                  <a:pt x="11290" y="154139"/>
                </a:lnTo>
                <a:lnTo>
                  <a:pt x="12607" y="163719"/>
                </a:lnTo>
                <a:lnTo>
                  <a:pt x="14754" y="173917"/>
                </a:lnTo>
                <a:lnTo>
                  <a:pt x="17456" y="184524"/>
                </a:lnTo>
                <a:lnTo>
                  <a:pt x="19257" y="194136"/>
                </a:lnTo>
                <a:lnTo>
                  <a:pt x="20458" y="203085"/>
                </a:lnTo>
                <a:lnTo>
                  <a:pt x="21259" y="211590"/>
                </a:lnTo>
                <a:lnTo>
                  <a:pt x="21792" y="221070"/>
                </a:lnTo>
                <a:lnTo>
                  <a:pt x="22385" y="241764"/>
                </a:lnTo>
                <a:lnTo>
                  <a:pt x="22719" y="286969"/>
                </a:lnTo>
                <a:lnTo>
                  <a:pt x="24036" y="297993"/>
                </a:lnTo>
                <a:lnTo>
                  <a:pt x="26184" y="305342"/>
                </a:lnTo>
                <a:lnTo>
                  <a:pt x="34290" y="3200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68"/>
          <p:cNvSpPr/>
          <p:nvPr/>
        </p:nvSpPr>
        <p:spPr>
          <a:xfrm>
            <a:off x="1760220" y="3503964"/>
            <a:ext cx="194194" cy="450816"/>
          </a:xfrm>
          <a:custGeom>
            <a:avLst/>
            <a:gdLst/>
            <a:ahLst/>
            <a:cxnLst/>
            <a:rect l="0" t="0" r="0" b="0"/>
            <a:pathLst>
              <a:path w="194194" h="450816">
                <a:moveTo>
                  <a:pt x="0" y="119345"/>
                </a:moveTo>
                <a:lnTo>
                  <a:pt x="12135" y="107210"/>
                </a:lnTo>
                <a:lnTo>
                  <a:pt x="16980" y="103635"/>
                </a:lnTo>
                <a:lnTo>
                  <a:pt x="21480" y="101252"/>
                </a:lnTo>
                <a:lnTo>
                  <a:pt x="25750" y="99663"/>
                </a:lnTo>
                <a:lnTo>
                  <a:pt x="29866" y="97334"/>
                </a:lnTo>
                <a:lnTo>
                  <a:pt x="33881" y="94511"/>
                </a:lnTo>
                <a:lnTo>
                  <a:pt x="37827" y="91359"/>
                </a:lnTo>
                <a:lnTo>
                  <a:pt x="42998" y="86718"/>
                </a:lnTo>
                <a:lnTo>
                  <a:pt x="55517" y="74788"/>
                </a:lnTo>
                <a:lnTo>
                  <a:pt x="76844" y="53791"/>
                </a:lnTo>
                <a:lnTo>
                  <a:pt x="84250" y="47702"/>
                </a:lnTo>
                <a:lnTo>
                  <a:pt x="91726" y="42374"/>
                </a:lnTo>
                <a:lnTo>
                  <a:pt x="99251" y="37551"/>
                </a:lnTo>
                <a:lnTo>
                  <a:pt x="105537" y="33066"/>
                </a:lnTo>
                <a:lnTo>
                  <a:pt x="110998" y="28806"/>
                </a:lnTo>
                <a:lnTo>
                  <a:pt x="115908" y="24696"/>
                </a:lnTo>
                <a:lnTo>
                  <a:pt x="121722" y="20685"/>
                </a:lnTo>
                <a:lnTo>
                  <a:pt x="128138" y="16742"/>
                </a:lnTo>
                <a:lnTo>
                  <a:pt x="134955" y="12843"/>
                </a:lnTo>
                <a:lnTo>
                  <a:pt x="149303" y="5124"/>
                </a:lnTo>
                <a:lnTo>
                  <a:pt x="156685" y="1288"/>
                </a:lnTo>
                <a:lnTo>
                  <a:pt x="164147" y="0"/>
                </a:lnTo>
                <a:lnTo>
                  <a:pt x="171661" y="412"/>
                </a:lnTo>
                <a:lnTo>
                  <a:pt x="189836" y="4130"/>
                </a:lnTo>
                <a:lnTo>
                  <a:pt x="191327" y="5705"/>
                </a:lnTo>
                <a:lnTo>
                  <a:pt x="192321" y="8025"/>
                </a:lnTo>
                <a:lnTo>
                  <a:pt x="193721" y="17358"/>
                </a:lnTo>
                <a:lnTo>
                  <a:pt x="194048" y="25758"/>
                </a:lnTo>
                <a:lnTo>
                  <a:pt x="194193" y="37958"/>
                </a:lnTo>
                <a:lnTo>
                  <a:pt x="192962" y="47307"/>
                </a:lnTo>
                <a:lnTo>
                  <a:pt x="190871" y="58620"/>
                </a:lnTo>
                <a:lnTo>
                  <a:pt x="188207" y="71242"/>
                </a:lnTo>
                <a:lnTo>
                  <a:pt x="186431" y="82196"/>
                </a:lnTo>
                <a:lnTo>
                  <a:pt x="185248" y="92039"/>
                </a:lnTo>
                <a:lnTo>
                  <a:pt x="184458" y="101141"/>
                </a:lnTo>
                <a:lnTo>
                  <a:pt x="182662" y="111019"/>
                </a:lnTo>
                <a:lnTo>
                  <a:pt x="180195" y="121415"/>
                </a:lnTo>
                <a:lnTo>
                  <a:pt x="177279" y="132155"/>
                </a:lnTo>
                <a:lnTo>
                  <a:pt x="175336" y="141855"/>
                </a:lnTo>
                <a:lnTo>
                  <a:pt x="174041" y="150862"/>
                </a:lnTo>
                <a:lnTo>
                  <a:pt x="173177" y="159406"/>
                </a:lnTo>
                <a:lnTo>
                  <a:pt x="171331" y="167643"/>
                </a:lnTo>
                <a:lnTo>
                  <a:pt x="168831" y="175674"/>
                </a:lnTo>
                <a:lnTo>
                  <a:pt x="165894" y="183568"/>
                </a:lnTo>
                <a:lnTo>
                  <a:pt x="163936" y="192640"/>
                </a:lnTo>
                <a:lnTo>
                  <a:pt x="162630" y="202498"/>
                </a:lnTo>
                <a:lnTo>
                  <a:pt x="161760" y="212881"/>
                </a:lnTo>
                <a:lnTo>
                  <a:pt x="161180" y="222343"/>
                </a:lnTo>
                <a:lnTo>
                  <a:pt x="160535" y="239629"/>
                </a:lnTo>
                <a:lnTo>
                  <a:pt x="160173" y="263640"/>
                </a:lnTo>
                <a:lnTo>
                  <a:pt x="160021" y="414338"/>
                </a:lnTo>
                <a:lnTo>
                  <a:pt x="158750" y="421418"/>
                </a:lnTo>
                <a:lnTo>
                  <a:pt x="156633" y="428677"/>
                </a:lnTo>
                <a:lnTo>
                  <a:pt x="148590" y="4508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69"/>
          <p:cNvSpPr/>
          <p:nvPr/>
        </p:nvSpPr>
        <p:spPr>
          <a:xfrm>
            <a:off x="1760220" y="3899260"/>
            <a:ext cx="308611" cy="21230"/>
          </a:xfrm>
          <a:custGeom>
            <a:avLst/>
            <a:gdLst/>
            <a:ahLst/>
            <a:cxnLst/>
            <a:rect l="0" t="0" r="0" b="0"/>
            <a:pathLst>
              <a:path w="308611" h="21230">
                <a:moveTo>
                  <a:pt x="0" y="21229"/>
                </a:moveTo>
                <a:lnTo>
                  <a:pt x="18203" y="15162"/>
                </a:lnTo>
                <a:lnTo>
                  <a:pt x="24835" y="13374"/>
                </a:lnTo>
                <a:lnTo>
                  <a:pt x="30527" y="12183"/>
                </a:lnTo>
                <a:lnTo>
                  <a:pt x="35591" y="11388"/>
                </a:lnTo>
                <a:lnTo>
                  <a:pt x="42777" y="10859"/>
                </a:lnTo>
                <a:lnTo>
                  <a:pt x="51378" y="10506"/>
                </a:lnTo>
                <a:lnTo>
                  <a:pt x="60922" y="10270"/>
                </a:lnTo>
                <a:lnTo>
                  <a:pt x="76175" y="8843"/>
                </a:lnTo>
                <a:lnTo>
                  <a:pt x="116828" y="3871"/>
                </a:lnTo>
                <a:lnTo>
                  <a:pt x="142656" y="2037"/>
                </a:lnTo>
                <a:lnTo>
                  <a:pt x="171304" y="815"/>
                </a:lnTo>
                <a:lnTo>
                  <a:pt x="201832" y="0"/>
                </a:lnTo>
                <a:lnTo>
                  <a:pt x="224725" y="726"/>
                </a:lnTo>
                <a:lnTo>
                  <a:pt x="242526" y="2480"/>
                </a:lnTo>
                <a:lnTo>
                  <a:pt x="256934" y="4920"/>
                </a:lnTo>
                <a:lnTo>
                  <a:pt x="267809" y="6547"/>
                </a:lnTo>
                <a:lnTo>
                  <a:pt x="276329" y="7631"/>
                </a:lnTo>
                <a:lnTo>
                  <a:pt x="283279" y="8354"/>
                </a:lnTo>
                <a:lnTo>
                  <a:pt x="289183" y="8835"/>
                </a:lnTo>
                <a:lnTo>
                  <a:pt x="294388" y="9157"/>
                </a:lnTo>
                <a:lnTo>
                  <a:pt x="308610" y="97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70"/>
          <p:cNvSpPr/>
          <p:nvPr/>
        </p:nvSpPr>
        <p:spPr>
          <a:xfrm>
            <a:off x="2125980" y="3431100"/>
            <a:ext cx="194311" cy="215071"/>
          </a:xfrm>
          <a:custGeom>
            <a:avLst/>
            <a:gdLst/>
            <a:ahLst/>
            <a:cxnLst/>
            <a:rect l="0" t="0" r="0" b="0"/>
            <a:pathLst>
              <a:path w="194311" h="215071">
                <a:moveTo>
                  <a:pt x="0" y="32189"/>
                </a:moveTo>
                <a:lnTo>
                  <a:pt x="6067" y="26122"/>
                </a:lnTo>
                <a:lnTo>
                  <a:pt x="10395" y="24334"/>
                </a:lnTo>
                <a:lnTo>
                  <a:pt x="15820" y="23143"/>
                </a:lnTo>
                <a:lnTo>
                  <a:pt x="21976" y="22348"/>
                </a:lnTo>
                <a:lnTo>
                  <a:pt x="28621" y="20549"/>
                </a:lnTo>
                <a:lnTo>
                  <a:pt x="35590" y="18079"/>
                </a:lnTo>
                <a:lnTo>
                  <a:pt x="42777" y="15162"/>
                </a:lnTo>
                <a:lnTo>
                  <a:pt x="48838" y="11948"/>
                </a:lnTo>
                <a:lnTo>
                  <a:pt x="54148" y="8535"/>
                </a:lnTo>
                <a:lnTo>
                  <a:pt x="58959" y="4990"/>
                </a:lnTo>
                <a:lnTo>
                  <a:pt x="68516" y="2627"/>
                </a:lnTo>
                <a:lnTo>
                  <a:pt x="81237" y="1051"/>
                </a:lnTo>
                <a:lnTo>
                  <a:pt x="96068" y="0"/>
                </a:lnTo>
                <a:lnTo>
                  <a:pt x="108495" y="570"/>
                </a:lnTo>
                <a:lnTo>
                  <a:pt x="119320" y="2220"/>
                </a:lnTo>
                <a:lnTo>
                  <a:pt x="129076" y="4590"/>
                </a:lnTo>
                <a:lnTo>
                  <a:pt x="136851" y="6170"/>
                </a:lnTo>
                <a:lnTo>
                  <a:pt x="143304" y="7223"/>
                </a:lnTo>
                <a:lnTo>
                  <a:pt x="148876" y="7925"/>
                </a:lnTo>
                <a:lnTo>
                  <a:pt x="153860" y="9663"/>
                </a:lnTo>
                <a:lnTo>
                  <a:pt x="158453" y="12092"/>
                </a:lnTo>
                <a:lnTo>
                  <a:pt x="162785" y="14981"/>
                </a:lnTo>
                <a:lnTo>
                  <a:pt x="166943" y="19447"/>
                </a:lnTo>
                <a:lnTo>
                  <a:pt x="170986" y="24965"/>
                </a:lnTo>
                <a:lnTo>
                  <a:pt x="174950" y="31183"/>
                </a:lnTo>
                <a:lnTo>
                  <a:pt x="176323" y="37868"/>
                </a:lnTo>
                <a:lnTo>
                  <a:pt x="175969" y="44865"/>
                </a:lnTo>
                <a:lnTo>
                  <a:pt x="174462" y="52070"/>
                </a:lnTo>
                <a:lnTo>
                  <a:pt x="173458" y="58143"/>
                </a:lnTo>
                <a:lnTo>
                  <a:pt x="172789" y="63462"/>
                </a:lnTo>
                <a:lnTo>
                  <a:pt x="172342" y="68278"/>
                </a:lnTo>
                <a:lnTo>
                  <a:pt x="170775" y="72758"/>
                </a:lnTo>
                <a:lnTo>
                  <a:pt x="168460" y="77015"/>
                </a:lnTo>
                <a:lnTo>
                  <a:pt x="165646" y="81123"/>
                </a:lnTo>
                <a:lnTo>
                  <a:pt x="162501" y="86402"/>
                </a:lnTo>
                <a:lnTo>
                  <a:pt x="159134" y="92461"/>
                </a:lnTo>
                <a:lnTo>
                  <a:pt x="155619" y="99041"/>
                </a:lnTo>
                <a:lnTo>
                  <a:pt x="152006" y="104697"/>
                </a:lnTo>
                <a:lnTo>
                  <a:pt x="148327" y="109738"/>
                </a:lnTo>
                <a:lnTo>
                  <a:pt x="144605" y="114368"/>
                </a:lnTo>
                <a:lnTo>
                  <a:pt x="140853" y="118725"/>
                </a:lnTo>
                <a:lnTo>
                  <a:pt x="137082" y="122900"/>
                </a:lnTo>
                <a:lnTo>
                  <a:pt x="133298" y="126953"/>
                </a:lnTo>
                <a:lnTo>
                  <a:pt x="105246" y="155472"/>
                </a:lnTo>
                <a:lnTo>
                  <a:pt x="100644" y="160098"/>
                </a:lnTo>
                <a:lnTo>
                  <a:pt x="95036" y="163182"/>
                </a:lnTo>
                <a:lnTo>
                  <a:pt x="88757" y="165238"/>
                </a:lnTo>
                <a:lnTo>
                  <a:pt x="82031" y="166609"/>
                </a:lnTo>
                <a:lnTo>
                  <a:pt x="76277" y="168792"/>
                </a:lnTo>
                <a:lnTo>
                  <a:pt x="71171" y="171518"/>
                </a:lnTo>
                <a:lnTo>
                  <a:pt x="66497" y="174605"/>
                </a:lnTo>
                <a:lnTo>
                  <a:pt x="59572" y="177933"/>
                </a:lnTo>
                <a:lnTo>
                  <a:pt x="51144" y="181422"/>
                </a:lnTo>
                <a:lnTo>
                  <a:pt x="41716" y="185018"/>
                </a:lnTo>
                <a:lnTo>
                  <a:pt x="34161" y="187415"/>
                </a:lnTo>
                <a:lnTo>
                  <a:pt x="27854" y="189013"/>
                </a:lnTo>
                <a:lnTo>
                  <a:pt x="22379" y="190078"/>
                </a:lnTo>
                <a:lnTo>
                  <a:pt x="17459" y="189519"/>
                </a:lnTo>
                <a:lnTo>
                  <a:pt x="12909" y="187876"/>
                </a:lnTo>
                <a:lnTo>
                  <a:pt x="2550" y="182181"/>
                </a:lnTo>
                <a:lnTo>
                  <a:pt x="1700" y="180444"/>
                </a:lnTo>
                <a:lnTo>
                  <a:pt x="755" y="175127"/>
                </a:lnTo>
                <a:lnTo>
                  <a:pt x="1773" y="171932"/>
                </a:lnTo>
                <a:lnTo>
                  <a:pt x="3722" y="168531"/>
                </a:lnTo>
                <a:lnTo>
                  <a:pt x="6291" y="164994"/>
                </a:lnTo>
                <a:lnTo>
                  <a:pt x="9274" y="162636"/>
                </a:lnTo>
                <a:lnTo>
                  <a:pt x="12533" y="161064"/>
                </a:lnTo>
                <a:lnTo>
                  <a:pt x="15975" y="160016"/>
                </a:lnTo>
                <a:lnTo>
                  <a:pt x="18270" y="158047"/>
                </a:lnTo>
                <a:lnTo>
                  <a:pt x="19800" y="155464"/>
                </a:lnTo>
                <a:lnTo>
                  <a:pt x="20820" y="152473"/>
                </a:lnTo>
                <a:lnTo>
                  <a:pt x="25340" y="145762"/>
                </a:lnTo>
                <a:lnTo>
                  <a:pt x="28323" y="142195"/>
                </a:lnTo>
                <a:lnTo>
                  <a:pt x="32852" y="139816"/>
                </a:lnTo>
                <a:lnTo>
                  <a:pt x="38411" y="138230"/>
                </a:lnTo>
                <a:lnTo>
                  <a:pt x="44657" y="137174"/>
                </a:lnTo>
                <a:lnTo>
                  <a:pt x="50091" y="136469"/>
                </a:lnTo>
                <a:lnTo>
                  <a:pt x="54984" y="135999"/>
                </a:lnTo>
                <a:lnTo>
                  <a:pt x="59516" y="135686"/>
                </a:lnTo>
                <a:lnTo>
                  <a:pt x="65077" y="135477"/>
                </a:lnTo>
                <a:lnTo>
                  <a:pt x="78030" y="135245"/>
                </a:lnTo>
                <a:lnTo>
                  <a:pt x="85040" y="136453"/>
                </a:lnTo>
                <a:lnTo>
                  <a:pt x="92253" y="138529"/>
                </a:lnTo>
                <a:lnTo>
                  <a:pt x="99602" y="141182"/>
                </a:lnTo>
                <a:lnTo>
                  <a:pt x="107041" y="145491"/>
                </a:lnTo>
                <a:lnTo>
                  <a:pt x="114541" y="150904"/>
                </a:lnTo>
                <a:lnTo>
                  <a:pt x="122080" y="157053"/>
                </a:lnTo>
                <a:lnTo>
                  <a:pt x="128377" y="161152"/>
                </a:lnTo>
                <a:lnTo>
                  <a:pt x="133844" y="163884"/>
                </a:lnTo>
                <a:lnTo>
                  <a:pt x="138759" y="165706"/>
                </a:lnTo>
                <a:lnTo>
                  <a:pt x="144576" y="169460"/>
                </a:lnTo>
                <a:lnTo>
                  <a:pt x="150994" y="174503"/>
                </a:lnTo>
                <a:lnTo>
                  <a:pt x="157812" y="180405"/>
                </a:lnTo>
                <a:lnTo>
                  <a:pt x="163628" y="185610"/>
                </a:lnTo>
                <a:lnTo>
                  <a:pt x="168775" y="190350"/>
                </a:lnTo>
                <a:lnTo>
                  <a:pt x="194310" y="2150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71"/>
          <p:cNvSpPr/>
          <p:nvPr/>
        </p:nvSpPr>
        <p:spPr>
          <a:xfrm>
            <a:off x="2617470" y="3582620"/>
            <a:ext cx="251461" cy="29260"/>
          </a:xfrm>
          <a:custGeom>
            <a:avLst/>
            <a:gdLst/>
            <a:ahLst/>
            <a:cxnLst/>
            <a:rect l="0" t="0" r="0" b="0"/>
            <a:pathLst>
              <a:path w="251461" h="29260">
                <a:moveTo>
                  <a:pt x="0" y="29259"/>
                </a:moveTo>
                <a:lnTo>
                  <a:pt x="57568" y="29259"/>
                </a:lnTo>
                <a:lnTo>
                  <a:pt x="73938" y="26719"/>
                </a:lnTo>
                <a:lnTo>
                  <a:pt x="93742" y="22486"/>
                </a:lnTo>
                <a:lnTo>
                  <a:pt x="115835" y="17124"/>
                </a:lnTo>
                <a:lnTo>
                  <a:pt x="133103" y="13549"/>
                </a:lnTo>
                <a:lnTo>
                  <a:pt x="147155" y="11166"/>
                </a:lnTo>
                <a:lnTo>
                  <a:pt x="159063" y="9577"/>
                </a:lnTo>
                <a:lnTo>
                  <a:pt x="169542" y="8518"/>
                </a:lnTo>
                <a:lnTo>
                  <a:pt x="179068" y="7812"/>
                </a:lnTo>
                <a:lnTo>
                  <a:pt x="187958" y="7341"/>
                </a:lnTo>
                <a:lnTo>
                  <a:pt x="196425" y="5757"/>
                </a:lnTo>
                <a:lnTo>
                  <a:pt x="204610" y="3431"/>
                </a:lnTo>
                <a:lnTo>
                  <a:pt x="212607" y="611"/>
                </a:lnTo>
                <a:lnTo>
                  <a:pt x="219208" y="0"/>
                </a:lnTo>
                <a:lnTo>
                  <a:pt x="224878" y="863"/>
                </a:lnTo>
                <a:lnTo>
                  <a:pt x="229929" y="2709"/>
                </a:lnTo>
                <a:lnTo>
                  <a:pt x="234566" y="3939"/>
                </a:lnTo>
                <a:lnTo>
                  <a:pt x="238927" y="4759"/>
                </a:lnTo>
                <a:lnTo>
                  <a:pt x="251460" y="64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72"/>
          <p:cNvSpPr/>
          <p:nvPr/>
        </p:nvSpPr>
        <p:spPr>
          <a:xfrm>
            <a:off x="2663189" y="3680459"/>
            <a:ext cx="251462" cy="22862"/>
          </a:xfrm>
          <a:custGeom>
            <a:avLst/>
            <a:gdLst/>
            <a:ahLst/>
            <a:cxnLst/>
            <a:rect l="0" t="0" r="0" b="0"/>
            <a:pathLst>
              <a:path w="251462" h="22862">
                <a:moveTo>
                  <a:pt x="0" y="22861"/>
                </a:moveTo>
                <a:lnTo>
                  <a:pt x="18204" y="16793"/>
                </a:lnTo>
                <a:lnTo>
                  <a:pt x="24836" y="15005"/>
                </a:lnTo>
                <a:lnTo>
                  <a:pt x="30528" y="13813"/>
                </a:lnTo>
                <a:lnTo>
                  <a:pt x="35592" y="13019"/>
                </a:lnTo>
                <a:lnTo>
                  <a:pt x="44048" y="12490"/>
                </a:lnTo>
                <a:lnTo>
                  <a:pt x="66991" y="11901"/>
                </a:lnTo>
                <a:lnTo>
                  <a:pt x="120603" y="11570"/>
                </a:lnTo>
                <a:lnTo>
                  <a:pt x="142632" y="10254"/>
                </a:lnTo>
                <a:lnTo>
                  <a:pt x="2514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73"/>
          <p:cNvSpPr/>
          <p:nvPr/>
        </p:nvSpPr>
        <p:spPr>
          <a:xfrm>
            <a:off x="3006438" y="3543300"/>
            <a:ext cx="273972" cy="315021"/>
          </a:xfrm>
          <a:custGeom>
            <a:avLst/>
            <a:gdLst/>
            <a:ahLst/>
            <a:cxnLst/>
            <a:rect l="0" t="0" r="0" b="0"/>
            <a:pathLst>
              <a:path w="273972" h="315021">
                <a:moveTo>
                  <a:pt x="148242" y="0"/>
                </a:moveTo>
                <a:lnTo>
                  <a:pt x="132333" y="15909"/>
                </a:lnTo>
                <a:lnTo>
                  <a:pt x="124936" y="22035"/>
                </a:lnTo>
                <a:lnTo>
                  <a:pt x="103170" y="39003"/>
                </a:lnTo>
                <a:lnTo>
                  <a:pt x="91524" y="48862"/>
                </a:lnTo>
                <a:lnTo>
                  <a:pt x="79950" y="59244"/>
                </a:lnTo>
                <a:lnTo>
                  <a:pt x="68424" y="69976"/>
                </a:lnTo>
                <a:lnTo>
                  <a:pt x="59470" y="79671"/>
                </a:lnTo>
                <a:lnTo>
                  <a:pt x="52230" y="88674"/>
                </a:lnTo>
                <a:lnTo>
                  <a:pt x="46134" y="97215"/>
                </a:lnTo>
                <a:lnTo>
                  <a:pt x="40800" y="105450"/>
                </a:lnTo>
                <a:lnTo>
                  <a:pt x="35974" y="113480"/>
                </a:lnTo>
                <a:lnTo>
                  <a:pt x="31486" y="121373"/>
                </a:lnTo>
                <a:lnTo>
                  <a:pt x="25955" y="132985"/>
                </a:lnTo>
                <a:lnTo>
                  <a:pt x="19727" y="147077"/>
                </a:lnTo>
                <a:lnTo>
                  <a:pt x="13035" y="162821"/>
                </a:lnTo>
                <a:lnTo>
                  <a:pt x="8574" y="175857"/>
                </a:lnTo>
                <a:lnTo>
                  <a:pt x="5600" y="187088"/>
                </a:lnTo>
                <a:lnTo>
                  <a:pt x="3617" y="197115"/>
                </a:lnTo>
                <a:lnTo>
                  <a:pt x="2295" y="207610"/>
                </a:lnTo>
                <a:lnTo>
                  <a:pt x="1414" y="218416"/>
                </a:lnTo>
                <a:lnTo>
                  <a:pt x="435" y="239314"/>
                </a:lnTo>
                <a:lnTo>
                  <a:pt x="0" y="257068"/>
                </a:lnTo>
                <a:lnTo>
                  <a:pt x="2424" y="265358"/>
                </a:lnTo>
                <a:lnTo>
                  <a:pt x="6580" y="273425"/>
                </a:lnTo>
                <a:lnTo>
                  <a:pt x="11890" y="281344"/>
                </a:lnTo>
                <a:lnTo>
                  <a:pt x="16701" y="287892"/>
                </a:lnTo>
                <a:lnTo>
                  <a:pt x="21178" y="293528"/>
                </a:lnTo>
                <a:lnTo>
                  <a:pt x="25432" y="298555"/>
                </a:lnTo>
                <a:lnTo>
                  <a:pt x="29539" y="301907"/>
                </a:lnTo>
                <a:lnTo>
                  <a:pt x="37488" y="305630"/>
                </a:lnTo>
                <a:lnTo>
                  <a:pt x="42656" y="306623"/>
                </a:lnTo>
                <a:lnTo>
                  <a:pt x="48641" y="307285"/>
                </a:lnTo>
                <a:lnTo>
                  <a:pt x="55171" y="307727"/>
                </a:lnTo>
                <a:lnTo>
                  <a:pt x="60795" y="309291"/>
                </a:lnTo>
                <a:lnTo>
                  <a:pt x="65814" y="311604"/>
                </a:lnTo>
                <a:lnTo>
                  <a:pt x="70430" y="314416"/>
                </a:lnTo>
                <a:lnTo>
                  <a:pt x="76047" y="315020"/>
                </a:lnTo>
                <a:lnTo>
                  <a:pt x="82332" y="314154"/>
                </a:lnTo>
                <a:lnTo>
                  <a:pt x="89062" y="312306"/>
                </a:lnTo>
                <a:lnTo>
                  <a:pt x="96088" y="311074"/>
                </a:lnTo>
                <a:lnTo>
                  <a:pt x="103313" y="310252"/>
                </a:lnTo>
                <a:lnTo>
                  <a:pt x="110669" y="309705"/>
                </a:lnTo>
                <a:lnTo>
                  <a:pt x="120653" y="308069"/>
                </a:lnTo>
                <a:lnTo>
                  <a:pt x="132389" y="305710"/>
                </a:lnTo>
                <a:lnTo>
                  <a:pt x="145294" y="302866"/>
                </a:lnTo>
                <a:lnTo>
                  <a:pt x="155166" y="300971"/>
                </a:lnTo>
                <a:lnTo>
                  <a:pt x="163018" y="299707"/>
                </a:lnTo>
                <a:lnTo>
                  <a:pt x="169522" y="298864"/>
                </a:lnTo>
                <a:lnTo>
                  <a:pt x="176399" y="297033"/>
                </a:lnTo>
                <a:lnTo>
                  <a:pt x="183523" y="294542"/>
                </a:lnTo>
                <a:lnTo>
                  <a:pt x="190813" y="291611"/>
                </a:lnTo>
                <a:lnTo>
                  <a:pt x="199482" y="287117"/>
                </a:lnTo>
                <a:lnTo>
                  <a:pt x="209072" y="281582"/>
                </a:lnTo>
                <a:lnTo>
                  <a:pt x="219275" y="275351"/>
                </a:lnTo>
                <a:lnTo>
                  <a:pt x="240772" y="261654"/>
                </a:lnTo>
                <a:lnTo>
                  <a:pt x="273971" y="240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74"/>
          <p:cNvSpPr/>
          <p:nvPr/>
        </p:nvSpPr>
        <p:spPr>
          <a:xfrm>
            <a:off x="3303270" y="3326148"/>
            <a:ext cx="262890" cy="205628"/>
          </a:xfrm>
          <a:custGeom>
            <a:avLst/>
            <a:gdLst/>
            <a:ahLst/>
            <a:cxnLst/>
            <a:rect l="0" t="0" r="0" b="0"/>
            <a:pathLst>
              <a:path w="262890" h="205628">
                <a:moveTo>
                  <a:pt x="0" y="45702"/>
                </a:moveTo>
                <a:lnTo>
                  <a:pt x="37827" y="7874"/>
                </a:lnTo>
                <a:lnTo>
                  <a:pt x="41728" y="5243"/>
                </a:lnTo>
                <a:lnTo>
                  <a:pt x="49449" y="2320"/>
                </a:lnTo>
                <a:lnTo>
                  <a:pt x="54556" y="1541"/>
                </a:lnTo>
                <a:lnTo>
                  <a:pt x="60500" y="1021"/>
                </a:lnTo>
                <a:lnTo>
                  <a:pt x="67004" y="674"/>
                </a:lnTo>
                <a:lnTo>
                  <a:pt x="84389" y="290"/>
                </a:lnTo>
                <a:lnTo>
                  <a:pt x="154208" y="0"/>
                </a:lnTo>
                <a:lnTo>
                  <a:pt x="162495" y="1263"/>
                </a:lnTo>
                <a:lnTo>
                  <a:pt x="170560" y="3376"/>
                </a:lnTo>
                <a:lnTo>
                  <a:pt x="178476" y="6055"/>
                </a:lnTo>
                <a:lnTo>
                  <a:pt x="183754" y="9110"/>
                </a:lnTo>
                <a:lnTo>
                  <a:pt x="187273" y="12417"/>
                </a:lnTo>
                <a:lnTo>
                  <a:pt x="189618" y="15892"/>
                </a:lnTo>
                <a:lnTo>
                  <a:pt x="192452" y="19478"/>
                </a:lnTo>
                <a:lnTo>
                  <a:pt x="195611" y="23140"/>
                </a:lnTo>
                <a:lnTo>
                  <a:pt x="198987" y="26850"/>
                </a:lnTo>
                <a:lnTo>
                  <a:pt x="202508" y="31864"/>
                </a:lnTo>
                <a:lnTo>
                  <a:pt x="206125" y="37746"/>
                </a:lnTo>
                <a:lnTo>
                  <a:pt x="209807" y="44208"/>
                </a:lnTo>
                <a:lnTo>
                  <a:pt x="210991" y="52326"/>
                </a:lnTo>
                <a:lnTo>
                  <a:pt x="210511" y="61548"/>
                </a:lnTo>
                <a:lnTo>
                  <a:pt x="208920" y="71505"/>
                </a:lnTo>
                <a:lnTo>
                  <a:pt x="206590" y="80684"/>
                </a:lnTo>
                <a:lnTo>
                  <a:pt x="203767" y="89343"/>
                </a:lnTo>
                <a:lnTo>
                  <a:pt x="200614" y="97656"/>
                </a:lnTo>
                <a:lnTo>
                  <a:pt x="197243" y="104468"/>
                </a:lnTo>
                <a:lnTo>
                  <a:pt x="193725" y="110279"/>
                </a:lnTo>
                <a:lnTo>
                  <a:pt x="190110" y="115424"/>
                </a:lnTo>
                <a:lnTo>
                  <a:pt x="183890" y="122663"/>
                </a:lnTo>
                <a:lnTo>
                  <a:pt x="175933" y="131299"/>
                </a:lnTo>
                <a:lnTo>
                  <a:pt x="166818" y="140866"/>
                </a:lnTo>
                <a:lnTo>
                  <a:pt x="159472" y="149785"/>
                </a:lnTo>
                <a:lnTo>
                  <a:pt x="153305" y="158270"/>
                </a:lnTo>
                <a:lnTo>
                  <a:pt x="147923" y="166467"/>
                </a:lnTo>
                <a:lnTo>
                  <a:pt x="141795" y="171932"/>
                </a:lnTo>
                <a:lnTo>
                  <a:pt x="135170" y="175575"/>
                </a:lnTo>
                <a:lnTo>
                  <a:pt x="128213" y="178004"/>
                </a:lnTo>
                <a:lnTo>
                  <a:pt x="121035" y="182163"/>
                </a:lnTo>
                <a:lnTo>
                  <a:pt x="113710" y="187476"/>
                </a:lnTo>
                <a:lnTo>
                  <a:pt x="106287" y="193558"/>
                </a:lnTo>
                <a:lnTo>
                  <a:pt x="100068" y="197612"/>
                </a:lnTo>
                <a:lnTo>
                  <a:pt x="94652" y="200315"/>
                </a:lnTo>
                <a:lnTo>
                  <a:pt x="89771" y="202118"/>
                </a:lnTo>
                <a:lnTo>
                  <a:pt x="85247" y="203319"/>
                </a:lnTo>
                <a:lnTo>
                  <a:pt x="80961" y="204120"/>
                </a:lnTo>
                <a:lnTo>
                  <a:pt x="72813" y="205010"/>
                </a:lnTo>
                <a:lnTo>
                  <a:pt x="64957" y="205405"/>
                </a:lnTo>
                <a:lnTo>
                  <a:pt x="63625" y="205510"/>
                </a:lnTo>
                <a:lnTo>
                  <a:pt x="64007" y="205581"/>
                </a:lnTo>
                <a:lnTo>
                  <a:pt x="65531" y="205627"/>
                </a:lnTo>
                <a:lnTo>
                  <a:pt x="67817" y="203119"/>
                </a:lnTo>
                <a:lnTo>
                  <a:pt x="70612" y="198906"/>
                </a:lnTo>
                <a:lnTo>
                  <a:pt x="73744" y="193558"/>
                </a:lnTo>
                <a:lnTo>
                  <a:pt x="77103" y="189993"/>
                </a:lnTo>
                <a:lnTo>
                  <a:pt x="80612" y="187615"/>
                </a:lnTo>
                <a:lnTo>
                  <a:pt x="87897" y="184974"/>
                </a:lnTo>
                <a:lnTo>
                  <a:pt x="95368" y="183800"/>
                </a:lnTo>
                <a:lnTo>
                  <a:pt x="99139" y="182218"/>
                </a:lnTo>
                <a:lnTo>
                  <a:pt x="106714" y="177072"/>
                </a:lnTo>
                <a:lnTo>
                  <a:pt x="113053" y="175192"/>
                </a:lnTo>
                <a:lnTo>
                  <a:pt x="121089" y="173938"/>
                </a:lnTo>
                <a:lnTo>
                  <a:pt x="130256" y="173103"/>
                </a:lnTo>
                <a:lnTo>
                  <a:pt x="142717" y="172546"/>
                </a:lnTo>
                <a:lnTo>
                  <a:pt x="173496" y="171927"/>
                </a:lnTo>
                <a:lnTo>
                  <a:pt x="188054" y="173032"/>
                </a:lnTo>
                <a:lnTo>
                  <a:pt x="201569" y="175038"/>
                </a:lnTo>
                <a:lnTo>
                  <a:pt x="214390" y="177646"/>
                </a:lnTo>
                <a:lnTo>
                  <a:pt x="224206" y="179384"/>
                </a:lnTo>
                <a:lnTo>
                  <a:pt x="232021" y="180544"/>
                </a:lnTo>
                <a:lnTo>
                  <a:pt x="262889" y="1828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75"/>
          <p:cNvSpPr/>
          <p:nvPr/>
        </p:nvSpPr>
        <p:spPr>
          <a:xfrm>
            <a:off x="857250" y="4206239"/>
            <a:ext cx="45721" cy="480062"/>
          </a:xfrm>
          <a:custGeom>
            <a:avLst/>
            <a:gdLst/>
            <a:ahLst/>
            <a:cxnLst/>
            <a:rect l="0" t="0" r="0" b="0"/>
            <a:pathLst>
              <a:path w="45721" h="480062">
                <a:moveTo>
                  <a:pt x="0" y="0"/>
                </a:moveTo>
                <a:lnTo>
                  <a:pt x="0" y="32937"/>
                </a:lnTo>
                <a:lnTo>
                  <a:pt x="1270" y="38468"/>
                </a:lnTo>
                <a:lnTo>
                  <a:pt x="3386" y="43426"/>
                </a:lnTo>
                <a:lnTo>
                  <a:pt x="6067" y="48000"/>
                </a:lnTo>
                <a:lnTo>
                  <a:pt x="7855" y="53590"/>
                </a:lnTo>
                <a:lnTo>
                  <a:pt x="9046" y="59857"/>
                </a:lnTo>
                <a:lnTo>
                  <a:pt x="9841" y="66575"/>
                </a:lnTo>
                <a:lnTo>
                  <a:pt x="17027" y="118504"/>
                </a:lnTo>
                <a:lnTo>
                  <a:pt x="23654" y="185595"/>
                </a:lnTo>
                <a:lnTo>
                  <a:pt x="29563" y="256477"/>
                </a:lnTo>
                <a:lnTo>
                  <a:pt x="32189" y="296447"/>
                </a:lnTo>
                <a:lnTo>
                  <a:pt x="33356" y="326064"/>
                </a:lnTo>
                <a:lnTo>
                  <a:pt x="33875" y="357008"/>
                </a:lnTo>
                <a:lnTo>
                  <a:pt x="34105" y="400394"/>
                </a:lnTo>
                <a:lnTo>
                  <a:pt x="35437" y="419329"/>
                </a:lnTo>
                <a:lnTo>
                  <a:pt x="37594" y="435763"/>
                </a:lnTo>
                <a:lnTo>
                  <a:pt x="45720" y="4800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76"/>
          <p:cNvSpPr/>
          <p:nvPr/>
        </p:nvSpPr>
        <p:spPr>
          <a:xfrm>
            <a:off x="1120140" y="4434839"/>
            <a:ext cx="285751" cy="11431"/>
          </a:xfrm>
          <a:custGeom>
            <a:avLst/>
            <a:gdLst/>
            <a:ahLst/>
            <a:cxnLst/>
            <a:rect l="0" t="0" r="0" b="0"/>
            <a:pathLst>
              <a:path w="285751" h="11431">
                <a:moveTo>
                  <a:pt x="0" y="11430"/>
                </a:moveTo>
                <a:lnTo>
                  <a:pt x="100042" y="11430"/>
                </a:lnTo>
                <a:lnTo>
                  <a:pt x="130195" y="10161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77"/>
          <p:cNvSpPr/>
          <p:nvPr/>
        </p:nvSpPr>
        <p:spPr>
          <a:xfrm>
            <a:off x="1257300" y="4251959"/>
            <a:ext cx="57151" cy="411481"/>
          </a:xfrm>
          <a:custGeom>
            <a:avLst/>
            <a:gdLst/>
            <a:ahLst/>
            <a:cxnLst/>
            <a:rect l="0" t="0" r="0" b="0"/>
            <a:pathLst>
              <a:path w="57151" h="411481">
                <a:moveTo>
                  <a:pt x="0" y="0"/>
                </a:moveTo>
                <a:lnTo>
                  <a:pt x="0" y="58628"/>
                </a:lnTo>
                <a:lnTo>
                  <a:pt x="1270" y="65756"/>
                </a:lnTo>
                <a:lnTo>
                  <a:pt x="3386" y="74318"/>
                </a:lnTo>
                <a:lnTo>
                  <a:pt x="6067" y="83835"/>
                </a:lnTo>
                <a:lnTo>
                  <a:pt x="7855" y="95260"/>
                </a:lnTo>
                <a:lnTo>
                  <a:pt x="9046" y="107957"/>
                </a:lnTo>
                <a:lnTo>
                  <a:pt x="9841" y="121501"/>
                </a:lnTo>
                <a:lnTo>
                  <a:pt x="11640" y="133071"/>
                </a:lnTo>
                <a:lnTo>
                  <a:pt x="14110" y="143324"/>
                </a:lnTo>
                <a:lnTo>
                  <a:pt x="17027" y="152700"/>
                </a:lnTo>
                <a:lnTo>
                  <a:pt x="20241" y="167840"/>
                </a:lnTo>
                <a:lnTo>
                  <a:pt x="23654" y="186823"/>
                </a:lnTo>
                <a:lnTo>
                  <a:pt x="27199" y="208369"/>
                </a:lnTo>
                <a:lnTo>
                  <a:pt x="29563" y="226543"/>
                </a:lnTo>
                <a:lnTo>
                  <a:pt x="31138" y="242468"/>
                </a:lnTo>
                <a:lnTo>
                  <a:pt x="32189" y="256896"/>
                </a:lnTo>
                <a:lnTo>
                  <a:pt x="34159" y="274134"/>
                </a:lnTo>
                <a:lnTo>
                  <a:pt x="41730" y="329722"/>
                </a:lnTo>
                <a:lnTo>
                  <a:pt x="43060" y="343005"/>
                </a:lnTo>
                <a:lnTo>
                  <a:pt x="43946" y="354400"/>
                </a:lnTo>
                <a:lnTo>
                  <a:pt x="45807" y="363267"/>
                </a:lnTo>
                <a:lnTo>
                  <a:pt x="48318" y="370448"/>
                </a:lnTo>
                <a:lnTo>
                  <a:pt x="51262" y="376506"/>
                </a:lnTo>
                <a:lnTo>
                  <a:pt x="53225" y="383084"/>
                </a:lnTo>
                <a:lnTo>
                  <a:pt x="54533" y="390009"/>
                </a:lnTo>
                <a:lnTo>
                  <a:pt x="57150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78"/>
          <p:cNvSpPr/>
          <p:nvPr/>
        </p:nvSpPr>
        <p:spPr>
          <a:xfrm>
            <a:off x="1577340" y="4206239"/>
            <a:ext cx="68581" cy="434341"/>
          </a:xfrm>
          <a:custGeom>
            <a:avLst/>
            <a:gdLst/>
            <a:ahLst/>
            <a:cxnLst/>
            <a:rect l="0" t="0" r="0" b="0"/>
            <a:pathLst>
              <a:path w="68581" h="434341">
                <a:moveTo>
                  <a:pt x="0" y="0"/>
                </a:moveTo>
                <a:lnTo>
                  <a:pt x="12135" y="6069"/>
                </a:lnTo>
                <a:lnTo>
                  <a:pt x="16980" y="9126"/>
                </a:lnTo>
                <a:lnTo>
                  <a:pt x="21480" y="12434"/>
                </a:lnTo>
                <a:lnTo>
                  <a:pt x="25750" y="15909"/>
                </a:lnTo>
                <a:lnTo>
                  <a:pt x="28596" y="20766"/>
                </a:lnTo>
                <a:lnTo>
                  <a:pt x="30494" y="26545"/>
                </a:lnTo>
                <a:lnTo>
                  <a:pt x="32603" y="39738"/>
                </a:lnTo>
                <a:lnTo>
                  <a:pt x="33165" y="46812"/>
                </a:lnTo>
                <a:lnTo>
                  <a:pt x="33540" y="54068"/>
                </a:lnTo>
                <a:lnTo>
                  <a:pt x="35060" y="61446"/>
                </a:lnTo>
                <a:lnTo>
                  <a:pt x="37343" y="68904"/>
                </a:lnTo>
                <a:lnTo>
                  <a:pt x="40135" y="76416"/>
                </a:lnTo>
                <a:lnTo>
                  <a:pt x="41997" y="83964"/>
                </a:lnTo>
                <a:lnTo>
                  <a:pt x="43238" y="91536"/>
                </a:lnTo>
                <a:lnTo>
                  <a:pt x="44065" y="99124"/>
                </a:lnTo>
                <a:lnTo>
                  <a:pt x="51297" y="152279"/>
                </a:lnTo>
                <a:lnTo>
                  <a:pt x="53248" y="170099"/>
                </a:lnTo>
                <a:lnTo>
                  <a:pt x="54548" y="185789"/>
                </a:lnTo>
                <a:lnTo>
                  <a:pt x="55416" y="200059"/>
                </a:lnTo>
                <a:lnTo>
                  <a:pt x="64662" y="309134"/>
                </a:lnTo>
                <a:lnTo>
                  <a:pt x="65968" y="335630"/>
                </a:lnTo>
                <a:lnTo>
                  <a:pt x="67806" y="395780"/>
                </a:lnTo>
                <a:lnTo>
                  <a:pt x="68580" y="4343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79"/>
          <p:cNvSpPr/>
          <p:nvPr/>
        </p:nvSpPr>
        <p:spPr>
          <a:xfrm>
            <a:off x="1200150" y="4491989"/>
            <a:ext cx="217171" cy="33779"/>
          </a:xfrm>
          <a:custGeom>
            <a:avLst/>
            <a:gdLst/>
            <a:ahLst/>
            <a:cxnLst/>
            <a:rect l="0" t="0" r="0" b="0"/>
            <a:pathLst>
              <a:path w="217171" h="33779">
                <a:moveTo>
                  <a:pt x="0" y="11430"/>
                </a:moveTo>
                <a:lnTo>
                  <a:pt x="29523" y="21271"/>
                </a:lnTo>
                <a:lnTo>
                  <a:pt x="33652" y="23071"/>
                </a:lnTo>
                <a:lnTo>
                  <a:pt x="45013" y="28457"/>
                </a:lnTo>
                <a:lnTo>
                  <a:pt x="51598" y="30402"/>
                </a:lnTo>
                <a:lnTo>
                  <a:pt x="58529" y="31698"/>
                </a:lnTo>
                <a:lnTo>
                  <a:pt x="65689" y="32562"/>
                </a:lnTo>
                <a:lnTo>
                  <a:pt x="71733" y="33138"/>
                </a:lnTo>
                <a:lnTo>
                  <a:pt x="77032" y="33522"/>
                </a:lnTo>
                <a:lnTo>
                  <a:pt x="81834" y="33778"/>
                </a:lnTo>
                <a:lnTo>
                  <a:pt x="88846" y="32679"/>
                </a:lnTo>
                <a:lnTo>
                  <a:pt x="97331" y="30676"/>
                </a:lnTo>
                <a:lnTo>
                  <a:pt x="106797" y="28071"/>
                </a:lnTo>
                <a:lnTo>
                  <a:pt x="114378" y="26334"/>
                </a:lnTo>
                <a:lnTo>
                  <a:pt x="120702" y="25176"/>
                </a:lnTo>
                <a:lnTo>
                  <a:pt x="126188" y="24404"/>
                </a:lnTo>
                <a:lnTo>
                  <a:pt x="131115" y="23890"/>
                </a:lnTo>
                <a:lnTo>
                  <a:pt x="135670" y="23547"/>
                </a:lnTo>
                <a:lnTo>
                  <a:pt x="139976" y="23318"/>
                </a:lnTo>
                <a:lnTo>
                  <a:pt x="149197" y="21895"/>
                </a:lnTo>
                <a:lnTo>
                  <a:pt x="176376" y="16928"/>
                </a:lnTo>
                <a:lnTo>
                  <a:pt x="187434" y="13826"/>
                </a:lnTo>
                <a:lnTo>
                  <a:pt x="196076" y="10487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80"/>
          <p:cNvSpPr/>
          <p:nvPr/>
        </p:nvSpPr>
        <p:spPr>
          <a:xfrm>
            <a:off x="1074739" y="4446290"/>
            <a:ext cx="350552" cy="68561"/>
          </a:xfrm>
          <a:custGeom>
            <a:avLst/>
            <a:gdLst/>
            <a:ahLst/>
            <a:cxnLst/>
            <a:rect l="0" t="0" r="0" b="0"/>
            <a:pathLst>
              <a:path w="350552" h="68561">
                <a:moveTo>
                  <a:pt x="22541" y="68560"/>
                </a:moveTo>
                <a:lnTo>
                  <a:pt x="16473" y="62492"/>
                </a:lnTo>
                <a:lnTo>
                  <a:pt x="17225" y="60704"/>
                </a:lnTo>
                <a:lnTo>
                  <a:pt x="20267" y="59512"/>
                </a:lnTo>
                <a:lnTo>
                  <a:pt x="29150" y="58189"/>
                </a:lnTo>
                <a:lnTo>
                  <a:pt x="37331" y="57600"/>
                </a:lnTo>
                <a:lnTo>
                  <a:pt x="43831" y="56173"/>
                </a:lnTo>
                <a:lnTo>
                  <a:pt x="51974" y="53952"/>
                </a:lnTo>
                <a:lnTo>
                  <a:pt x="61213" y="51201"/>
                </a:lnTo>
                <a:lnTo>
                  <a:pt x="69912" y="48097"/>
                </a:lnTo>
                <a:lnTo>
                  <a:pt x="78252" y="44758"/>
                </a:lnTo>
                <a:lnTo>
                  <a:pt x="86351" y="41262"/>
                </a:lnTo>
                <a:lnTo>
                  <a:pt x="103181" y="36391"/>
                </a:lnTo>
                <a:lnTo>
                  <a:pt x="152361" y="24206"/>
                </a:lnTo>
                <a:lnTo>
                  <a:pt x="180207" y="18670"/>
                </a:lnTo>
                <a:lnTo>
                  <a:pt x="208932" y="13710"/>
                </a:lnTo>
                <a:lnTo>
                  <a:pt x="238242" y="9133"/>
                </a:lnTo>
                <a:lnTo>
                  <a:pt x="260321" y="6082"/>
                </a:lnTo>
                <a:lnTo>
                  <a:pt x="277581" y="4048"/>
                </a:lnTo>
                <a:lnTo>
                  <a:pt x="291628" y="2692"/>
                </a:lnTo>
                <a:lnTo>
                  <a:pt x="306072" y="1788"/>
                </a:lnTo>
                <a:lnTo>
                  <a:pt x="348822" y="337"/>
                </a:lnTo>
                <a:lnTo>
                  <a:pt x="350551" y="218"/>
                </a:lnTo>
                <a:lnTo>
                  <a:pt x="350434" y="138"/>
                </a:lnTo>
                <a:lnTo>
                  <a:pt x="346918" y="50"/>
                </a:lnTo>
                <a:lnTo>
                  <a:pt x="313527" y="0"/>
                </a:lnTo>
                <a:lnTo>
                  <a:pt x="288921" y="2533"/>
                </a:lnTo>
                <a:lnTo>
                  <a:pt x="220942" y="12121"/>
                </a:lnTo>
                <a:lnTo>
                  <a:pt x="191638" y="16964"/>
                </a:lnTo>
                <a:lnTo>
                  <a:pt x="167022" y="21462"/>
                </a:lnTo>
                <a:lnTo>
                  <a:pt x="84947" y="37808"/>
                </a:lnTo>
                <a:lnTo>
                  <a:pt x="70495" y="41708"/>
                </a:lnTo>
                <a:lnTo>
                  <a:pt x="59590" y="45579"/>
                </a:lnTo>
                <a:lnTo>
                  <a:pt x="51050" y="49429"/>
                </a:lnTo>
                <a:lnTo>
                  <a:pt x="44087" y="51995"/>
                </a:lnTo>
                <a:lnTo>
                  <a:pt x="38175" y="53707"/>
                </a:lnTo>
                <a:lnTo>
                  <a:pt x="32963" y="54848"/>
                </a:lnTo>
                <a:lnTo>
                  <a:pt x="25679" y="55608"/>
                </a:lnTo>
                <a:lnTo>
                  <a:pt x="17013" y="56115"/>
                </a:lnTo>
                <a:lnTo>
                  <a:pt x="2304" y="56679"/>
                </a:lnTo>
                <a:lnTo>
                  <a:pt x="160" y="56829"/>
                </a:lnTo>
                <a:lnTo>
                  <a:pt x="0" y="56929"/>
                </a:lnTo>
                <a:lnTo>
                  <a:pt x="30114" y="57070"/>
                </a:lnTo>
                <a:lnTo>
                  <a:pt x="42830" y="55820"/>
                </a:lnTo>
                <a:lnTo>
                  <a:pt x="55117" y="53717"/>
                </a:lnTo>
                <a:lnTo>
                  <a:pt x="67118" y="51044"/>
                </a:lnTo>
                <a:lnTo>
                  <a:pt x="81469" y="49263"/>
                </a:lnTo>
                <a:lnTo>
                  <a:pt x="97386" y="48075"/>
                </a:lnTo>
                <a:lnTo>
                  <a:pt x="114348" y="47283"/>
                </a:lnTo>
                <a:lnTo>
                  <a:pt x="130735" y="45485"/>
                </a:lnTo>
                <a:lnTo>
                  <a:pt x="146740" y="43016"/>
                </a:lnTo>
                <a:lnTo>
                  <a:pt x="162490" y="40101"/>
                </a:lnTo>
                <a:lnTo>
                  <a:pt x="193537" y="33474"/>
                </a:lnTo>
                <a:lnTo>
                  <a:pt x="208928" y="29929"/>
                </a:lnTo>
                <a:lnTo>
                  <a:pt x="230619" y="27566"/>
                </a:lnTo>
                <a:lnTo>
                  <a:pt x="256510" y="25990"/>
                </a:lnTo>
                <a:lnTo>
                  <a:pt x="285200" y="24940"/>
                </a:lnTo>
                <a:lnTo>
                  <a:pt x="301787" y="25510"/>
                </a:lnTo>
                <a:lnTo>
                  <a:pt x="310305" y="27160"/>
                </a:lnTo>
                <a:lnTo>
                  <a:pt x="313443" y="29530"/>
                </a:lnTo>
                <a:lnTo>
                  <a:pt x="314266" y="31109"/>
                </a:lnTo>
                <a:lnTo>
                  <a:pt x="313544" y="32163"/>
                </a:lnTo>
                <a:lnTo>
                  <a:pt x="311793" y="32865"/>
                </a:lnTo>
                <a:lnTo>
                  <a:pt x="303074" y="37032"/>
                </a:lnTo>
                <a:lnTo>
                  <a:pt x="297193" y="39921"/>
                </a:lnTo>
                <a:lnTo>
                  <a:pt x="290732" y="41848"/>
                </a:lnTo>
                <a:lnTo>
                  <a:pt x="283885" y="43131"/>
                </a:lnTo>
                <a:lnTo>
                  <a:pt x="276780" y="43987"/>
                </a:lnTo>
                <a:lnTo>
                  <a:pt x="269504" y="44558"/>
                </a:lnTo>
                <a:lnTo>
                  <a:pt x="262113" y="44938"/>
                </a:lnTo>
                <a:lnTo>
                  <a:pt x="254645" y="45192"/>
                </a:lnTo>
                <a:lnTo>
                  <a:pt x="242047" y="46631"/>
                </a:lnTo>
                <a:lnTo>
                  <a:pt x="207729" y="51617"/>
                </a:lnTo>
                <a:lnTo>
                  <a:pt x="145568" y="61564"/>
                </a:lnTo>
                <a:lnTo>
                  <a:pt x="128689" y="63896"/>
                </a:lnTo>
                <a:lnTo>
                  <a:pt x="114896" y="65450"/>
                </a:lnTo>
                <a:lnTo>
                  <a:pt x="103161" y="66487"/>
                </a:lnTo>
                <a:lnTo>
                  <a:pt x="94067" y="65908"/>
                </a:lnTo>
                <a:lnTo>
                  <a:pt x="86735" y="64252"/>
                </a:lnTo>
                <a:lnTo>
                  <a:pt x="80577" y="61877"/>
                </a:lnTo>
                <a:lnTo>
                  <a:pt x="77742" y="60295"/>
                </a:lnTo>
                <a:lnTo>
                  <a:pt x="77121" y="59240"/>
                </a:lnTo>
                <a:lnTo>
                  <a:pt x="77978" y="58536"/>
                </a:lnTo>
                <a:lnTo>
                  <a:pt x="82316" y="57755"/>
                </a:lnTo>
                <a:lnTo>
                  <a:pt x="91017" y="57407"/>
                </a:lnTo>
                <a:lnTo>
                  <a:pt x="107585" y="57253"/>
                </a:lnTo>
                <a:lnTo>
                  <a:pt x="114797" y="55942"/>
                </a:lnTo>
                <a:lnTo>
                  <a:pt x="120875" y="53798"/>
                </a:lnTo>
                <a:lnTo>
                  <a:pt x="126197" y="51098"/>
                </a:lnTo>
                <a:lnTo>
                  <a:pt x="132285" y="49299"/>
                </a:lnTo>
                <a:lnTo>
                  <a:pt x="138883" y="48099"/>
                </a:lnTo>
                <a:lnTo>
                  <a:pt x="145822" y="47299"/>
                </a:lnTo>
                <a:lnTo>
                  <a:pt x="155529" y="45496"/>
                </a:lnTo>
                <a:lnTo>
                  <a:pt x="179860" y="40105"/>
                </a:lnTo>
                <a:lnTo>
                  <a:pt x="189650" y="38160"/>
                </a:lnTo>
                <a:lnTo>
                  <a:pt x="197447" y="36863"/>
                </a:lnTo>
                <a:lnTo>
                  <a:pt x="203915" y="35999"/>
                </a:lnTo>
                <a:lnTo>
                  <a:pt x="212037" y="34152"/>
                </a:lnTo>
                <a:lnTo>
                  <a:pt x="221261" y="31652"/>
                </a:lnTo>
                <a:lnTo>
                  <a:pt x="231221" y="28714"/>
                </a:lnTo>
                <a:lnTo>
                  <a:pt x="240401" y="28026"/>
                </a:lnTo>
                <a:lnTo>
                  <a:pt x="249061" y="28837"/>
                </a:lnTo>
                <a:lnTo>
                  <a:pt x="257374" y="30648"/>
                </a:lnTo>
                <a:lnTo>
                  <a:pt x="265456" y="31855"/>
                </a:lnTo>
                <a:lnTo>
                  <a:pt x="273384" y="32660"/>
                </a:lnTo>
                <a:lnTo>
                  <a:pt x="281210" y="33197"/>
                </a:lnTo>
                <a:lnTo>
                  <a:pt x="285157" y="34824"/>
                </a:lnTo>
                <a:lnTo>
                  <a:pt x="286518" y="37179"/>
                </a:lnTo>
                <a:lnTo>
                  <a:pt x="285431" y="456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81"/>
          <p:cNvSpPr/>
          <p:nvPr/>
        </p:nvSpPr>
        <p:spPr>
          <a:xfrm>
            <a:off x="1188723" y="4274820"/>
            <a:ext cx="68578" cy="432324"/>
          </a:xfrm>
          <a:custGeom>
            <a:avLst/>
            <a:gdLst/>
            <a:ahLst/>
            <a:cxnLst/>
            <a:rect l="0" t="0" r="0" b="0"/>
            <a:pathLst>
              <a:path w="68578" h="432324">
                <a:moveTo>
                  <a:pt x="68577" y="0"/>
                </a:moveTo>
                <a:lnTo>
                  <a:pt x="56441" y="6067"/>
                </a:lnTo>
                <a:lnTo>
                  <a:pt x="52866" y="9125"/>
                </a:lnTo>
                <a:lnTo>
                  <a:pt x="50483" y="12433"/>
                </a:lnTo>
                <a:lnTo>
                  <a:pt x="48894" y="15909"/>
                </a:lnTo>
                <a:lnTo>
                  <a:pt x="47129" y="23157"/>
                </a:lnTo>
                <a:lnTo>
                  <a:pt x="45074" y="35692"/>
                </a:lnTo>
                <a:lnTo>
                  <a:pt x="39928" y="62429"/>
                </a:lnTo>
                <a:lnTo>
                  <a:pt x="38047" y="73370"/>
                </a:lnTo>
                <a:lnTo>
                  <a:pt x="36794" y="81933"/>
                </a:lnTo>
                <a:lnTo>
                  <a:pt x="35958" y="88912"/>
                </a:lnTo>
                <a:lnTo>
                  <a:pt x="35401" y="96104"/>
                </a:lnTo>
                <a:lnTo>
                  <a:pt x="35030" y="103439"/>
                </a:lnTo>
                <a:lnTo>
                  <a:pt x="34617" y="118363"/>
                </a:lnTo>
                <a:lnTo>
                  <a:pt x="34330" y="168378"/>
                </a:lnTo>
                <a:lnTo>
                  <a:pt x="33046" y="185912"/>
                </a:lnTo>
                <a:lnTo>
                  <a:pt x="30919" y="206491"/>
                </a:lnTo>
                <a:lnTo>
                  <a:pt x="28232" y="229101"/>
                </a:lnTo>
                <a:lnTo>
                  <a:pt x="26440" y="246714"/>
                </a:lnTo>
                <a:lnTo>
                  <a:pt x="25246" y="260996"/>
                </a:lnTo>
                <a:lnTo>
                  <a:pt x="24449" y="273057"/>
                </a:lnTo>
                <a:lnTo>
                  <a:pt x="23564" y="293231"/>
                </a:lnTo>
                <a:lnTo>
                  <a:pt x="23329" y="302168"/>
                </a:lnTo>
                <a:lnTo>
                  <a:pt x="21901" y="317015"/>
                </a:lnTo>
                <a:lnTo>
                  <a:pt x="16929" y="357218"/>
                </a:lnTo>
                <a:lnTo>
                  <a:pt x="15095" y="370225"/>
                </a:lnTo>
                <a:lnTo>
                  <a:pt x="13057" y="381291"/>
                </a:lnTo>
                <a:lnTo>
                  <a:pt x="11910" y="386448"/>
                </a:lnTo>
                <a:lnTo>
                  <a:pt x="11749" y="385902"/>
                </a:lnTo>
                <a:lnTo>
                  <a:pt x="11522" y="376525"/>
                </a:lnTo>
                <a:lnTo>
                  <a:pt x="11469" y="360384"/>
                </a:lnTo>
                <a:lnTo>
                  <a:pt x="10185" y="353286"/>
                </a:lnTo>
                <a:lnTo>
                  <a:pt x="8059" y="347284"/>
                </a:lnTo>
                <a:lnTo>
                  <a:pt x="5371" y="342012"/>
                </a:lnTo>
                <a:lnTo>
                  <a:pt x="3580" y="333418"/>
                </a:lnTo>
                <a:lnTo>
                  <a:pt x="2385" y="322609"/>
                </a:lnTo>
                <a:lnTo>
                  <a:pt x="1589" y="310322"/>
                </a:lnTo>
                <a:lnTo>
                  <a:pt x="704" y="289897"/>
                </a:lnTo>
                <a:lnTo>
                  <a:pt x="206" y="264119"/>
                </a:lnTo>
                <a:lnTo>
                  <a:pt x="0" y="91851"/>
                </a:lnTo>
                <a:lnTo>
                  <a:pt x="1269" y="82824"/>
                </a:lnTo>
                <a:lnTo>
                  <a:pt x="3385" y="75536"/>
                </a:lnTo>
                <a:lnTo>
                  <a:pt x="9838" y="60781"/>
                </a:lnTo>
                <a:lnTo>
                  <a:pt x="11638" y="59570"/>
                </a:lnTo>
                <a:lnTo>
                  <a:pt x="14107" y="58764"/>
                </a:lnTo>
                <a:lnTo>
                  <a:pt x="21128" y="57468"/>
                </a:lnTo>
                <a:lnTo>
                  <a:pt x="22974" y="58632"/>
                </a:lnTo>
                <a:lnTo>
                  <a:pt x="25475" y="60678"/>
                </a:lnTo>
                <a:lnTo>
                  <a:pt x="28412" y="63312"/>
                </a:lnTo>
                <a:lnTo>
                  <a:pt x="31640" y="70148"/>
                </a:lnTo>
                <a:lnTo>
                  <a:pt x="35062" y="79785"/>
                </a:lnTo>
                <a:lnTo>
                  <a:pt x="38614" y="91290"/>
                </a:lnTo>
                <a:lnTo>
                  <a:pt x="40981" y="101500"/>
                </a:lnTo>
                <a:lnTo>
                  <a:pt x="42560" y="110846"/>
                </a:lnTo>
                <a:lnTo>
                  <a:pt x="43612" y="119617"/>
                </a:lnTo>
                <a:lnTo>
                  <a:pt x="44314" y="128005"/>
                </a:lnTo>
                <a:lnTo>
                  <a:pt x="44781" y="136136"/>
                </a:lnTo>
                <a:lnTo>
                  <a:pt x="45301" y="151945"/>
                </a:lnTo>
                <a:lnTo>
                  <a:pt x="45634" y="186176"/>
                </a:lnTo>
                <a:lnTo>
                  <a:pt x="45717" y="432323"/>
                </a:lnTo>
                <a:lnTo>
                  <a:pt x="44447" y="431725"/>
                </a:lnTo>
                <a:lnTo>
                  <a:pt x="42330" y="430057"/>
                </a:lnTo>
                <a:lnTo>
                  <a:pt x="39649" y="427674"/>
                </a:lnTo>
                <a:lnTo>
                  <a:pt x="37861" y="419736"/>
                </a:lnTo>
                <a:lnTo>
                  <a:pt x="36670" y="408094"/>
                </a:lnTo>
                <a:lnTo>
                  <a:pt x="35875" y="393983"/>
                </a:lnTo>
                <a:lnTo>
                  <a:pt x="34076" y="382035"/>
                </a:lnTo>
                <a:lnTo>
                  <a:pt x="31606" y="371530"/>
                </a:lnTo>
                <a:lnTo>
                  <a:pt x="28690" y="361986"/>
                </a:lnTo>
                <a:lnTo>
                  <a:pt x="28015" y="353084"/>
                </a:lnTo>
                <a:lnTo>
                  <a:pt x="28836" y="344609"/>
                </a:lnTo>
                <a:lnTo>
                  <a:pt x="30653" y="336419"/>
                </a:lnTo>
                <a:lnTo>
                  <a:pt x="31864" y="328419"/>
                </a:lnTo>
                <a:lnTo>
                  <a:pt x="32672" y="320546"/>
                </a:lnTo>
                <a:lnTo>
                  <a:pt x="33210" y="312757"/>
                </a:lnTo>
                <a:lnTo>
                  <a:pt x="33569" y="305025"/>
                </a:lnTo>
                <a:lnTo>
                  <a:pt x="33967" y="289659"/>
                </a:lnTo>
                <a:lnTo>
                  <a:pt x="35344" y="283276"/>
                </a:lnTo>
                <a:lnTo>
                  <a:pt x="37531" y="277751"/>
                </a:lnTo>
                <a:lnTo>
                  <a:pt x="40260" y="272797"/>
                </a:lnTo>
                <a:lnTo>
                  <a:pt x="42079" y="266955"/>
                </a:lnTo>
                <a:lnTo>
                  <a:pt x="44100" y="253690"/>
                </a:lnTo>
                <a:lnTo>
                  <a:pt x="44639" y="245326"/>
                </a:lnTo>
                <a:lnTo>
                  <a:pt x="44998" y="235941"/>
                </a:lnTo>
                <a:lnTo>
                  <a:pt x="45238" y="225874"/>
                </a:lnTo>
                <a:lnTo>
                  <a:pt x="46667" y="217892"/>
                </a:lnTo>
                <a:lnTo>
                  <a:pt x="48890" y="211301"/>
                </a:lnTo>
                <a:lnTo>
                  <a:pt x="51642" y="205637"/>
                </a:lnTo>
                <a:lnTo>
                  <a:pt x="54747" y="201861"/>
                </a:lnTo>
                <a:lnTo>
                  <a:pt x="58087" y="199344"/>
                </a:lnTo>
                <a:lnTo>
                  <a:pt x="61584" y="197666"/>
                </a:lnTo>
                <a:lnTo>
                  <a:pt x="63915" y="197817"/>
                </a:lnTo>
                <a:lnTo>
                  <a:pt x="65469" y="199188"/>
                </a:lnTo>
                <a:lnTo>
                  <a:pt x="66505" y="201372"/>
                </a:lnTo>
                <a:lnTo>
                  <a:pt x="67656" y="207185"/>
                </a:lnTo>
                <a:lnTo>
                  <a:pt x="68167" y="215272"/>
                </a:lnTo>
                <a:lnTo>
                  <a:pt x="68395" y="227333"/>
                </a:lnTo>
                <a:lnTo>
                  <a:pt x="67185" y="236645"/>
                </a:lnTo>
                <a:lnTo>
                  <a:pt x="65109" y="247933"/>
                </a:lnTo>
                <a:lnTo>
                  <a:pt x="62455" y="260539"/>
                </a:lnTo>
                <a:lnTo>
                  <a:pt x="60686" y="274022"/>
                </a:lnTo>
                <a:lnTo>
                  <a:pt x="59506" y="288091"/>
                </a:lnTo>
                <a:lnTo>
                  <a:pt x="58719" y="302551"/>
                </a:lnTo>
                <a:lnTo>
                  <a:pt x="57846" y="328776"/>
                </a:lnTo>
                <a:lnTo>
                  <a:pt x="57285" y="370590"/>
                </a:lnTo>
                <a:lnTo>
                  <a:pt x="58509" y="377870"/>
                </a:lnTo>
                <a:lnTo>
                  <a:pt x="60595" y="383993"/>
                </a:lnTo>
                <a:lnTo>
                  <a:pt x="63255" y="389345"/>
                </a:lnTo>
                <a:lnTo>
                  <a:pt x="65029" y="395453"/>
                </a:lnTo>
                <a:lnTo>
                  <a:pt x="66212" y="402065"/>
                </a:lnTo>
                <a:lnTo>
                  <a:pt x="68577" y="4229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82"/>
          <p:cNvSpPr/>
          <p:nvPr/>
        </p:nvSpPr>
        <p:spPr>
          <a:xfrm>
            <a:off x="1925085" y="4343400"/>
            <a:ext cx="235186" cy="57151"/>
          </a:xfrm>
          <a:custGeom>
            <a:avLst/>
            <a:gdLst/>
            <a:ahLst/>
            <a:cxnLst/>
            <a:rect l="0" t="0" r="0" b="0"/>
            <a:pathLst>
              <a:path w="235186" h="57151">
                <a:moveTo>
                  <a:pt x="6585" y="57150"/>
                </a:moveTo>
                <a:lnTo>
                  <a:pt x="0" y="57150"/>
                </a:lnTo>
                <a:lnTo>
                  <a:pt x="11534" y="57150"/>
                </a:lnTo>
                <a:lnTo>
                  <a:pt x="16234" y="55879"/>
                </a:lnTo>
                <a:lnTo>
                  <a:pt x="21908" y="53763"/>
                </a:lnTo>
                <a:lnTo>
                  <a:pt x="28230" y="51082"/>
                </a:lnTo>
                <a:lnTo>
                  <a:pt x="37525" y="48024"/>
                </a:lnTo>
                <a:lnTo>
                  <a:pt x="48801" y="44716"/>
                </a:lnTo>
                <a:lnTo>
                  <a:pt x="61399" y="41241"/>
                </a:lnTo>
                <a:lnTo>
                  <a:pt x="85557" y="33992"/>
                </a:lnTo>
                <a:lnTo>
                  <a:pt x="97333" y="30281"/>
                </a:lnTo>
                <a:lnTo>
                  <a:pt x="107723" y="27807"/>
                </a:lnTo>
                <a:lnTo>
                  <a:pt x="117190" y="26158"/>
                </a:lnTo>
                <a:lnTo>
                  <a:pt x="126042" y="25059"/>
                </a:lnTo>
                <a:lnTo>
                  <a:pt x="134483" y="23055"/>
                </a:lnTo>
                <a:lnTo>
                  <a:pt x="142650" y="20450"/>
                </a:lnTo>
                <a:lnTo>
                  <a:pt x="150635" y="17443"/>
                </a:lnTo>
                <a:lnTo>
                  <a:pt x="158498" y="15439"/>
                </a:lnTo>
                <a:lnTo>
                  <a:pt x="166280" y="14103"/>
                </a:lnTo>
                <a:lnTo>
                  <a:pt x="174008" y="13211"/>
                </a:lnTo>
                <a:lnTo>
                  <a:pt x="182971" y="11347"/>
                </a:lnTo>
                <a:lnTo>
                  <a:pt x="192755" y="8835"/>
                </a:lnTo>
                <a:lnTo>
                  <a:pt x="203088" y="5890"/>
                </a:lnTo>
                <a:lnTo>
                  <a:pt x="211247" y="3926"/>
                </a:lnTo>
                <a:lnTo>
                  <a:pt x="217956" y="2617"/>
                </a:lnTo>
                <a:lnTo>
                  <a:pt x="2351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83"/>
          <p:cNvSpPr/>
          <p:nvPr/>
        </p:nvSpPr>
        <p:spPr>
          <a:xfrm>
            <a:off x="1908810" y="4503419"/>
            <a:ext cx="194311" cy="34291"/>
          </a:xfrm>
          <a:custGeom>
            <a:avLst/>
            <a:gdLst/>
            <a:ahLst/>
            <a:cxnLst/>
            <a:rect l="0" t="0" r="0" b="0"/>
            <a:pathLst>
              <a:path w="194311" h="34291">
                <a:moveTo>
                  <a:pt x="0" y="34290"/>
                </a:moveTo>
                <a:lnTo>
                  <a:pt x="12135" y="28223"/>
                </a:lnTo>
                <a:lnTo>
                  <a:pt x="16980" y="25165"/>
                </a:lnTo>
                <a:lnTo>
                  <a:pt x="21480" y="21857"/>
                </a:lnTo>
                <a:lnTo>
                  <a:pt x="25750" y="18382"/>
                </a:lnTo>
                <a:lnTo>
                  <a:pt x="32406" y="14794"/>
                </a:lnTo>
                <a:lnTo>
                  <a:pt x="40654" y="11133"/>
                </a:lnTo>
                <a:lnTo>
                  <a:pt x="49963" y="7422"/>
                </a:lnTo>
                <a:lnTo>
                  <a:pt x="58708" y="4948"/>
                </a:lnTo>
                <a:lnTo>
                  <a:pt x="67079" y="3299"/>
                </a:lnTo>
                <a:lnTo>
                  <a:pt x="75199" y="2200"/>
                </a:lnTo>
                <a:lnTo>
                  <a:pt x="85693" y="1466"/>
                </a:lnTo>
                <a:lnTo>
                  <a:pt x="97768" y="978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84"/>
          <p:cNvSpPr/>
          <p:nvPr/>
        </p:nvSpPr>
        <p:spPr>
          <a:xfrm>
            <a:off x="2356483" y="4297679"/>
            <a:ext cx="249557" cy="274242"/>
          </a:xfrm>
          <a:custGeom>
            <a:avLst/>
            <a:gdLst/>
            <a:ahLst/>
            <a:cxnLst/>
            <a:rect l="0" t="0" r="0" b="0"/>
            <a:pathLst>
              <a:path w="249557" h="274242">
                <a:moveTo>
                  <a:pt x="180977" y="0"/>
                </a:moveTo>
                <a:lnTo>
                  <a:pt x="174909" y="6068"/>
                </a:lnTo>
                <a:lnTo>
                  <a:pt x="171851" y="7856"/>
                </a:lnTo>
                <a:lnTo>
                  <a:pt x="160211" y="11642"/>
                </a:lnTo>
                <a:lnTo>
                  <a:pt x="154433" y="14111"/>
                </a:lnTo>
                <a:lnTo>
                  <a:pt x="148041" y="17028"/>
                </a:lnTo>
                <a:lnTo>
                  <a:pt x="141239" y="21512"/>
                </a:lnTo>
                <a:lnTo>
                  <a:pt x="134165" y="27041"/>
                </a:lnTo>
                <a:lnTo>
                  <a:pt x="126909" y="33268"/>
                </a:lnTo>
                <a:lnTo>
                  <a:pt x="120802" y="38689"/>
                </a:lnTo>
                <a:lnTo>
                  <a:pt x="110629" y="48099"/>
                </a:lnTo>
                <a:lnTo>
                  <a:pt x="80759" y="77439"/>
                </a:lnTo>
                <a:lnTo>
                  <a:pt x="76065" y="82106"/>
                </a:lnTo>
                <a:lnTo>
                  <a:pt x="69125" y="90297"/>
                </a:lnTo>
                <a:lnTo>
                  <a:pt x="51255" y="112946"/>
                </a:lnTo>
                <a:lnTo>
                  <a:pt x="41155" y="127367"/>
                </a:lnTo>
                <a:lnTo>
                  <a:pt x="30612" y="143332"/>
                </a:lnTo>
                <a:lnTo>
                  <a:pt x="19774" y="160324"/>
                </a:lnTo>
                <a:lnTo>
                  <a:pt x="12548" y="172924"/>
                </a:lnTo>
                <a:lnTo>
                  <a:pt x="7731" y="182592"/>
                </a:lnTo>
                <a:lnTo>
                  <a:pt x="4519" y="190309"/>
                </a:lnTo>
                <a:lnTo>
                  <a:pt x="2379" y="199263"/>
                </a:lnTo>
                <a:lnTo>
                  <a:pt x="951" y="209042"/>
                </a:lnTo>
                <a:lnTo>
                  <a:pt x="0" y="219372"/>
                </a:lnTo>
                <a:lnTo>
                  <a:pt x="635" y="228798"/>
                </a:lnTo>
                <a:lnTo>
                  <a:pt x="2329" y="237622"/>
                </a:lnTo>
                <a:lnTo>
                  <a:pt x="4728" y="246045"/>
                </a:lnTo>
                <a:lnTo>
                  <a:pt x="6328" y="252930"/>
                </a:lnTo>
                <a:lnTo>
                  <a:pt x="7394" y="258790"/>
                </a:lnTo>
                <a:lnTo>
                  <a:pt x="8105" y="263967"/>
                </a:lnTo>
                <a:lnTo>
                  <a:pt x="9849" y="267418"/>
                </a:lnTo>
                <a:lnTo>
                  <a:pt x="12281" y="269719"/>
                </a:lnTo>
                <a:lnTo>
                  <a:pt x="15173" y="271252"/>
                </a:lnTo>
                <a:lnTo>
                  <a:pt x="19641" y="272275"/>
                </a:lnTo>
                <a:lnTo>
                  <a:pt x="25159" y="272957"/>
                </a:lnTo>
                <a:lnTo>
                  <a:pt x="31379" y="273411"/>
                </a:lnTo>
                <a:lnTo>
                  <a:pt x="36794" y="273714"/>
                </a:lnTo>
                <a:lnTo>
                  <a:pt x="46199" y="274051"/>
                </a:lnTo>
                <a:lnTo>
                  <a:pt x="64701" y="274241"/>
                </a:lnTo>
                <a:lnTo>
                  <a:pt x="74250" y="272997"/>
                </a:lnTo>
                <a:lnTo>
                  <a:pt x="85695" y="270898"/>
                </a:lnTo>
                <a:lnTo>
                  <a:pt x="98406" y="268229"/>
                </a:lnTo>
                <a:lnTo>
                  <a:pt x="109419" y="266449"/>
                </a:lnTo>
                <a:lnTo>
                  <a:pt x="119302" y="265263"/>
                </a:lnTo>
                <a:lnTo>
                  <a:pt x="128430" y="264472"/>
                </a:lnTo>
                <a:lnTo>
                  <a:pt x="137056" y="262675"/>
                </a:lnTo>
                <a:lnTo>
                  <a:pt x="145346" y="260207"/>
                </a:lnTo>
                <a:lnTo>
                  <a:pt x="153413" y="257292"/>
                </a:lnTo>
                <a:lnTo>
                  <a:pt x="161331" y="254078"/>
                </a:lnTo>
                <a:lnTo>
                  <a:pt x="169149" y="250665"/>
                </a:lnTo>
                <a:lnTo>
                  <a:pt x="249556" y="2171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85"/>
          <p:cNvSpPr/>
          <p:nvPr/>
        </p:nvSpPr>
        <p:spPr>
          <a:xfrm>
            <a:off x="2571750" y="4194969"/>
            <a:ext cx="262890" cy="210413"/>
          </a:xfrm>
          <a:custGeom>
            <a:avLst/>
            <a:gdLst/>
            <a:ahLst/>
            <a:cxnLst/>
            <a:rect l="0" t="0" r="0" b="0"/>
            <a:pathLst>
              <a:path w="262890" h="210413">
                <a:moveTo>
                  <a:pt x="0" y="45560"/>
                </a:moveTo>
                <a:lnTo>
                  <a:pt x="6067" y="33425"/>
                </a:lnTo>
                <a:lnTo>
                  <a:pt x="9125" y="28580"/>
                </a:lnTo>
                <a:lnTo>
                  <a:pt x="12433" y="24080"/>
                </a:lnTo>
                <a:lnTo>
                  <a:pt x="15909" y="19810"/>
                </a:lnTo>
                <a:lnTo>
                  <a:pt x="19496" y="16964"/>
                </a:lnTo>
                <a:lnTo>
                  <a:pt x="23157" y="15066"/>
                </a:lnTo>
                <a:lnTo>
                  <a:pt x="26868" y="13801"/>
                </a:lnTo>
                <a:lnTo>
                  <a:pt x="31882" y="11687"/>
                </a:lnTo>
                <a:lnTo>
                  <a:pt x="37764" y="9008"/>
                </a:lnTo>
                <a:lnTo>
                  <a:pt x="44226" y="5952"/>
                </a:lnTo>
                <a:lnTo>
                  <a:pt x="51074" y="3915"/>
                </a:lnTo>
                <a:lnTo>
                  <a:pt x="58179" y="2557"/>
                </a:lnTo>
                <a:lnTo>
                  <a:pt x="65456" y="1651"/>
                </a:lnTo>
                <a:lnTo>
                  <a:pt x="71577" y="1048"/>
                </a:lnTo>
                <a:lnTo>
                  <a:pt x="76928" y="645"/>
                </a:lnTo>
                <a:lnTo>
                  <a:pt x="81765" y="377"/>
                </a:lnTo>
                <a:lnTo>
                  <a:pt x="118912" y="0"/>
                </a:lnTo>
                <a:lnTo>
                  <a:pt x="130075" y="1217"/>
                </a:lnTo>
                <a:lnTo>
                  <a:pt x="138786" y="3298"/>
                </a:lnTo>
                <a:lnTo>
                  <a:pt x="145864" y="5955"/>
                </a:lnTo>
                <a:lnTo>
                  <a:pt x="151853" y="7727"/>
                </a:lnTo>
                <a:lnTo>
                  <a:pt x="157115" y="8908"/>
                </a:lnTo>
                <a:lnTo>
                  <a:pt x="161893" y="9696"/>
                </a:lnTo>
                <a:lnTo>
                  <a:pt x="166349" y="11490"/>
                </a:lnTo>
                <a:lnTo>
                  <a:pt x="170589" y="13957"/>
                </a:lnTo>
                <a:lnTo>
                  <a:pt x="174686" y="16872"/>
                </a:lnTo>
                <a:lnTo>
                  <a:pt x="178687" y="21355"/>
                </a:lnTo>
                <a:lnTo>
                  <a:pt x="182625" y="26883"/>
                </a:lnTo>
                <a:lnTo>
                  <a:pt x="186520" y="33109"/>
                </a:lnTo>
                <a:lnTo>
                  <a:pt x="190386" y="38529"/>
                </a:lnTo>
                <a:lnTo>
                  <a:pt x="194234" y="43413"/>
                </a:lnTo>
                <a:lnTo>
                  <a:pt x="198069" y="47939"/>
                </a:lnTo>
                <a:lnTo>
                  <a:pt x="199356" y="56036"/>
                </a:lnTo>
                <a:lnTo>
                  <a:pt x="198944" y="66514"/>
                </a:lnTo>
                <a:lnTo>
                  <a:pt x="197399" y="78580"/>
                </a:lnTo>
                <a:lnTo>
                  <a:pt x="195099" y="87893"/>
                </a:lnTo>
                <a:lnTo>
                  <a:pt x="192296" y="95372"/>
                </a:lnTo>
                <a:lnTo>
                  <a:pt x="189157" y="101628"/>
                </a:lnTo>
                <a:lnTo>
                  <a:pt x="184525" y="109609"/>
                </a:lnTo>
                <a:lnTo>
                  <a:pt x="172604" y="128636"/>
                </a:lnTo>
                <a:lnTo>
                  <a:pt x="163329" y="139045"/>
                </a:lnTo>
                <a:lnTo>
                  <a:pt x="152066" y="149793"/>
                </a:lnTo>
                <a:lnTo>
                  <a:pt x="129815" y="169356"/>
                </a:lnTo>
                <a:lnTo>
                  <a:pt x="115692" y="182284"/>
                </a:lnTo>
                <a:lnTo>
                  <a:pt x="100601" y="196702"/>
                </a:lnTo>
                <a:lnTo>
                  <a:pt x="95007" y="200932"/>
                </a:lnTo>
                <a:lnTo>
                  <a:pt x="88738" y="205021"/>
                </a:lnTo>
                <a:lnTo>
                  <a:pt x="82019" y="209017"/>
                </a:lnTo>
                <a:lnTo>
                  <a:pt x="76269" y="210412"/>
                </a:lnTo>
                <a:lnTo>
                  <a:pt x="71166" y="210071"/>
                </a:lnTo>
                <a:lnTo>
                  <a:pt x="66494" y="208575"/>
                </a:lnTo>
                <a:lnTo>
                  <a:pt x="62109" y="207577"/>
                </a:lnTo>
                <a:lnTo>
                  <a:pt x="57916" y="206911"/>
                </a:lnTo>
                <a:lnTo>
                  <a:pt x="48129" y="205843"/>
                </a:lnTo>
                <a:lnTo>
                  <a:pt x="47326" y="204486"/>
                </a:lnTo>
                <a:lnTo>
                  <a:pt x="46433" y="199591"/>
                </a:lnTo>
                <a:lnTo>
                  <a:pt x="45931" y="195762"/>
                </a:lnTo>
                <a:lnTo>
                  <a:pt x="49200" y="191480"/>
                </a:lnTo>
                <a:lnTo>
                  <a:pt x="55579" y="184451"/>
                </a:lnTo>
                <a:lnTo>
                  <a:pt x="62752" y="177166"/>
                </a:lnTo>
                <a:lnTo>
                  <a:pt x="67235" y="173937"/>
                </a:lnTo>
                <a:lnTo>
                  <a:pt x="72763" y="170515"/>
                </a:lnTo>
                <a:lnTo>
                  <a:pt x="78988" y="166963"/>
                </a:lnTo>
                <a:lnTo>
                  <a:pt x="92679" y="159631"/>
                </a:lnTo>
                <a:lnTo>
                  <a:pt x="99886" y="155897"/>
                </a:lnTo>
                <a:lnTo>
                  <a:pt x="107230" y="153408"/>
                </a:lnTo>
                <a:lnTo>
                  <a:pt x="114667" y="151749"/>
                </a:lnTo>
                <a:lnTo>
                  <a:pt x="122165" y="150643"/>
                </a:lnTo>
                <a:lnTo>
                  <a:pt x="130973" y="149905"/>
                </a:lnTo>
                <a:lnTo>
                  <a:pt x="140655" y="149414"/>
                </a:lnTo>
                <a:lnTo>
                  <a:pt x="160303" y="148867"/>
                </a:lnTo>
                <a:lnTo>
                  <a:pt x="177502" y="148625"/>
                </a:lnTo>
                <a:lnTo>
                  <a:pt x="186915" y="149830"/>
                </a:lnTo>
                <a:lnTo>
                  <a:pt x="197000" y="151904"/>
                </a:lnTo>
                <a:lnTo>
                  <a:pt x="222358" y="158289"/>
                </a:lnTo>
                <a:lnTo>
                  <a:pt x="229212" y="162549"/>
                </a:lnTo>
                <a:lnTo>
                  <a:pt x="236492" y="168675"/>
                </a:lnTo>
                <a:lnTo>
                  <a:pt x="240211" y="172087"/>
                </a:lnTo>
                <a:lnTo>
                  <a:pt x="262889" y="1941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86"/>
          <p:cNvSpPr/>
          <p:nvPr/>
        </p:nvSpPr>
        <p:spPr>
          <a:xfrm>
            <a:off x="1417790" y="4963488"/>
            <a:ext cx="319571" cy="351463"/>
          </a:xfrm>
          <a:custGeom>
            <a:avLst/>
            <a:gdLst/>
            <a:ahLst/>
            <a:cxnLst/>
            <a:rect l="0" t="0" r="0" b="0"/>
            <a:pathLst>
              <a:path w="319571" h="351463">
                <a:moveTo>
                  <a:pt x="10960" y="122862"/>
                </a:moveTo>
                <a:lnTo>
                  <a:pt x="4892" y="110726"/>
                </a:lnTo>
                <a:lnTo>
                  <a:pt x="1913" y="101381"/>
                </a:lnTo>
                <a:lnTo>
                  <a:pt x="589" y="92995"/>
                </a:lnTo>
                <a:lnTo>
                  <a:pt x="0" y="85034"/>
                </a:lnTo>
                <a:lnTo>
                  <a:pt x="1113" y="81133"/>
                </a:lnTo>
                <a:lnTo>
                  <a:pt x="5737" y="73412"/>
                </a:lnTo>
                <a:lnTo>
                  <a:pt x="12025" y="65747"/>
                </a:lnTo>
                <a:lnTo>
                  <a:pt x="21593" y="56838"/>
                </a:lnTo>
                <a:lnTo>
                  <a:pt x="29479" y="50905"/>
                </a:lnTo>
                <a:lnTo>
                  <a:pt x="38546" y="44411"/>
                </a:lnTo>
                <a:lnTo>
                  <a:pt x="49670" y="37541"/>
                </a:lnTo>
                <a:lnTo>
                  <a:pt x="62167" y="30421"/>
                </a:lnTo>
                <a:lnTo>
                  <a:pt x="97252" y="11652"/>
                </a:lnTo>
                <a:lnTo>
                  <a:pt x="106588" y="6812"/>
                </a:lnTo>
                <a:lnTo>
                  <a:pt x="114082" y="3585"/>
                </a:lnTo>
                <a:lnTo>
                  <a:pt x="120348" y="1434"/>
                </a:lnTo>
                <a:lnTo>
                  <a:pt x="125795" y="0"/>
                </a:lnTo>
                <a:lnTo>
                  <a:pt x="131967" y="314"/>
                </a:lnTo>
                <a:lnTo>
                  <a:pt x="138621" y="1793"/>
                </a:lnTo>
                <a:lnTo>
                  <a:pt x="145597" y="4049"/>
                </a:lnTo>
                <a:lnTo>
                  <a:pt x="152788" y="6823"/>
                </a:lnTo>
                <a:lnTo>
                  <a:pt x="160122" y="9943"/>
                </a:lnTo>
                <a:lnTo>
                  <a:pt x="167551" y="13292"/>
                </a:lnTo>
                <a:lnTo>
                  <a:pt x="173774" y="15525"/>
                </a:lnTo>
                <a:lnTo>
                  <a:pt x="179192" y="17014"/>
                </a:lnTo>
                <a:lnTo>
                  <a:pt x="184075" y="18006"/>
                </a:lnTo>
                <a:lnTo>
                  <a:pt x="188600" y="21208"/>
                </a:lnTo>
                <a:lnTo>
                  <a:pt x="197014" y="31539"/>
                </a:lnTo>
                <a:lnTo>
                  <a:pt x="201601" y="41210"/>
                </a:lnTo>
                <a:lnTo>
                  <a:pt x="204909" y="51012"/>
                </a:lnTo>
                <a:lnTo>
                  <a:pt x="207569" y="57182"/>
                </a:lnTo>
                <a:lnTo>
                  <a:pt x="210613" y="63835"/>
                </a:lnTo>
                <a:lnTo>
                  <a:pt x="211372" y="73351"/>
                </a:lnTo>
                <a:lnTo>
                  <a:pt x="210608" y="84774"/>
                </a:lnTo>
                <a:lnTo>
                  <a:pt x="208828" y="97470"/>
                </a:lnTo>
                <a:lnTo>
                  <a:pt x="207642" y="111014"/>
                </a:lnTo>
                <a:lnTo>
                  <a:pt x="206851" y="125123"/>
                </a:lnTo>
                <a:lnTo>
                  <a:pt x="206324" y="139609"/>
                </a:lnTo>
                <a:lnTo>
                  <a:pt x="204703" y="151807"/>
                </a:lnTo>
                <a:lnTo>
                  <a:pt x="202352" y="162478"/>
                </a:lnTo>
                <a:lnTo>
                  <a:pt x="196353" y="182379"/>
                </a:lnTo>
                <a:lnTo>
                  <a:pt x="189453" y="203923"/>
                </a:lnTo>
                <a:lnTo>
                  <a:pt x="184565" y="213733"/>
                </a:lnTo>
                <a:lnTo>
                  <a:pt x="178767" y="222812"/>
                </a:lnTo>
                <a:lnTo>
                  <a:pt x="172361" y="231406"/>
                </a:lnTo>
                <a:lnTo>
                  <a:pt x="166820" y="239674"/>
                </a:lnTo>
                <a:lnTo>
                  <a:pt x="161857" y="247727"/>
                </a:lnTo>
                <a:lnTo>
                  <a:pt x="157278" y="255635"/>
                </a:lnTo>
                <a:lnTo>
                  <a:pt x="148803" y="271195"/>
                </a:lnTo>
                <a:lnTo>
                  <a:pt x="144765" y="278901"/>
                </a:lnTo>
                <a:lnTo>
                  <a:pt x="139533" y="285308"/>
                </a:lnTo>
                <a:lnTo>
                  <a:pt x="133506" y="290849"/>
                </a:lnTo>
                <a:lnTo>
                  <a:pt x="126947" y="295813"/>
                </a:lnTo>
                <a:lnTo>
                  <a:pt x="121304" y="301662"/>
                </a:lnTo>
                <a:lnTo>
                  <a:pt x="116273" y="308102"/>
                </a:lnTo>
                <a:lnTo>
                  <a:pt x="111648" y="314935"/>
                </a:lnTo>
                <a:lnTo>
                  <a:pt x="106025" y="320761"/>
                </a:lnTo>
                <a:lnTo>
                  <a:pt x="99737" y="325915"/>
                </a:lnTo>
                <a:lnTo>
                  <a:pt x="93004" y="330620"/>
                </a:lnTo>
                <a:lnTo>
                  <a:pt x="87246" y="335027"/>
                </a:lnTo>
                <a:lnTo>
                  <a:pt x="77461" y="343310"/>
                </a:lnTo>
                <a:lnTo>
                  <a:pt x="71804" y="346027"/>
                </a:lnTo>
                <a:lnTo>
                  <a:pt x="65493" y="347839"/>
                </a:lnTo>
                <a:lnTo>
                  <a:pt x="49248" y="350746"/>
                </a:lnTo>
                <a:lnTo>
                  <a:pt x="40253" y="351143"/>
                </a:lnTo>
                <a:lnTo>
                  <a:pt x="34299" y="351249"/>
                </a:lnTo>
                <a:lnTo>
                  <a:pt x="29059" y="350050"/>
                </a:lnTo>
                <a:lnTo>
                  <a:pt x="19851" y="345331"/>
                </a:lnTo>
                <a:lnTo>
                  <a:pt x="13594" y="341601"/>
                </a:lnTo>
                <a:lnTo>
                  <a:pt x="12716" y="338538"/>
                </a:lnTo>
                <a:lnTo>
                  <a:pt x="11740" y="328361"/>
                </a:lnTo>
                <a:lnTo>
                  <a:pt x="12750" y="320822"/>
                </a:lnTo>
                <a:lnTo>
                  <a:pt x="14693" y="311985"/>
                </a:lnTo>
                <a:lnTo>
                  <a:pt x="17259" y="302283"/>
                </a:lnTo>
                <a:lnTo>
                  <a:pt x="20239" y="294546"/>
                </a:lnTo>
                <a:lnTo>
                  <a:pt x="23496" y="288118"/>
                </a:lnTo>
                <a:lnTo>
                  <a:pt x="26937" y="282563"/>
                </a:lnTo>
                <a:lnTo>
                  <a:pt x="31771" y="277589"/>
                </a:lnTo>
                <a:lnTo>
                  <a:pt x="37534" y="273003"/>
                </a:lnTo>
                <a:lnTo>
                  <a:pt x="43916" y="268676"/>
                </a:lnTo>
                <a:lnTo>
                  <a:pt x="49440" y="265791"/>
                </a:lnTo>
                <a:lnTo>
                  <a:pt x="58966" y="262586"/>
                </a:lnTo>
                <a:lnTo>
                  <a:pt x="65824" y="259191"/>
                </a:lnTo>
                <a:lnTo>
                  <a:pt x="74206" y="254388"/>
                </a:lnTo>
                <a:lnTo>
                  <a:pt x="83604" y="248645"/>
                </a:lnTo>
                <a:lnTo>
                  <a:pt x="92409" y="243548"/>
                </a:lnTo>
                <a:lnTo>
                  <a:pt x="108966" y="234497"/>
                </a:lnTo>
                <a:lnTo>
                  <a:pt x="118207" y="231575"/>
                </a:lnTo>
                <a:lnTo>
                  <a:pt x="128178" y="229627"/>
                </a:lnTo>
                <a:lnTo>
                  <a:pt x="138635" y="228328"/>
                </a:lnTo>
                <a:lnTo>
                  <a:pt x="149417" y="227463"/>
                </a:lnTo>
                <a:lnTo>
                  <a:pt x="160414" y="226886"/>
                </a:lnTo>
                <a:lnTo>
                  <a:pt x="171556" y="226501"/>
                </a:lnTo>
                <a:lnTo>
                  <a:pt x="180254" y="227514"/>
                </a:lnTo>
                <a:lnTo>
                  <a:pt x="187322" y="229460"/>
                </a:lnTo>
                <a:lnTo>
                  <a:pt x="193305" y="232027"/>
                </a:lnTo>
                <a:lnTo>
                  <a:pt x="198563" y="235009"/>
                </a:lnTo>
                <a:lnTo>
                  <a:pt x="207792" y="241708"/>
                </a:lnTo>
                <a:lnTo>
                  <a:pt x="238331" y="264756"/>
                </a:lnTo>
                <a:lnTo>
                  <a:pt x="248901" y="273338"/>
                </a:lnTo>
                <a:lnTo>
                  <a:pt x="258487" y="281599"/>
                </a:lnTo>
                <a:lnTo>
                  <a:pt x="274642" y="296282"/>
                </a:lnTo>
                <a:lnTo>
                  <a:pt x="286055" y="307040"/>
                </a:lnTo>
                <a:lnTo>
                  <a:pt x="289607" y="311687"/>
                </a:lnTo>
                <a:lnTo>
                  <a:pt x="293553" y="320237"/>
                </a:lnTo>
                <a:lnTo>
                  <a:pt x="295306" y="328271"/>
                </a:lnTo>
                <a:lnTo>
                  <a:pt x="295774" y="332191"/>
                </a:lnTo>
                <a:lnTo>
                  <a:pt x="297356" y="334804"/>
                </a:lnTo>
                <a:lnTo>
                  <a:pt x="299681" y="336547"/>
                </a:lnTo>
                <a:lnTo>
                  <a:pt x="302500" y="337708"/>
                </a:lnTo>
                <a:lnTo>
                  <a:pt x="309020" y="342386"/>
                </a:lnTo>
                <a:lnTo>
                  <a:pt x="319570" y="3514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87"/>
          <p:cNvSpPr/>
          <p:nvPr/>
        </p:nvSpPr>
        <p:spPr>
          <a:xfrm>
            <a:off x="1965960" y="4926329"/>
            <a:ext cx="274321" cy="91441"/>
          </a:xfrm>
          <a:custGeom>
            <a:avLst/>
            <a:gdLst/>
            <a:ahLst/>
            <a:cxnLst/>
            <a:rect l="0" t="0" r="0" b="0"/>
            <a:pathLst>
              <a:path w="274321" h="91441">
                <a:moveTo>
                  <a:pt x="0" y="91440"/>
                </a:moveTo>
                <a:lnTo>
                  <a:pt x="18203" y="79305"/>
                </a:lnTo>
                <a:lnTo>
                  <a:pt x="24835" y="75730"/>
                </a:lnTo>
                <a:lnTo>
                  <a:pt x="30527" y="73347"/>
                </a:lnTo>
                <a:lnTo>
                  <a:pt x="35591" y="71758"/>
                </a:lnTo>
                <a:lnTo>
                  <a:pt x="40237" y="69429"/>
                </a:lnTo>
                <a:lnTo>
                  <a:pt x="44605" y="66606"/>
                </a:lnTo>
                <a:lnTo>
                  <a:pt x="48786" y="63454"/>
                </a:lnTo>
                <a:lnTo>
                  <a:pt x="54114" y="60083"/>
                </a:lnTo>
                <a:lnTo>
                  <a:pt x="60206" y="56566"/>
                </a:lnTo>
                <a:lnTo>
                  <a:pt x="66807" y="52950"/>
                </a:lnTo>
                <a:lnTo>
                  <a:pt x="77558" y="48000"/>
                </a:lnTo>
                <a:lnTo>
                  <a:pt x="106437" y="35727"/>
                </a:lnTo>
                <a:lnTo>
                  <a:pt x="119217" y="31438"/>
                </a:lnTo>
                <a:lnTo>
                  <a:pt x="130278" y="28579"/>
                </a:lnTo>
                <a:lnTo>
                  <a:pt x="140192" y="26672"/>
                </a:lnTo>
                <a:lnTo>
                  <a:pt x="151881" y="22862"/>
                </a:lnTo>
                <a:lnTo>
                  <a:pt x="164754" y="17782"/>
                </a:lnTo>
                <a:lnTo>
                  <a:pt x="178416" y="11854"/>
                </a:lnTo>
                <a:lnTo>
                  <a:pt x="188794" y="7903"/>
                </a:lnTo>
                <a:lnTo>
                  <a:pt x="196982" y="5269"/>
                </a:lnTo>
                <a:lnTo>
                  <a:pt x="203712" y="3513"/>
                </a:lnTo>
                <a:lnTo>
                  <a:pt x="212008" y="2342"/>
                </a:lnTo>
                <a:lnTo>
                  <a:pt x="221348" y="1561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88"/>
          <p:cNvSpPr/>
          <p:nvPr/>
        </p:nvSpPr>
        <p:spPr>
          <a:xfrm>
            <a:off x="2011680" y="5029200"/>
            <a:ext cx="217171" cy="68580"/>
          </a:xfrm>
          <a:custGeom>
            <a:avLst/>
            <a:gdLst/>
            <a:ahLst/>
            <a:cxnLst/>
            <a:rect l="0" t="0" r="0" b="0"/>
            <a:pathLst>
              <a:path w="217171" h="68580">
                <a:moveTo>
                  <a:pt x="0" y="68579"/>
                </a:moveTo>
                <a:lnTo>
                  <a:pt x="18203" y="68579"/>
                </a:lnTo>
                <a:lnTo>
                  <a:pt x="24835" y="67309"/>
                </a:lnTo>
                <a:lnTo>
                  <a:pt x="30527" y="65193"/>
                </a:lnTo>
                <a:lnTo>
                  <a:pt x="35591" y="62512"/>
                </a:lnTo>
                <a:lnTo>
                  <a:pt x="41507" y="60724"/>
                </a:lnTo>
                <a:lnTo>
                  <a:pt x="47991" y="59532"/>
                </a:lnTo>
                <a:lnTo>
                  <a:pt x="54854" y="58738"/>
                </a:lnTo>
                <a:lnTo>
                  <a:pt x="64509" y="55669"/>
                </a:lnTo>
                <a:lnTo>
                  <a:pt x="76026" y="51082"/>
                </a:lnTo>
                <a:lnTo>
                  <a:pt x="103639" y="39213"/>
                </a:lnTo>
                <a:lnTo>
                  <a:pt x="137078" y="25471"/>
                </a:lnTo>
                <a:lnTo>
                  <a:pt x="151075" y="20790"/>
                </a:lnTo>
                <a:lnTo>
                  <a:pt x="162947" y="17670"/>
                </a:lnTo>
                <a:lnTo>
                  <a:pt x="173401" y="15590"/>
                </a:lnTo>
                <a:lnTo>
                  <a:pt x="181641" y="14203"/>
                </a:lnTo>
                <a:lnTo>
                  <a:pt x="188404" y="13279"/>
                </a:lnTo>
                <a:lnTo>
                  <a:pt x="194182" y="12662"/>
                </a:lnTo>
                <a:lnTo>
                  <a:pt x="199305" y="10981"/>
                </a:lnTo>
                <a:lnTo>
                  <a:pt x="203990" y="8591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89"/>
          <p:cNvSpPr/>
          <p:nvPr/>
        </p:nvSpPr>
        <p:spPr>
          <a:xfrm>
            <a:off x="2377645" y="4892039"/>
            <a:ext cx="205536" cy="296982"/>
          </a:xfrm>
          <a:custGeom>
            <a:avLst/>
            <a:gdLst/>
            <a:ahLst/>
            <a:cxnLst/>
            <a:rect l="0" t="0" r="0" b="0"/>
            <a:pathLst>
              <a:path w="205536" h="296982">
                <a:moveTo>
                  <a:pt x="148385" y="0"/>
                </a:moveTo>
                <a:lnTo>
                  <a:pt x="142317" y="12136"/>
                </a:lnTo>
                <a:lnTo>
                  <a:pt x="137990" y="18251"/>
                </a:lnTo>
                <a:lnTo>
                  <a:pt x="132564" y="24867"/>
                </a:lnTo>
                <a:lnTo>
                  <a:pt x="121033" y="37722"/>
                </a:lnTo>
                <a:lnTo>
                  <a:pt x="111675" y="47669"/>
                </a:lnTo>
                <a:lnTo>
                  <a:pt x="106132" y="52099"/>
                </a:lnTo>
                <a:lnTo>
                  <a:pt x="99896" y="56323"/>
                </a:lnTo>
                <a:lnTo>
                  <a:pt x="93199" y="60409"/>
                </a:lnTo>
                <a:lnTo>
                  <a:pt x="87464" y="65673"/>
                </a:lnTo>
                <a:lnTo>
                  <a:pt x="82371" y="71722"/>
                </a:lnTo>
                <a:lnTo>
                  <a:pt x="77706" y="78295"/>
                </a:lnTo>
                <a:lnTo>
                  <a:pt x="70785" y="91567"/>
                </a:lnTo>
                <a:lnTo>
                  <a:pt x="62362" y="109304"/>
                </a:lnTo>
                <a:lnTo>
                  <a:pt x="52936" y="130020"/>
                </a:lnTo>
                <a:lnTo>
                  <a:pt x="45382" y="145100"/>
                </a:lnTo>
                <a:lnTo>
                  <a:pt x="39076" y="156424"/>
                </a:lnTo>
                <a:lnTo>
                  <a:pt x="33602" y="165243"/>
                </a:lnTo>
                <a:lnTo>
                  <a:pt x="28683" y="173662"/>
                </a:lnTo>
                <a:lnTo>
                  <a:pt x="24134" y="181815"/>
                </a:lnTo>
                <a:lnTo>
                  <a:pt x="15692" y="197647"/>
                </a:lnTo>
                <a:lnTo>
                  <a:pt x="7707" y="213150"/>
                </a:lnTo>
                <a:lnTo>
                  <a:pt x="5069" y="220840"/>
                </a:lnTo>
                <a:lnTo>
                  <a:pt x="3311" y="228507"/>
                </a:lnTo>
                <a:lnTo>
                  <a:pt x="2139" y="236158"/>
                </a:lnTo>
                <a:lnTo>
                  <a:pt x="1357" y="242529"/>
                </a:lnTo>
                <a:lnTo>
                  <a:pt x="836" y="248046"/>
                </a:lnTo>
                <a:lnTo>
                  <a:pt x="489" y="252994"/>
                </a:lnTo>
                <a:lnTo>
                  <a:pt x="103" y="261879"/>
                </a:lnTo>
                <a:lnTo>
                  <a:pt x="0" y="266026"/>
                </a:lnTo>
                <a:lnTo>
                  <a:pt x="1202" y="270061"/>
                </a:lnTo>
                <a:lnTo>
                  <a:pt x="5923" y="277931"/>
                </a:lnTo>
                <a:lnTo>
                  <a:pt x="12255" y="285662"/>
                </a:lnTo>
                <a:lnTo>
                  <a:pt x="15722" y="289501"/>
                </a:lnTo>
                <a:lnTo>
                  <a:pt x="19303" y="292061"/>
                </a:lnTo>
                <a:lnTo>
                  <a:pt x="22960" y="293768"/>
                </a:lnTo>
                <a:lnTo>
                  <a:pt x="26668" y="294905"/>
                </a:lnTo>
                <a:lnTo>
                  <a:pt x="30410" y="295664"/>
                </a:lnTo>
                <a:lnTo>
                  <a:pt x="34175" y="296169"/>
                </a:lnTo>
                <a:lnTo>
                  <a:pt x="37955" y="296507"/>
                </a:lnTo>
                <a:lnTo>
                  <a:pt x="44285" y="296731"/>
                </a:lnTo>
                <a:lnTo>
                  <a:pt x="61478" y="296981"/>
                </a:lnTo>
                <a:lnTo>
                  <a:pt x="70127" y="295778"/>
                </a:lnTo>
                <a:lnTo>
                  <a:pt x="78433" y="293705"/>
                </a:lnTo>
                <a:lnTo>
                  <a:pt x="86510" y="291053"/>
                </a:lnTo>
                <a:lnTo>
                  <a:pt x="102055" y="284206"/>
                </a:lnTo>
                <a:lnTo>
                  <a:pt x="122578" y="274561"/>
                </a:lnTo>
                <a:lnTo>
                  <a:pt x="205535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90"/>
          <p:cNvSpPr/>
          <p:nvPr/>
        </p:nvSpPr>
        <p:spPr>
          <a:xfrm>
            <a:off x="2663189" y="4754901"/>
            <a:ext cx="205742" cy="216307"/>
          </a:xfrm>
          <a:custGeom>
            <a:avLst/>
            <a:gdLst/>
            <a:ahLst/>
            <a:cxnLst/>
            <a:rect l="0" t="0" r="0" b="0"/>
            <a:pathLst>
              <a:path w="205742" h="216307">
                <a:moveTo>
                  <a:pt x="0" y="79988"/>
                </a:moveTo>
                <a:lnTo>
                  <a:pt x="6068" y="67853"/>
                </a:lnTo>
                <a:lnTo>
                  <a:pt x="7856" y="63008"/>
                </a:lnTo>
                <a:lnTo>
                  <a:pt x="9047" y="58508"/>
                </a:lnTo>
                <a:lnTo>
                  <a:pt x="9842" y="54238"/>
                </a:lnTo>
                <a:lnTo>
                  <a:pt x="12911" y="50122"/>
                </a:lnTo>
                <a:lnTo>
                  <a:pt x="17498" y="46107"/>
                </a:lnTo>
                <a:lnTo>
                  <a:pt x="30637" y="36990"/>
                </a:lnTo>
                <a:lnTo>
                  <a:pt x="49177" y="24472"/>
                </a:lnTo>
                <a:lnTo>
                  <a:pt x="58185" y="18847"/>
                </a:lnTo>
                <a:lnTo>
                  <a:pt x="66730" y="13828"/>
                </a:lnTo>
                <a:lnTo>
                  <a:pt x="74967" y="9211"/>
                </a:lnTo>
                <a:lnTo>
                  <a:pt x="81728" y="6133"/>
                </a:lnTo>
                <a:lnTo>
                  <a:pt x="87506" y="4082"/>
                </a:lnTo>
                <a:lnTo>
                  <a:pt x="92627" y="2714"/>
                </a:lnTo>
                <a:lnTo>
                  <a:pt x="98582" y="1802"/>
                </a:lnTo>
                <a:lnTo>
                  <a:pt x="105091" y="1194"/>
                </a:lnTo>
                <a:lnTo>
                  <a:pt x="117828" y="519"/>
                </a:lnTo>
                <a:lnTo>
                  <a:pt x="127721" y="219"/>
                </a:lnTo>
                <a:lnTo>
                  <a:pt x="162082" y="0"/>
                </a:lnTo>
                <a:lnTo>
                  <a:pt x="166475" y="1262"/>
                </a:lnTo>
                <a:lnTo>
                  <a:pt x="170673" y="3374"/>
                </a:lnTo>
                <a:lnTo>
                  <a:pt x="174743" y="6052"/>
                </a:lnTo>
                <a:lnTo>
                  <a:pt x="178725" y="9108"/>
                </a:lnTo>
                <a:lnTo>
                  <a:pt x="182650" y="12415"/>
                </a:lnTo>
                <a:lnTo>
                  <a:pt x="186537" y="15889"/>
                </a:lnTo>
                <a:lnTo>
                  <a:pt x="189128" y="19475"/>
                </a:lnTo>
                <a:lnTo>
                  <a:pt x="190856" y="23137"/>
                </a:lnTo>
                <a:lnTo>
                  <a:pt x="192008" y="26847"/>
                </a:lnTo>
                <a:lnTo>
                  <a:pt x="192775" y="30591"/>
                </a:lnTo>
                <a:lnTo>
                  <a:pt x="193287" y="34357"/>
                </a:lnTo>
                <a:lnTo>
                  <a:pt x="193628" y="38137"/>
                </a:lnTo>
                <a:lnTo>
                  <a:pt x="192586" y="43198"/>
                </a:lnTo>
                <a:lnTo>
                  <a:pt x="190621" y="49111"/>
                </a:lnTo>
                <a:lnTo>
                  <a:pt x="188041" y="55594"/>
                </a:lnTo>
                <a:lnTo>
                  <a:pt x="181787" y="72956"/>
                </a:lnTo>
                <a:lnTo>
                  <a:pt x="178342" y="82920"/>
                </a:lnTo>
                <a:lnTo>
                  <a:pt x="173505" y="93373"/>
                </a:lnTo>
                <a:lnTo>
                  <a:pt x="167740" y="104152"/>
                </a:lnTo>
                <a:lnTo>
                  <a:pt x="161357" y="115147"/>
                </a:lnTo>
                <a:lnTo>
                  <a:pt x="153291" y="126288"/>
                </a:lnTo>
                <a:lnTo>
                  <a:pt x="144105" y="137525"/>
                </a:lnTo>
                <a:lnTo>
                  <a:pt x="126277" y="157630"/>
                </a:lnTo>
                <a:lnTo>
                  <a:pt x="114120" y="170799"/>
                </a:lnTo>
                <a:lnTo>
                  <a:pt x="94068" y="191421"/>
                </a:lnTo>
                <a:lnTo>
                  <a:pt x="86842" y="197457"/>
                </a:lnTo>
                <a:lnTo>
                  <a:pt x="79485" y="202751"/>
                </a:lnTo>
                <a:lnTo>
                  <a:pt x="72040" y="207550"/>
                </a:lnTo>
                <a:lnTo>
                  <a:pt x="65807" y="210749"/>
                </a:lnTo>
                <a:lnTo>
                  <a:pt x="60381" y="212882"/>
                </a:lnTo>
                <a:lnTo>
                  <a:pt x="55495" y="214304"/>
                </a:lnTo>
                <a:lnTo>
                  <a:pt x="50967" y="215252"/>
                </a:lnTo>
                <a:lnTo>
                  <a:pt x="46678" y="215885"/>
                </a:lnTo>
                <a:lnTo>
                  <a:pt x="42549" y="216306"/>
                </a:lnTo>
                <a:lnTo>
                  <a:pt x="39796" y="215317"/>
                </a:lnTo>
                <a:lnTo>
                  <a:pt x="37961" y="213387"/>
                </a:lnTo>
                <a:lnTo>
                  <a:pt x="35016" y="207233"/>
                </a:lnTo>
                <a:lnTo>
                  <a:pt x="34613" y="203005"/>
                </a:lnTo>
                <a:lnTo>
                  <a:pt x="34505" y="200100"/>
                </a:lnTo>
                <a:lnTo>
                  <a:pt x="35704" y="196893"/>
                </a:lnTo>
                <a:lnTo>
                  <a:pt x="37773" y="193484"/>
                </a:lnTo>
                <a:lnTo>
                  <a:pt x="40422" y="189942"/>
                </a:lnTo>
                <a:lnTo>
                  <a:pt x="44728" y="186311"/>
                </a:lnTo>
                <a:lnTo>
                  <a:pt x="50139" y="182620"/>
                </a:lnTo>
                <a:lnTo>
                  <a:pt x="56286" y="178890"/>
                </a:lnTo>
                <a:lnTo>
                  <a:pt x="61654" y="176403"/>
                </a:lnTo>
                <a:lnTo>
                  <a:pt x="66503" y="174744"/>
                </a:lnTo>
                <a:lnTo>
                  <a:pt x="71006" y="173639"/>
                </a:lnTo>
                <a:lnTo>
                  <a:pt x="75277" y="172902"/>
                </a:lnTo>
                <a:lnTo>
                  <a:pt x="79395" y="172411"/>
                </a:lnTo>
                <a:lnTo>
                  <a:pt x="83410" y="172083"/>
                </a:lnTo>
                <a:lnTo>
                  <a:pt x="104805" y="171719"/>
                </a:lnTo>
                <a:lnTo>
                  <a:pt x="119400" y="171623"/>
                </a:lnTo>
                <a:lnTo>
                  <a:pt x="131670" y="172828"/>
                </a:lnTo>
                <a:lnTo>
                  <a:pt x="142390" y="174901"/>
                </a:lnTo>
                <a:lnTo>
                  <a:pt x="152077" y="177554"/>
                </a:lnTo>
                <a:lnTo>
                  <a:pt x="159805" y="179322"/>
                </a:lnTo>
                <a:lnTo>
                  <a:pt x="166227" y="180501"/>
                </a:lnTo>
                <a:lnTo>
                  <a:pt x="171778" y="181287"/>
                </a:lnTo>
                <a:lnTo>
                  <a:pt x="176749" y="181810"/>
                </a:lnTo>
                <a:lnTo>
                  <a:pt x="181333" y="182160"/>
                </a:lnTo>
                <a:lnTo>
                  <a:pt x="185659" y="182393"/>
                </a:lnTo>
                <a:lnTo>
                  <a:pt x="188543" y="183818"/>
                </a:lnTo>
                <a:lnTo>
                  <a:pt x="190465" y="186038"/>
                </a:lnTo>
                <a:lnTo>
                  <a:pt x="191747" y="188788"/>
                </a:lnTo>
                <a:lnTo>
                  <a:pt x="193872" y="190621"/>
                </a:lnTo>
                <a:lnTo>
                  <a:pt x="196558" y="191844"/>
                </a:lnTo>
                <a:lnTo>
                  <a:pt x="205741" y="1942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91"/>
          <p:cNvSpPr/>
          <p:nvPr/>
        </p:nvSpPr>
        <p:spPr>
          <a:xfrm>
            <a:off x="1268730" y="5486400"/>
            <a:ext cx="662941" cy="535653"/>
          </a:xfrm>
          <a:custGeom>
            <a:avLst/>
            <a:gdLst/>
            <a:ahLst/>
            <a:cxnLst/>
            <a:rect l="0" t="0" r="0" b="0"/>
            <a:pathLst>
              <a:path w="662941" h="535653">
                <a:moveTo>
                  <a:pt x="0" y="331469"/>
                </a:moveTo>
                <a:lnTo>
                  <a:pt x="26868" y="358337"/>
                </a:lnTo>
                <a:lnTo>
                  <a:pt x="37764" y="372621"/>
                </a:lnTo>
                <a:lnTo>
                  <a:pt x="49804" y="389129"/>
                </a:lnTo>
                <a:lnTo>
                  <a:pt x="59388" y="400699"/>
                </a:lnTo>
                <a:lnTo>
                  <a:pt x="67881" y="413461"/>
                </a:lnTo>
                <a:lnTo>
                  <a:pt x="78429" y="430140"/>
                </a:lnTo>
                <a:lnTo>
                  <a:pt x="120959" y="490686"/>
                </a:lnTo>
                <a:lnTo>
                  <a:pt x="127629" y="501114"/>
                </a:lnTo>
                <a:lnTo>
                  <a:pt x="133346" y="510606"/>
                </a:lnTo>
                <a:lnTo>
                  <a:pt x="143085" y="525386"/>
                </a:lnTo>
                <a:lnTo>
                  <a:pt x="147460" y="529327"/>
                </a:lnTo>
                <a:lnTo>
                  <a:pt x="157539" y="535652"/>
                </a:lnTo>
                <a:lnTo>
                  <a:pt x="158366" y="534902"/>
                </a:lnTo>
                <a:lnTo>
                  <a:pt x="158917" y="533131"/>
                </a:lnTo>
                <a:lnTo>
                  <a:pt x="159874" y="522938"/>
                </a:lnTo>
                <a:lnTo>
                  <a:pt x="160020" y="287952"/>
                </a:lnTo>
                <a:lnTo>
                  <a:pt x="161290" y="273248"/>
                </a:lnTo>
                <a:lnTo>
                  <a:pt x="163406" y="260905"/>
                </a:lnTo>
                <a:lnTo>
                  <a:pt x="166087" y="250137"/>
                </a:lnTo>
                <a:lnTo>
                  <a:pt x="167875" y="240418"/>
                </a:lnTo>
                <a:lnTo>
                  <a:pt x="169066" y="231398"/>
                </a:lnTo>
                <a:lnTo>
                  <a:pt x="170390" y="215873"/>
                </a:lnTo>
                <a:lnTo>
                  <a:pt x="170979" y="204740"/>
                </a:lnTo>
                <a:lnTo>
                  <a:pt x="171310" y="173129"/>
                </a:lnTo>
                <a:lnTo>
                  <a:pt x="172627" y="163679"/>
                </a:lnTo>
                <a:lnTo>
                  <a:pt x="177476" y="149793"/>
                </a:lnTo>
                <a:lnTo>
                  <a:pt x="183865" y="136001"/>
                </a:lnTo>
                <a:lnTo>
                  <a:pt x="189667" y="122675"/>
                </a:lnTo>
                <a:lnTo>
                  <a:pt x="192246" y="112518"/>
                </a:lnTo>
                <a:lnTo>
                  <a:pt x="195474" y="108032"/>
                </a:lnTo>
                <a:lnTo>
                  <a:pt x="205834" y="99660"/>
                </a:lnTo>
                <a:lnTo>
                  <a:pt x="225678" y="91707"/>
                </a:lnTo>
                <a:lnTo>
                  <a:pt x="238082" y="87807"/>
                </a:lnTo>
                <a:lnTo>
                  <a:pt x="255251" y="80088"/>
                </a:lnTo>
                <a:lnTo>
                  <a:pt x="261607" y="76252"/>
                </a:lnTo>
                <a:lnTo>
                  <a:pt x="275443" y="71990"/>
                </a:lnTo>
                <a:lnTo>
                  <a:pt x="290059" y="68825"/>
                </a:lnTo>
                <a:lnTo>
                  <a:pt x="305022" y="63185"/>
                </a:lnTo>
                <a:lnTo>
                  <a:pt x="320138" y="59832"/>
                </a:lnTo>
                <a:lnTo>
                  <a:pt x="327725" y="58938"/>
                </a:lnTo>
                <a:lnTo>
                  <a:pt x="345483" y="54532"/>
                </a:lnTo>
                <a:lnTo>
                  <a:pt x="399081" y="39476"/>
                </a:lnTo>
                <a:lnTo>
                  <a:pt x="433694" y="31397"/>
                </a:lnTo>
                <a:lnTo>
                  <a:pt x="472009" y="23471"/>
                </a:lnTo>
                <a:lnTo>
                  <a:pt x="512793" y="15648"/>
                </a:lnTo>
                <a:lnTo>
                  <a:pt x="542522" y="10431"/>
                </a:lnTo>
                <a:lnTo>
                  <a:pt x="564881" y="6954"/>
                </a:lnTo>
                <a:lnTo>
                  <a:pt x="6629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92"/>
          <p:cNvSpPr/>
          <p:nvPr/>
        </p:nvSpPr>
        <p:spPr>
          <a:xfrm>
            <a:off x="1556267" y="5726471"/>
            <a:ext cx="238041" cy="377149"/>
          </a:xfrm>
          <a:custGeom>
            <a:avLst/>
            <a:gdLst/>
            <a:ahLst/>
            <a:cxnLst/>
            <a:rect l="0" t="0" r="0" b="0"/>
            <a:pathLst>
              <a:path w="238041" h="377149">
                <a:moveTo>
                  <a:pt x="78223" y="11388"/>
                </a:moveTo>
                <a:lnTo>
                  <a:pt x="84291" y="11388"/>
                </a:lnTo>
                <a:lnTo>
                  <a:pt x="86078" y="10118"/>
                </a:lnTo>
                <a:lnTo>
                  <a:pt x="87269" y="8002"/>
                </a:lnTo>
                <a:lnTo>
                  <a:pt x="88064" y="5321"/>
                </a:lnTo>
                <a:lnTo>
                  <a:pt x="91133" y="3533"/>
                </a:lnTo>
                <a:lnTo>
                  <a:pt x="95720" y="2342"/>
                </a:lnTo>
                <a:lnTo>
                  <a:pt x="101317" y="1547"/>
                </a:lnTo>
                <a:lnTo>
                  <a:pt x="107589" y="1018"/>
                </a:lnTo>
                <a:lnTo>
                  <a:pt x="114310" y="665"/>
                </a:lnTo>
                <a:lnTo>
                  <a:pt x="121331" y="429"/>
                </a:lnTo>
                <a:lnTo>
                  <a:pt x="189414" y="0"/>
                </a:lnTo>
                <a:lnTo>
                  <a:pt x="195530" y="1256"/>
                </a:lnTo>
                <a:lnTo>
                  <a:pt x="200878" y="3364"/>
                </a:lnTo>
                <a:lnTo>
                  <a:pt x="205713" y="6039"/>
                </a:lnTo>
                <a:lnTo>
                  <a:pt x="210206" y="9092"/>
                </a:lnTo>
                <a:lnTo>
                  <a:pt x="214472" y="12398"/>
                </a:lnTo>
                <a:lnTo>
                  <a:pt x="218585" y="15871"/>
                </a:lnTo>
                <a:lnTo>
                  <a:pt x="222598" y="19457"/>
                </a:lnTo>
                <a:lnTo>
                  <a:pt x="230443" y="26828"/>
                </a:lnTo>
                <a:lnTo>
                  <a:pt x="233043" y="31841"/>
                </a:lnTo>
                <a:lnTo>
                  <a:pt x="234776" y="37724"/>
                </a:lnTo>
                <a:lnTo>
                  <a:pt x="235931" y="44185"/>
                </a:lnTo>
                <a:lnTo>
                  <a:pt x="236702" y="51033"/>
                </a:lnTo>
                <a:lnTo>
                  <a:pt x="237215" y="58138"/>
                </a:lnTo>
                <a:lnTo>
                  <a:pt x="237786" y="71536"/>
                </a:lnTo>
                <a:lnTo>
                  <a:pt x="238040" y="81724"/>
                </a:lnTo>
                <a:lnTo>
                  <a:pt x="236837" y="88759"/>
                </a:lnTo>
                <a:lnTo>
                  <a:pt x="234766" y="97259"/>
                </a:lnTo>
                <a:lnTo>
                  <a:pt x="232115" y="106735"/>
                </a:lnTo>
                <a:lnTo>
                  <a:pt x="229077" y="115593"/>
                </a:lnTo>
                <a:lnTo>
                  <a:pt x="225782" y="124038"/>
                </a:lnTo>
                <a:lnTo>
                  <a:pt x="222316" y="132208"/>
                </a:lnTo>
                <a:lnTo>
                  <a:pt x="214925" y="145275"/>
                </a:lnTo>
                <a:lnTo>
                  <a:pt x="204917" y="161606"/>
                </a:lnTo>
                <a:lnTo>
                  <a:pt x="193166" y="180113"/>
                </a:lnTo>
                <a:lnTo>
                  <a:pt x="181521" y="196262"/>
                </a:lnTo>
                <a:lnTo>
                  <a:pt x="169948" y="210837"/>
                </a:lnTo>
                <a:lnTo>
                  <a:pt x="149470" y="234652"/>
                </a:lnTo>
                <a:lnTo>
                  <a:pt x="136135" y="249470"/>
                </a:lnTo>
                <a:lnTo>
                  <a:pt x="130801" y="253929"/>
                </a:lnTo>
                <a:lnTo>
                  <a:pt x="125975" y="256902"/>
                </a:lnTo>
                <a:lnTo>
                  <a:pt x="121487" y="258884"/>
                </a:lnTo>
                <a:lnTo>
                  <a:pt x="109728" y="264473"/>
                </a:lnTo>
                <a:lnTo>
                  <a:pt x="103036" y="267742"/>
                </a:lnTo>
                <a:lnTo>
                  <a:pt x="97305" y="269921"/>
                </a:lnTo>
                <a:lnTo>
                  <a:pt x="92214" y="271373"/>
                </a:lnTo>
                <a:lnTo>
                  <a:pt x="87550" y="272342"/>
                </a:lnTo>
                <a:lnTo>
                  <a:pt x="83171" y="272987"/>
                </a:lnTo>
                <a:lnTo>
                  <a:pt x="78982" y="273417"/>
                </a:lnTo>
                <a:lnTo>
                  <a:pt x="74919" y="273705"/>
                </a:lnTo>
                <a:lnTo>
                  <a:pt x="70940" y="273896"/>
                </a:lnTo>
                <a:lnTo>
                  <a:pt x="63133" y="274109"/>
                </a:lnTo>
                <a:lnTo>
                  <a:pt x="59273" y="272895"/>
                </a:lnTo>
                <a:lnTo>
                  <a:pt x="55429" y="270816"/>
                </a:lnTo>
                <a:lnTo>
                  <a:pt x="51597" y="268160"/>
                </a:lnTo>
                <a:lnTo>
                  <a:pt x="47772" y="265120"/>
                </a:lnTo>
                <a:lnTo>
                  <a:pt x="43952" y="261823"/>
                </a:lnTo>
                <a:lnTo>
                  <a:pt x="40136" y="258355"/>
                </a:lnTo>
                <a:lnTo>
                  <a:pt x="32508" y="251115"/>
                </a:lnTo>
                <a:lnTo>
                  <a:pt x="28697" y="247406"/>
                </a:lnTo>
                <a:lnTo>
                  <a:pt x="24885" y="244933"/>
                </a:lnTo>
                <a:lnTo>
                  <a:pt x="21074" y="243285"/>
                </a:lnTo>
                <a:lnTo>
                  <a:pt x="17264" y="242186"/>
                </a:lnTo>
                <a:lnTo>
                  <a:pt x="14723" y="240184"/>
                </a:lnTo>
                <a:lnTo>
                  <a:pt x="13030" y="237579"/>
                </a:lnTo>
                <a:lnTo>
                  <a:pt x="11901" y="234572"/>
                </a:lnTo>
                <a:lnTo>
                  <a:pt x="7260" y="227845"/>
                </a:lnTo>
                <a:lnTo>
                  <a:pt x="4244" y="224273"/>
                </a:lnTo>
                <a:lnTo>
                  <a:pt x="2234" y="220621"/>
                </a:lnTo>
                <a:lnTo>
                  <a:pt x="0" y="213178"/>
                </a:lnTo>
                <a:lnTo>
                  <a:pt x="674" y="206874"/>
                </a:lnTo>
                <a:lnTo>
                  <a:pt x="2393" y="198862"/>
                </a:lnTo>
                <a:lnTo>
                  <a:pt x="4810" y="189711"/>
                </a:lnTo>
                <a:lnTo>
                  <a:pt x="7691" y="182340"/>
                </a:lnTo>
                <a:lnTo>
                  <a:pt x="14278" y="170764"/>
                </a:lnTo>
                <a:lnTo>
                  <a:pt x="18053" y="161385"/>
                </a:lnTo>
                <a:lnTo>
                  <a:pt x="19060" y="157106"/>
                </a:lnTo>
                <a:lnTo>
                  <a:pt x="22271" y="152984"/>
                </a:lnTo>
                <a:lnTo>
                  <a:pt x="26951" y="148966"/>
                </a:lnTo>
                <a:lnTo>
                  <a:pt x="32612" y="145016"/>
                </a:lnTo>
                <a:lnTo>
                  <a:pt x="37655" y="141114"/>
                </a:lnTo>
                <a:lnTo>
                  <a:pt x="42288" y="137242"/>
                </a:lnTo>
                <a:lnTo>
                  <a:pt x="46646" y="133391"/>
                </a:lnTo>
                <a:lnTo>
                  <a:pt x="50822" y="130823"/>
                </a:lnTo>
                <a:lnTo>
                  <a:pt x="54875" y="129112"/>
                </a:lnTo>
                <a:lnTo>
                  <a:pt x="58848" y="127970"/>
                </a:lnTo>
                <a:lnTo>
                  <a:pt x="62766" y="127210"/>
                </a:lnTo>
                <a:lnTo>
                  <a:pt x="66648" y="126703"/>
                </a:lnTo>
                <a:lnTo>
                  <a:pt x="70506" y="126365"/>
                </a:lnTo>
                <a:lnTo>
                  <a:pt x="75619" y="126139"/>
                </a:lnTo>
                <a:lnTo>
                  <a:pt x="88072" y="125889"/>
                </a:lnTo>
                <a:lnTo>
                  <a:pt x="109363" y="125748"/>
                </a:lnTo>
                <a:lnTo>
                  <a:pt x="115493" y="126998"/>
                </a:lnTo>
                <a:lnTo>
                  <a:pt x="120850" y="129102"/>
                </a:lnTo>
                <a:lnTo>
                  <a:pt x="125690" y="131774"/>
                </a:lnTo>
                <a:lnTo>
                  <a:pt x="137843" y="138130"/>
                </a:lnTo>
                <a:lnTo>
                  <a:pt x="144639" y="141603"/>
                </a:lnTo>
                <a:lnTo>
                  <a:pt x="149170" y="145188"/>
                </a:lnTo>
                <a:lnTo>
                  <a:pt x="152191" y="148848"/>
                </a:lnTo>
                <a:lnTo>
                  <a:pt x="156818" y="157572"/>
                </a:lnTo>
                <a:lnTo>
                  <a:pt x="163107" y="169915"/>
                </a:lnTo>
                <a:lnTo>
                  <a:pt x="166562" y="178033"/>
                </a:lnTo>
                <a:lnTo>
                  <a:pt x="170136" y="187255"/>
                </a:lnTo>
                <a:lnTo>
                  <a:pt x="173788" y="197213"/>
                </a:lnTo>
                <a:lnTo>
                  <a:pt x="176223" y="206391"/>
                </a:lnTo>
                <a:lnTo>
                  <a:pt x="177846" y="215050"/>
                </a:lnTo>
                <a:lnTo>
                  <a:pt x="178928" y="223363"/>
                </a:lnTo>
                <a:lnTo>
                  <a:pt x="179650" y="235255"/>
                </a:lnTo>
                <a:lnTo>
                  <a:pt x="180451" y="265401"/>
                </a:lnTo>
                <a:lnTo>
                  <a:pt x="181093" y="3771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93"/>
          <p:cNvSpPr/>
          <p:nvPr/>
        </p:nvSpPr>
        <p:spPr>
          <a:xfrm>
            <a:off x="1965960" y="5646935"/>
            <a:ext cx="217171" cy="56635"/>
          </a:xfrm>
          <a:custGeom>
            <a:avLst/>
            <a:gdLst/>
            <a:ahLst/>
            <a:cxnLst/>
            <a:rect l="0" t="0" r="0" b="0"/>
            <a:pathLst>
              <a:path w="217171" h="56635">
                <a:moveTo>
                  <a:pt x="0" y="56634"/>
                </a:moveTo>
                <a:lnTo>
                  <a:pt x="6067" y="50567"/>
                </a:lnTo>
                <a:lnTo>
                  <a:pt x="10395" y="47509"/>
                </a:lnTo>
                <a:lnTo>
                  <a:pt x="15820" y="44201"/>
                </a:lnTo>
                <a:lnTo>
                  <a:pt x="21976" y="40725"/>
                </a:lnTo>
                <a:lnTo>
                  <a:pt x="28621" y="38409"/>
                </a:lnTo>
                <a:lnTo>
                  <a:pt x="35590" y="36864"/>
                </a:lnTo>
                <a:lnTo>
                  <a:pt x="42777" y="35834"/>
                </a:lnTo>
                <a:lnTo>
                  <a:pt x="50108" y="33877"/>
                </a:lnTo>
                <a:lnTo>
                  <a:pt x="57535" y="31303"/>
                </a:lnTo>
                <a:lnTo>
                  <a:pt x="65027" y="28317"/>
                </a:lnTo>
                <a:lnTo>
                  <a:pt x="71291" y="26326"/>
                </a:lnTo>
                <a:lnTo>
                  <a:pt x="76737" y="24999"/>
                </a:lnTo>
                <a:lnTo>
                  <a:pt x="81638" y="24114"/>
                </a:lnTo>
                <a:lnTo>
                  <a:pt x="87445" y="22255"/>
                </a:lnTo>
                <a:lnTo>
                  <a:pt x="93857" y="19744"/>
                </a:lnTo>
                <a:lnTo>
                  <a:pt x="100671" y="16801"/>
                </a:lnTo>
                <a:lnTo>
                  <a:pt x="107754" y="14839"/>
                </a:lnTo>
                <a:lnTo>
                  <a:pt x="115016" y="13531"/>
                </a:lnTo>
                <a:lnTo>
                  <a:pt x="122397" y="12659"/>
                </a:lnTo>
                <a:lnTo>
                  <a:pt x="128588" y="10807"/>
                </a:lnTo>
                <a:lnTo>
                  <a:pt x="133985" y="8303"/>
                </a:lnTo>
                <a:lnTo>
                  <a:pt x="138853" y="5364"/>
                </a:lnTo>
                <a:lnTo>
                  <a:pt x="144639" y="3404"/>
                </a:lnTo>
                <a:lnTo>
                  <a:pt x="151036" y="2097"/>
                </a:lnTo>
                <a:lnTo>
                  <a:pt x="157840" y="1226"/>
                </a:lnTo>
                <a:lnTo>
                  <a:pt x="164917" y="646"/>
                </a:lnTo>
                <a:lnTo>
                  <a:pt x="172174" y="259"/>
                </a:lnTo>
                <a:lnTo>
                  <a:pt x="179553" y="0"/>
                </a:lnTo>
                <a:lnTo>
                  <a:pt x="185742" y="1099"/>
                </a:lnTo>
                <a:lnTo>
                  <a:pt x="191138" y="3101"/>
                </a:lnTo>
                <a:lnTo>
                  <a:pt x="196005" y="5705"/>
                </a:lnTo>
                <a:lnTo>
                  <a:pt x="200520" y="8712"/>
                </a:lnTo>
                <a:lnTo>
                  <a:pt x="204800" y="11986"/>
                </a:lnTo>
                <a:lnTo>
                  <a:pt x="217170" y="223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94"/>
          <p:cNvSpPr/>
          <p:nvPr/>
        </p:nvSpPr>
        <p:spPr>
          <a:xfrm>
            <a:off x="1977390" y="5749289"/>
            <a:ext cx="217171" cy="80012"/>
          </a:xfrm>
          <a:custGeom>
            <a:avLst/>
            <a:gdLst/>
            <a:ahLst/>
            <a:cxnLst/>
            <a:rect l="0" t="0" r="0" b="0"/>
            <a:pathLst>
              <a:path w="217171" h="80012">
                <a:moveTo>
                  <a:pt x="0" y="80011"/>
                </a:moveTo>
                <a:lnTo>
                  <a:pt x="15909" y="80011"/>
                </a:lnTo>
                <a:lnTo>
                  <a:pt x="20766" y="78740"/>
                </a:lnTo>
                <a:lnTo>
                  <a:pt x="26544" y="76624"/>
                </a:lnTo>
                <a:lnTo>
                  <a:pt x="32936" y="73943"/>
                </a:lnTo>
                <a:lnTo>
                  <a:pt x="41007" y="69615"/>
                </a:lnTo>
                <a:lnTo>
                  <a:pt x="50198" y="64191"/>
                </a:lnTo>
                <a:lnTo>
                  <a:pt x="60135" y="58034"/>
                </a:lnTo>
                <a:lnTo>
                  <a:pt x="69300" y="52659"/>
                </a:lnTo>
                <a:lnTo>
                  <a:pt x="77950" y="47806"/>
                </a:lnTo>
                <a:lnTo>
                  <a:pt x="86257" y="43301"/>
                </a:lnTo>
                <a:lnTo>
                  <a:pt x="94334" y="40298"/>
                </a:lnTo>
                <a:lnTo>
                  <a:pt x="102259" y="38295"/>
                </a:lnTo>
                <a:lnTo>
                  <a:pt x="110083" y="36960"/>
                </a:lnTo>
                <a:lnTo>
                  <a:pt x="119108" y="33530"/>
                </a:lnTo>
                <a:lnTo>
                  <a:pt x="128936" y="28704"/>
                </a:lnTo>
                <a:lnTo>
                  <a:pt x="148744" y="17838"/>
                </a:lnTo>
                <a:lnTo>
                  <a:pt x="166015" y="8775"/>
                </a:lnTo>
                <a:lnTo>
                  <a:pt x="174177" y="5850"/>
                </a:lnTo>
                <a:lnTo>
                  <a:pt x="182158" y="3900"/>
                </a:lnTo>
                <a:lnTo>
                  <a:pt x="190018" y="2600"/>
                </a:lnTo>
                <a:lnTo>
                  <a:pt x="196529" y="1733"/>
                </a:lnTo>
                <a:lnTo>
                  <a:pt x="202139" y="1156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95"/>
          <p:cNvSpPr/>
          <p:nvPr/>
        </p:nvSpPr>
        <p:spPr>
          <a:xfrm>
            <a:off x="2436558" y="5497829"/>
            <a:ext cx="295213" cy="317947"/>
          </a:xfrm>
          <a:custGeom>
            <a:avLst/>
            <a:gdLst/>
            <a:ahLst/>
            <a:cxnLst/>
            <a:rect l="0" t="0" r="0" b="0"/>
            <a:pathLst>
              <a:path w="295213" h="317947">
                <a:moveTo>
                  <a:pt x="180912" y="0"/>
                </a:moveTo>
                <a:lnTo>
                  <a:pt x="155161" y="0"/>
                </a:lnTo>
                <a:lnTo>
                  <a:pt x="151045" y="1271"/>
                </a:lnTo>
                <a:lnTo>
                  <a:pt x="143084" y="6068"/>
                </a:lnTo>
                <a:lnTo>
                  <a:pt x="140453" y="9125"/>
                </a:lnTo>
                <a:lnTo>
                  <a:pt x="138699" y="12434"/>
                </a:lnTo>
                <a:lnTo>
                  <a:pt x="137530" y="15909"/>
                </a:lnTo>
                <a:lnTo>
                  <a:pt x="134211" y="18226"/>
                </a:lnTo>
                <a:lnTo>
                  <a:pt x="129458" y="19771"/>
                </a:lnTo>
                <a:lnTo>
                  <a:pt x="123749" y="20801"/>
                </a:lnTo>
                <a:lnTo>
                  <a:pt x="117403" y="24028"/>
                </a:lnTo>
                <a:lnTo>
                  <a:pt x="110633" y="28718"/>
                </a:lnTo>
                <a:lnTo>
                  <a:pt x="103579" y="34386"/>
                </a:lnTo>
                <a:lnTo>
                  <a:pt x="97606" y="39434"/>
                </a:lnTo>
                <a:lnTo>
                  <a:pt x="92355" y="44069"/>
                </a:lnTo>
                <a:lnTo>
                  <a:pt x="83133" y="53877"/>
                </a:lnTo>
                <a:lnTo>
                  <a:pt x="78896" y="60048"/>
                </a:lnTo>
                <a:lnTo>
                  <a:pt x="74801" y="66702"/>
                </a:lnTo>
                <a:lnTo>
                  <a:pt x="70801" y="72408"/>
                </a:lnTo>
                <a:lnTo>
                  <a:pt x="62970" y="82135"/>
                </a:lnTo>
                <a:lnTo>
                  <a:pt x="57834" y="89047"/>
                </a:lnTo>
                <a:lnTo>
                  <a:pt x="45354" y="106887"/>
                </a:lnTo>
                <a:lnTo>
                  <a:pt x="38470" y="118248"/>
                </a:lnTo>
                <a:lnTo>
                  <a:pt x="31340" y="130902"/>
                </a:lnTo>
                <a:lnTo>
                  <a:pt x="24048" y="144418"/>
                </a:lnTo>
                <a:lnTo>
                  <a:pt x="19185" y="155969"/>
                </a:lnTo>
                <a:lnTo>
                  <a:pt x="15944" y="166209"/>
                </a:lnTo>
                <a:lnTo>
                  <a:pt x="7996" y="199531"/>
                </a:lnTo>
                <a:lnTo>
                  <a:pt x="4674" y="213031"/>
                </a:lnTo>
                <a:lnTo>
                  <a:pt x="2460" y="227111"/>
                </a:lnTo>
                <a:lnTo>
                  <a:pt x="984" y="241578"/>
                </a:lnTo>
                <a:lnTo>
                  <a:pt x="0" y="256302"/>
                </a:lnTo>
                <a:lnTo>
                  <a:pt x="1884" y="268658"/>
                </a:lnTo>
                <a:lnTo>
                  <a:pt x="5680" y="279435"/>
                </a:lnTo>
                <a:lnTo>
                  <a:pt x="10750" y="289161"/>
                </a:lnTo>
                <a:lnTo>
                  <a:pt x="15401" y="295644"/>
                </a:lnTo>
                <a:lnTo>
                  <a:pt x="19771" y="299966"/>
                </a:lnTo>
                <a:lnTo>
                  <a:pt x="28014" y="306039"/>
                </a:lnTo>
                <a:lnTo>
                  <a:pt x="35910" y="312970"/>
                </a:lnTo>
                <a:lnTo>
                  <a:pt x="39794" y="315327"/>
                </a:lnTo>
                <a:lnTo>
                  <a:pt x="47496" y="317946"/>
                </a:lnTo>
                <a:lnTo>
                  <a:pt x="51328" y="317374"/>
                </a:lnTo>
                <a:lnTo>
                  <a:pt x="55152" y="315723"/>
                </a:lnTo>
                <a:lnTo>
                  <a:pt x="58972" y="313352"/>
                </a:lnTo>
                <a:lnTo>
                  <a:pt x="64059" y="311771"/>
                </a:lnTo>
                <a:lnTo>
                  <a:pt x="69990" y="310718"/>
                </a:lnTo>
                <a:lnTo>
                  <a:pt x="76484" y="310015"/>
                </a:lnTo>
                <a:lnTo>
                  <a:pt x="83353" y="308277"/>
                </a:lnTo>
                <a:lnTo>
                  <a:pt x="90473" y="305848"/>
                </a:lnTo>
                <a:lnTo>
                  <a:pt x="97759" y="302959"/>
                </a:lnTo>
                <a:lnTo>
                  <a:pt x="105156" y="299763"/>
                </a:lnTo>
                <a:lnTo>
                  <a:pt x="120149" y="292825"/>
                </a:lnTo>
                <a:lnTo>
                  <a:pt x="126433" y="289197"/>
                </a:lnTo>
                <a:lnTo>
                  <a:pt x="131893" y="285508"/>
                </a:lnTo>
                <a:lnTo>
                  <a:pt x="167983" y="258327"/>
                </a:lnTo>
                <a:lnTo>
                  <a:pt x="178643" y="250958"/>
                </a:lnTo>
                <a:lnTo>
                  <a:pt x="188289" y="244776"/>
                </a:lnTo>
                <a:lnTo>
                  <a:pt x="197260" y="239383"/>
                </a:lnTo>
                <a:lnTo>
                  <a:pt x="204511" y="234519"/>
                </a:lnTo>
                <a:lnTo>
                  <a:pt x="210614" y="230007"/>
                </a:lnTo>
                <a:lnTo>
                  <a:pt x="215953" y="225727"/>
                </a:lnTo>
                <a:lnTo>
                  <a:pt x="223323" y="219065"/>
                </a:lnTo>
                <a:lnTo>
                  <a:pt x="241671" y="201502"/>
                </a:lnTo>
                <a:lnTo>
                  <a:pt x="251898" y="192755"/>
                </a:lnTo>
                <a:lnTo>
                  <a:pt x="262526" y="184384"/>
                </a:lnTo>
                <a:lnTo>
                  <a:pt x="273421" y="176263"/>
                </a:lnTo>
                <a:lnTo>
                  <a:pt x="280685" y="169578"/>
                </a:lnTo>
                <a:lnTo>
                  <a:pt x="285527" y="163852"/>
                </a:lnTo>
                <a:lnTo>
                  <a:pt x="295212" y="1600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96"/>
          <p:cNvSpPr/>
          <p:nvPr/>
        </p:nvSpPr>
        <p:spPr>
          <a:xfrm>
            <a:off x="5143500" y="3589691"/>
            <a:ext cx="536073" cy="809209"/>
          </a:xfrm>
          <a:custGeom>
            <a:avLst/>
            <a:gdLst/>
            <a:ahLst/>
            <a:cxnLst/>
            <a:rect l="0" t="0" r="0" b="0"/>
            <a:pathLst>
              <a:path w="536073" h="809209">
                <a:moveTo>
                  <a:pt x="0" y="673698"/>
                </a:moveTo>
                <a:lnTo>
                  <a:pt x="9841" y="693381"/>
                </a:lnTo>
                <a:lnTo>
                  <a:pt x="11641" y="694440"/>
                </a:lnTo>
                <a:lnTo>
                  <a:pt x="17027" y="695617"/>
                </a:lnTo>
                <a:lnTo>
                  <a:pt x="27199" y="696279"/>
                </a:lnTo>
                <a:lnTo>
                  <a:pt x="30833" y="697643"/>
                </a:lnTo>
                <a:lnTo>
                  <a:pt x="38256" y="702544"/>
                </a:lnTo>
                <a:lnTo>
                  <a:pt x="49176" y="712342"/>
                </a:lnTo>
                <a:lnTo>
                  <a:pt x="55644" y="718511"/>
                </a:lnTo>
                <a:lnTo>
                  <a:pt x="95086" y="757532"/>
                </a:lnTo>
                <a:lnTo>
                  <a:pt x="106571" y="767687"/>
                </a:lnTo>
                <a:lnTo>
                  <a:pt x="122718" y="778971"/>
                </a:lnTo>
                <a:lnTo>
                  <a:pt x="138948" y="791392"/>
                </a:lnTo>
                <a:lnTo>
                  <a:pt x="147691" y="795857"/>
                </a:lnTo>
                <a:lnTo>
                  <a:pt x="155810" y="797841"/>
                </a:lnTo>
                <a:lnTo>
                  <a:pt x="163652" y="798723"/>
                </a:lnTo>
                <a:lnTo>
                  <a:pt x="167521" y="800228"/>
                </a:lnTo>
                <a:lnTo>
                  <a:pt x="175207" y="805288"/>
                </a:lnTo>
                <a:lnTo>
                  <a:pt x="186243" y="808382"/>
                </a:lnTo>
                <a:lnTo>
                  <a:pt x="192742" y="809208"/>
                </a:lnTo>
                <a:lnTo>
                  <a:pt x="198345" y="808488"/>
                </a:lnTo>
                <a:lnTo>
                  <a:pt x="203349" y="806738"/>
                </a:lnTo>
                <a:lnTo>
                  <a:pt x="207956" y="804301"/>
                </a:lnTo>
                <a:lnTo>
                  <a:pt x="209758" y="797597"/>
                </a:lnTo>
                <a:lnTo>
                  <a:pt x="208372" y="776601"/>
                </a:lnTo>
                <a:lnTo>
                  <a:pt x="203523" y="753723"/>
                </a:lnTo>
                <a:lnTo>
                  <a:pt x="198404" y="730855"/>
                </a:lnTo>
                <a:lnTo>
                  <a:pt x="196129" y="707991"/>
                </a:lnTo>
                <a:lnTo>
                  <a:pt x="191732" y="691903"/>
                </a:lnTo>
                <a:lnTo>
                  <a:pt x="178560" y="665159"/>
                </a:lnTo>
                <a:lnTo>
                  <a:pt x="174610" y="650430"/>
                </a:lnTo>
                <a:lnTo>
                  <a:pt x="173556" y="642946"/>
                </a:lnTo>
                <a:lnTo>
                  <a:pt x="165612" y="624471"/>
                </a:lnTo>
                <a:lnTo>
                  <a:pt x="156155" y="604830"/>
                </a:lnTo>
                <a:lnTo>
                  <a:pt x="149561" y="579492"/>
                </a:lnTo>
                <a:lnTo>
                  <a:pt x="138858" y="554628"/>
                </a:lnTo>
                <a:lnTo>
                  <a:pt x="126908" y="534418"/>
                </a:lnTo>
                <a:lnTo>
                  <a:pt x="119903" y="519510"/>
                </a:lnTo>
                <a:lnTo>
                  <a:pt x="114250" y="504840"/>
                </a:lnTo>
                <a:lnTo>
                  <a:pt x="103271" y="481387"/>
                </a:lnTo>
                <a:lnTo>
                  <a:pt x="88877" y="457826"/>
                </a:lnTo>
                <a:lnTo>
                  <a:pt x="83951" y="443982"/>
                </a:lnTo>
                <a:lnTo>
                  <a:pt x="79221" y="425552"/>
                </a:lnTo>
                <a:lnTo>
                  <a:pt x="74404" y="411748"/>
                </a:lnTo>
                <a:lnTo>
                  <a:pt x="68653" y="396194"/>
                </a:lnTo>
                <a:lnTo>
                  <a:pt x="63548" y="378206"/>
                </a:lnTo>
                <a:lnTo>
                  <a:pt x="58875" y="358593"/>
                </a:lnTo>
                <a:lnTo>
                  <a:pt x="54490" y="337898"/>
                </a:lnTo>
                <a:lnTo>
                  <a:pt x="52836" y="321562"/>
                </a:lnTo>
                <a:lnTo>
                  <a:pt x="54386" y="296636"/>
                </a:lnTo>
                <a:lnTo>
                  <a:pt x="56331" y="274392"/>
                </a:lnTo>
                <a:lnTo>
                  <a:pt x="57873" y="269064"/>
                </a:lnTo>
                <a:lnTo>
                  <a:pt x="62975" y="259758"/>
                </a:lnTo>
                <a:lnTo>
                  <a:pt x="76598" y="243435"/>
                </a:lnTo>
                <a:lnTo>
                  <a:pt x="83996" y="235667"/>
                </a:lnTo>
                <a:lnTo>
                  <a:pt x="91557" y="230547"/>
                </a:lnTo>
                <a:lnTo>
                  <a:pt x="101678" y="224594"/>
                </a:lnTo>
                <a:lnTo>
                  <a:pt x="216106" y="160778"/>
                </a:lnTo>
                <a:lnTo>
                  <a:pt x="245077" y="145661"/>
                </a:lnTo>
                <a:lnTo>
                  <a:pt x="293144" y="121385"/>
                </a:lnTo>
                <a:lnTo>
                  <a:pt x="308509" y="110302"/>
                </a:lnTo>
                <a:lnTo>
                  <a:pt x="316162" y="103791"/>
                </a:lnTo>
                <a:lnTo>
                  <a:pt x="327615" y="95640"/>
                </a:lnTo>
                <a:lnTo>
                  <a:pt x="341600" y="86397"/>
                </a:lnTo>
                <a:lnTo>
                  <a:pt x="357273" y="76424"/>
                </a:lnTo>
                <a:lnTo>
                  <a:pt x="370262" y="68505"/>
                </a:lnTo>
                <a:lnTo>
                  <a:pt x="381461" y="61956"/>
                </a:lnTo>
                <a:lnTo>
                  <a:pt x="391467" y="56320"/>
                </a:lnTo>
                <a:lnTo>
                  <a:pt x="401948" y="51293"/>
                </a:lnTo>
                <a:lnTo>
                  <a:pt x="412745" y="46671"/>
                </a:lnTo>
                <a:lnTo>
                  <a:pt x="423753" y="42321"/>
                </a:lnTo>
                <a:lnTo>
                  <a:pt x="433632" y="38150"/>
                </a:lnTo>
                <a:lnTo>
                  <a:pt x="451382" y="30129"/>
                </a:lnTo>
                <a:lnTo>
                  <a:pt x="464351" y="22331"/>
                </a:lnTo>
                <a:lnTo>
                  <a:pt x="469587" y="18474"/>
                </a:lnTo>
                <a:lnTo>
                  <a:pt x="485565" y="10801"/>
                </a:lnTo>
                <a:lnTo>
                  <a:pt x="495160" y="6977"/>
                </a:lnTo>
                <a:lnTo>
                  <a:pt x="509208" y="2728"/>
                </a:lnTo>
                <a:lnTo>
                  <a:pt x="524256" y="336"/>
                </a:lnTo>
                <a:lnTo>
                  <a:pt x="528574" y="0"/>
                </a:lnTo>
                <a:lnTo>
                  <a:pt x="531452" y="1046"/>
                </a:lnTo>
                <a:lnTo>
                  <a:pt x="533372" y="3014"/>
                </a:lnTo>
                <a:lnTo>
                  <a:pt x="536072" y="8464"/>
                </a:lnTo>
                <a:lnTo>
                  <a:pt x="525779" y="221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97"/>
          <p:cNvSpPr/>
          <p:nvPr/>
        </p:nvSpPr>
        <p:spPr>
          <a:xfrm>
            <a:off x="5337809" y="3806412"/>
            <a:ext cx="537212" cy="365492"/>
          </a:xfrm>
          <a:custGeom>
            <a:avLst/>
            <a:gdLst/>
            <a:ahLst/>
            <a:cxnLst/>
            <a:rect l="0" t="0" r="0" b="0"/>
            <a:pathLst>
              <a:path w="537212" h="365492">
                <a:moveTo>
                  <a:pt x="0" y="159797"/>
                </a:moveTo>
                <a:lnTo>
                  <a:pt x="6068" y="147662"/>
                </a:lnTo>
                <a:lnTo>
                  <a:pt x="12434" y="138317"/>
                </a:lnTo>
                <a:lnTo>
                  <a:pt x="15909" y="134047"/>
                </a:lnTo>
                <a:lnTo>
                  <a:pt x="19771" y="125916"/>
                </a:lnTo>
                <a:lnTo>
                  <a:pt x="20801" y="121970"/>
                </a:lnTo>
                <a:lnTo>
                  <a:pt x="28718" y="110812"/>
                </a:lnTo>
                <a:lnTo>
                  <a:pt x="34386" y="104281"/>
                </a:lnTo>
                <a:lnTo>
                  <a:pt x="44069" y="93636"/>
                </a:lnTo>
                <a:lnTo>
                  <a:pt x="52607" y="84672"/>
                </a:lnTo>
                <a:lnTo>
                  <a:pt x="60635" y="76455"/>
                </a:lnTo>
                <a:lnTo>
                  <a:pt x="71822" y="68570"/>
                </a:lnTo>
                <a:lnTo>
                  <a:pt x="86531" y="58292"/>
                </a:lnTo>
                <a:lnTo>
                  <a:pt x="95788" y="50217"/>
                </a:lnTo>
                <a:lnTo>
                  <a:pt x="105768" y="41024"/>
                </a:lnTo>
                <a:lnTo>
                  <a:pt x="114963" y="33625"/>
                </a:lnTo>
                <a:lnTo>
                  <a:pt x="123632" y="27422"/>
                </a:lnTo>
                <a:lnTo>
                  <a:pt x="131952" y="22017"/>
                </a:lnTo>
                <a:lnTo>
                  <a:pt x="141308" y="17144"/>
                </a:lnTo>
                <a:lnTo>
                  <a:pt x="151355" y="12625"/>
                </a:lnTo>
                <a:lnTo>
                  <a:pt x="161864" y="8343"/>
                </a:lnTo>
                <a:lnTo>
                  <a:pt x="171409" y="5487"/>
                </a:lnTo>
                <a:lnTo>
                  <a:pt x="180313" y="3584"/>
                </a:lnTo>
                <a:lnTo>
                  <a:pt x="188789" y="2315"/>
                </a:lnTo>
                <a:lnTo>
                  <a:pt x="198249" y="1469"/>
                </a:lnTo>
                <a:lnTo>
                  <a:pt x="208367" y="905"/>
                </a:lnTo>
                <a:lnTo>
                  <a:pt x="234035" y="112"/>
                </a:lnTo>
                <a:lnTo>
                  <a:pt x="239843" y="0"/>
                </a:lnTo>
                <a:lnTo>
                  <a:pt x="244986" y="1196"/>
                </a:lnTo>
                <a:lnTo>
                  <a:pt x="254086" y="5911"/>
                </a:lnTo>
                <a:lnTo>
                  <a:pt x="265751" y="15627"/>
                </a:lnTo>
                <a:lnTo>
                  <a:pt x="278132" y="27141"/>
                </a:lnTo>
                <a:lnTo>
                  <a:pt x="287868" y="36493"/>
                </a:lnTo>
                <a:lnTo>
                  <a:pt x="292242" y="42034"/>
                </a:lnTo>
                <a:lnTo>
                  <a:pt x="296428" y="48269"/>
                </a:lnTo>
                <a:lnTo>
                  <a:pt x="300489" y="54965"/>
                </a:lnTo>
                <a:lnTo>
                  <a:pt x="305001" y="65792"/>
                </a:lnTo>
                <a:lnTo>
                  <a:pt x="306204" y="70457"/>
                </a:lnTo>
                <a:lnTo>
                  <a:pt x="307006" y="77377"/>
                </a:lnTo>
                <a:lnTo>
                  <a:pt x="307541" y="85801"/>
                </a:lnTo>
                <a:lnTo>
                  <a:pt x="307897" y="95226"/>
                </a:lnTo>
                <a:lnTo>
                  <a:pt x="309405" y="102780"/>
                </a:lnTo>
                <a:lnTo>
                  <a:pt x="311681" y="109086"/>
                </a:lnTo>
                <a:lnTo>
                  <a:pt x="314467" y="114560"/>
                </a:lnTo>
                <a:lnTo>
                  <a:pt x="315055" y="120749"/>
                </a:lnTo>
                <a:lnTo>
                  <a:pt x="314177" y="127415"/>
                </a:lnTo>
                <a:lnTo>
                  <a:pt x="312321" y="134399"/>
                </a:lnTo>
                <a:lnTo>
                  <a:pt x="311084" y="142865"/>
                </a:lnTo>
                <a:lnTo>
                  <a:pt x="310260" y="152320"/>
                </a:lnTo>
                <a:lnTo>
                  <a:pt x="309710" y="162432"/>
                </a:lnTo>
                <a:lnTo>
                  <a:pt x="309099" y="183828"/>
                </a:lnTo>
                <a:lnTo>
                  <a:pt x="308936" y="194868"/>
                </a:lnTo>
                <a:lnTo>
                  <a:pt x="307558" y="204768"/>
                </a:lnTo>
                <a:lnTo>
                  <a:pt x="305369" y="213908"/>
                </a:lnTo>
                <a:lnTo>
                  <a:pt x="302639" y="222541"/>
                </a:lnTo>
                <a:lnTo>
                  <a:pt x="299550" y="230836"/>
                </a:lnTo>
                <a:lnTo>
                  <a:pt x="296220" y="238907"/>
                </a:lnTo>
                <a:lnTo>
                  <a:pt x="292730" y="246827"/>
                </a:lnTo>
                <a:lnTo>
                  <a:pt x="290404" y="253377"/>
                </a:lnTo>
                <a:lnTo>
                  <a:pt x="287818" y="264042"/>
                </a:lnTo>
                <a:lnTo>
                  <a:pt x="283283" y="273015"/>
                </a:lnTo>
                <a:lnTo>
                  <a:pt x="277034" y="281236"/>
                </a:lnTo>
                <a:lnTo>
                  <a:pt x="270023" y="289124"/>
                </a:lnTo>
                <a:lnTo>
                  <a:pt x="267646" y="293005"/>
                </a:lnTo>
                <a:lnTo>
                  <a:pt x="265004" y="300704"/>
                </a:lnTo>
                <a:lnTo>
                  <a:pt x="260443" y="308360"/>
                </a:lnTo>
                <a:lnTo>
                  <a:pt x="254183" y="315995"/>
                </a:lnTo>
                <a:lnTo>
                  <a:pt x="247167" y="323622"/>
                </a:lnTo>
                <a:lnTo>
                  <a:pt x="233042" y="331245"/>
                </a:lnTo>
                <a:lnTo>
                  <a:pt x="216605" y="338866"/>
                </a:lnTo>
                <a:lnTo>
                  <a:pt x="201481" y="349027"/>
                </a:lnTo>
                <a:lnTo>
                  <a:pt x="189187" y="359506"/>
                </a:lnTo>
                <a:lnTo>
                  <a:pt x="185815" y="361516"/>
                </a:lnTo>
                <a:lnTo>
                  <a:pt x="178681" y="363750"/>
                </a:lnTo>
                <a:lnTo>
                  <a:pt x="167525" y="365008"/>
                </a:lnTo>
                <a:lnTo>
                  <a:pt x="153196" y="365302"/>
                </a:lnTo>
                <a:lnTo>
                  <a:pt x="125088" y="365491"/>
                </a:lnTo>
                <a:lnTo>
                  <a:pt x="121493" y="364236"/>
                </a:lnTo>
                <a:lnTo>
                  <a:pt x="119095" y="362130"/>
                </a:lnTo>
                <a:lnTo>
                  <a:pt x="115162" y="355133"/>
                </a:lnTo>
                <a:lnTo>
                  <a:pt x="109180" y="343556"/>
                </a:lnTo>
                <a:lnTo>
                  <a:pt x="108347" y="336914"/>
                </a:lnTo>
                <a:lnTo>
                  <a:pt x="109062" y="329945"/>
                </a:lnTo>
                <a:lnTo>
                  <a:pt x="110808" y="322759"/>
                </a:lnTo>
                <a:lnTo>
                  <a:pt x="112748" y="311388"/>
                </a:lnTo>
                <a:lnTo>
                  <a:pt x="113994" y="299808"/>
                </a:lnTo>
                <a:lnTo>
                  <a:pt x="117551" y="291451"/>
                </a:lnTo>
                <a:lnTo>
                  <a:pt x="123365" y="280540"/>
                </a:lnTo>
                <a:lnTo>
                  <a:pt x="130182" y="271458"/>
                </a:lnTo>
                <a:lnTo>
                  <a:pt x="140832" y="263188"/>
                </a:lnTo>
                <a:lnTo>
                  <a:pt x="154033" y="254008"/>
                </a:lnTo>
                <a:lnTo>
                  <a:pt x="161109" y="248005"/>
                </a:lnTo>
                <a:lnTo>
                  <a:pt x="168366" y="241462"/>
                </a:lnTo>
                <a:lnTo>
                  <a:pt x="180824" y="234561"/>
                </a:lnTo>
                <a:lnTo>
                  <a:pt x="196750" y="227420"/>
                </a:lnTo>
                <a:lnTo>
                  <a:pt x="214986" y="220119"/>
                </a:lnTo>
                <a:lnTo>
                  <a:pt x="230954" y="212712"/>
                </a:lnTo>
                <a:lnTo>
                  <a:pt x="245410" y="205234"/>
                </a:lnTo>
                <a:lnTo>
                  <a:pt x="258857" y="197709"/>
                </a:lnTo>
                <a:lnTo>
                  <a:pt x="275442" y="191421"/>
                </a:lnTo>
                <a:lnTo>
                  <a:pt x="294118" y="185960"/>
                </a:lnTo>
                <a:lnTo>
                  <a:pt x="333919" y="176505"/>
                </a:lnTo>
                <a:lnTo>
                  <a:pt x="372776" y="168070"/>
                </a:lnTo>
                <a:lnTo>
                  <a:pt x="388217" y="164042"/>
                </a:lnTo>
                <a:lnTo>
                  <a:pt x="401052" y="160087"/>
                </a:lnTo>
                <a:lnTo>
                  <a:pt x="445968" y="144615"/>
                </a:lnTo>
                <a:lnTo>
                  <a:pt x="461945" y="136963"/>
                </a:lnTo>
                <a:lnTo>
                  <a:pt x="473279" y="129329"/>
                </a:lnTo>
                <a:lnTo>
                  <a:pt x="482550" y="121702"/>
                </a:lnTo>
                <a:lnTo>
                  <a:pt x="489340" y="115350"/>
                </a:lnTo>
                <a:lnTo>
                  <a:pt x="526297" y="79156"/>
                </a:lnTo>
                <a:lnTo>
                  <a:pt x="529935" y="74286"/>
                </a:lnTo>
                <a:lnTo>
                  <a:pt x="535055" y="63905"/>
                </a:lnTo>
                <a:lnTo>
                  <a:pt x="535773" y="64119"/>
                </a:lnTo>
                <a:lnTo>
                  <a:pt x="537211" y="683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98"/>
          <p:cNvSpPr/>
          <p:nvPr/>
        </p:nvSpPr>
        <p:spPr>
          <a:xfrm>
            <a:off x="6057900" y="4389119"/>
            <a:ext cx="1131570" cy="80011"/>
          </a:xfrm>
          <a:custGeom>
            <a:avLst/>
            <a:gdLst/>
            <a:ahLst/>
            <a:cxnLst/>
            <a:rect l="0" t="0" r="0" b="0"/>
            <a:pathLst>
              <a:path w="1131570" h="80011">
                <a:moveTo>
                  <a:pt x="1131569" y="0"/>
                </a:moveTo>
                <a:lnTo>
                  <a:pt x="1107299" y="6068"/>
                </a:lnTo>
                <a:lnTo>
                  <a:pt x="1049730" y="21977"/>
                </a:lnTo>
                <a:lnTo>
                  <a:pt x="1021130" y="26082"/>
                </a:lnTo>
                <a:lnTo>
                  <a:pt x="988093" y="28818"/>
                </a:lnTo>
                <a:lnTo>
                  <a:pt x="952099" y="30642"/>
                </a:lnTo>
                <a:lnTo>
                  <a:pt x="868078" y="32669"/>
                </a:lnTo>
                <a:lnTo>
                  <a:pt x="822559" y="33209"/>
                </a:lnTo>
                <a:lnTo>
                  <a:pt x="721181" y="37197"/>
                </a:lnTo>
                <a:lnTo>
                  <a:pt x="445678" y="53723"/>
                </a:lnTo>
                <a:lnTo>
                  <a:pt x="336932" y="61130"/>
                </a:lnTo>
                <a:lnTo>
                  <a:pt x="288121" y="63614"/>
                </a:lnTo>
                <a:lnTo>
                  <a:pt x="200020" y="66373"/>
                </a:lnTo>
                <a:lnTo>
                  <a:pt x="128691" y="67600"/>
                </a:lnTo>
                <a:lnTo>
                  <a:pt x="0" y="800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99"/>
          <p:cNvSpPr/>
          <p:nvPr/>
        </p:nvSpPr>
        <p:spPr>
          <a:xfrm>
            <a:off x="6000906" y="4309109"/>
            <a:ext cx="217015" cy="365761"/>
          </a:xfrm>
          <a:custGeom>
            <a:avLst/>
            <a:gdLst/>
            <a:ahLst/>
            <a:cxnLst/>
            <a:rect l="0" t="0" r="0" b="0"/>
            <a:pathLst>
              <a:path w="217015" h="365761">
                <a:moveTo>
                  <a:pt x="171294" y="0"/>
                </a:moveTo>
                <a:lnTo>
                  <a:pt x="171294" y="6069"/>
                </a:lnTo>
                <a:lnTo>
                  <a:pt x="170024" y="9126"/>
                </a:lnTo>
                <a:lnTo>
                  <a:pt x="165226" y="15909"/>
                </a:lnTo>
                <a:lnTo>
                  <a:pt x="162168" y="18226"/>
                </a:lnTo>
                <a:lnTo>
                  <a:pt x="158860" y="19771"/>
                </a:lnTo>
                <a:lnTo>
                  <a:pt x="155385" y="20801"/>
                </a:lnTo>
                <a:lnTo>
                  <a:pt x="151797" y="22757"/>
                </a:lnTo>
                <a:lnTo>
                  <a:pt x="148136" y="25332"/>
                </a:lnTo>
                <a:lnTo>
                  <a:pt x="144425" y="28318"/>
                </a:lnTo>
                <a:lnTo>
                  <a:pt x="140681" y="31579"/>
                </a:lnTo>
                <a:lnTo>
                  <a:pt x="136915" y="35023"/>
                </a:lnTo>
                <a:lnTo>
                  <a:pt x="129344" y="42236"/>
                </a:lnTo>
                <a:lnTo>
                  <a:pt x="121746" y="49675"/>
                </a:lnTo>
                <a:lnTo>
                  <a:pt x="117942" y="52167"/>
                </a:lnTo>
                <a:lnTo>
                  <a:pt x="114136" y="53828"/>
                </a:lnTo>
                <a:lnTo>
                  <a:pt x="110329" y="54935"/>
                </a:lnTo>
                <a:lnTo>
                  <a:pt x="106520" y="56944"/>
                </a:lnTo>
                <a:lnTo>
                  <a:pt x="102711" y="59553"/>
                </a:lnTo>
                <a:lnTo>
                  <a:pt x="98902" y="62562"/>
                </a:lnTo>
                <a:lnTo>
                  <a:pt x="93823" y="65838"/>
                </a:lnTo>
                <a:lnTo>
                  <a:pt x="87896" y="69292"/>
                </a:lnTo>
                <a:lnTo>
                  <a:pt x="81406" y="72865"/>
                </a:lnTo>
                <a:lnTo>
                  <a:pt x="75808" y="75247"/>
                </a:lnTo>
                <a:lnTo>
                  <a:pt x="70807" y="76835"/>
                </a:lnTo>
                <a:lnTo>
                  <a:pt x="66202" y="77893"/>
                </a:lnTo>
                <a:lnTo>
                  <a:pt x="61863" y="79869"/>
                </a:lnTo>
                <a:lnTo>
                  <a:pt x="57699" y="82456"/>
                </a:lnTo>
                <a:lnTo>
                  <a:pt x="53655" y="85451"/>
                </a:lnTo>
                <a:lnTo>
                  <a:pt x="49687" y="88717"/>
                </a:lnTo>
                <a:lnTo>
                  <a:pt x="45773" y="92165"/>
                </a:lnTo>
                <a:lnTo>
                  <a:pt x="41893" y="95734"/>
                </a:lnTo>
                <a:lnTo>
                  <a:pt x="38037" y="98113"/>
                </a:lnTo>
                <a:lnTo>
                  <a:pt x="34196" y="99699"/>
                </a:lnTo>
                <a:lnTo>
                  <a:pt x="30365" y="100756"/>
                </a:lnTo>
                <a:lnTo>
                  <a:pt x="26541" y="101461"/>
                </a:lnTo>
                <a:lnTo>
                  <a:pt x="22722" y="101931"/>
                </a:lnTo>
                <a:lnTo>
                  <a:pt x="18906" y="102244"/>
                </a:lnTo>
                <a:lnTo>
                  <a:pt x="16362" y="103723"/>
                </a:lnTo>
                <a:lnTo>
                  <a:pt x="14666" y="105979"/>
                </a:lnTo>
                <a:lnTo>
                  <a:pt x="13535" y="108753"/>
                </a:lnTo>
                <a:lnTo>
                  <a:pt x="11511" y="110602"/>
                </a:lnTo>
                <a:lnTo>
                  <a:pt x="8892" y="111835"/>
                </a:lnTo>
                <a:lnTo>
                  <a:pt x="5876" y="112657"/>
                </a:lnTo>
                <a:lnTo>
                  <a:pt x="3865" y="114474"/>
                </a:lnTo>
                <a:lnTo>
                  <a:pt x="2524" y="116957"/>
                </a:lnTo>
                <a:lnTo>
                  <a:pt x="373" y="123997"/>
                </a:lnTo>
                <a:lnTo>
                  <a:pt x="0" y="131285"/>
                </a:lnTo>
                <a:lnTo>
                  <a:pt x="1219" y="134513"/>
                </a:lnTo>
                <a:lnTo>
                  <a:pt x="7729" y="143855"/>
                </a:lnTo>
                <a:lnTo>
                  <a:pt x="11493" y="149727"/>
                </a:lnTo>
                <a:lnTo>
                  <a:pt x="16875" y="160102"/>
                </a:lnTo>
                <a:lnTo>
                  <a:pt x="23499" y="169793"/>
                </a:lnTo>
                <a:lnTo>
                  <a:pt x="27044" y="174156"/>
                </a:lnTo>
                <a:lnTo>
                  <a:pt x="31947" y="178334"/>
                </a:lnTo>
                <a:lnTo>
                  <a:pt x="37756" y="182390"/>
                </a:lnTo>
                <a:lnTo>
                  <a:pt x="44169" y="186363"/>
                </a:lnTo>
                <a:lnTo>
                  <a:pt x="49714" y="190282"/>
                </a:lnTo>
                <a:lnTo>
                  <a:pt x="54680" y="194165"/>
                </a:lnTo>
                <a:lnTo>
                  <a:pt x="59262" y="198024"/>
                </a:lnTo>
                <a:lnTo>
                  <a:pt x="64856" y="203136"/>
                </a:lnTo>
                <a:lnTo>
                  <a:pt x="77844" y="215590"/>
                </a:lnTo>
                <a:lnTo>
                  <a:pt x="84864" y="223736"/>
                </a:lnTo>
                <a:lnTo>
                  <a:pt x="92084" y="232978"/>
                </a:lnTo>
                <a:lnTo>
                  <a:pt x="99437" y="242949"/>
                </a:lnTo>
                <a:lnTo>
                  <a:pt x="109419" y="253406"/>
                </a:lnTo>
                <a:lnTo>
                  <a:pt x="121154" y="264188"/>
                </a:lnTo>
                <a:lnTo>
                  <a:pt x="143930" y="283787"/>
                </a:lnTo>
                <a:lnTo>
                  <a:pt x="158285" y="296731"/>
                </a:lnTo>
                <a:lnTo>
                  <a:pt x="163891" y="300691"/>
                </a:lnTo>
                <a:lnTo>
                  <a:pt x="168898" y="303331"/>
                </a:lnTo>
                <a:lnTo>
                  <a:pt x="173507" y="305091"/>
                </a:lnTo>
                <a:lnTo>
                  <a:pt x="179119" y="310074"/>
                </a:lnTo>
                <a:lnTo>
                  <a:pt x="185400" y="317206"/>
                </a:lnTo>
                <a:lnTo>
                  <a:pt x="192128" y="325771"/>
                </a:lnTo>
                <a:lnTo>
                  <a:pt x="197883" y="332751"/>
                </a:lnTo>
                <a:lnTo>
                  <a:pt x="202990" y="338674"/>
                </a:lnTo>
                <a:lnTo>
                  <a:pt x="207665" y="343893"/>
                </a:lnTo>
                <a:lnTo>
                  <a:pt x="212858" y="353078"/>
                </a:lnTo>
                <a:lnTo>
                  <a:pt x="217014" y="3657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00"/>
          <p:cNvSpPr/>
          <p:nvPr/>
        </p:nvSpPr>
        <p:spPr>
          <a:xfrm>
            <a:off x="6357155" y="4286250"/>
            <a:ext cx="41877" cy="55037"/>
          </a:xfrm>
          <a:custGeom>
            <a:avLst/>
            <a:gdLst/>
            <a:ahLst/>
            <a:cxnLst/>
            <a:rect l="0" t="0" r="0" b="0"/>
            <a:pathLst>
              <a:path w="41877" h="55037">
                <a:moveTo>
                  <a:pt x="20784" y="0"/>
                </a:moveTo>
                <a:lnTo>
                  <a:pt x="20784" y="17026"/>
                </a:lnTo>
                <a:lnTo>
                  <a:pt x="19515" y="20241"/>
                </a:lnTo>
                <a:lnTo>
                  <a:pt x="17398" y="23653"/>
                </a:lnTo>
                <a:lnTo>
                  <a:pt x="14717" y="27199"/>
                </a:lnTo>
                <a:lnTo>
                  <a:pt x="12929" y="30833"/>
                </a:lnTo>
                <a:lnTo>
                  <a:pt x="11738" y="34525"/>
                </a:lnTo>
                <a:lnTo>
                  <a:pt x="10943" y="38256"/>
                </a:lnTo>
                <a:lnTo>
                  <a:pt x="10414" y="42014"/>
                </a:lnTo>
                <a:lnTo>
                  <a:pt x="10061" y="45789"/>
                </a:lnTo>
                <a:lnTo>
                  <a:pt x="9825" y="49576"/>
                </a:lnTo>
                <a:lnTo>
                  <a:pt x="10938" y="52100"/>
                </a:lnTo>
                <a:lnTo>
                  <a:pt x="12951" y="53783"/>
                </a:lnTo>
                <a:lnTo>
                  <a:pt x="15562" y="54905"/>
                </a:lnTo>
                <a:lnTo>
                  <a:pt x="18573" y="54383"/>
                </a:lnTo>
                <a:lnTo>
                  <a:pt x="21850" y="52766"/>
                </a:lnTo>
                <a:lnTo>
                  <a:pt x="25305" y="50417"/>
                </a:lnTo>
                <a:lnTo>
                  <a:pt x="27608" y="47581"/>
                </a:lnTo>
                <a:lnTo>
                  <a:pt x="29143" y="44420"/>
                </a:lnTo>
                <a:lnTo>
                  <a:pt x="30167" y="41044"/>
                </a:lnTo>
                <a:lnTo>
                  <a:pt x="32120" y="37522"/>
                </a:lnTo>
                <a:lnTo>
                  <a:pt x="34691" y="33905"/>
                </a:lnTo>
                <a:lnTo>
                  <a:pt x="37675" y="30223"/>
                </a:lnTo>
                <a:lnTo>
                  <a:pt x="39665" y="26498"/>
                </a:lnTo>
                <a:lnTo>
                  <a:pt x="40992" y="22745"/>
                </a:lnTo>
                <a:lnTo>
                  <a:pt x="41876" y="18973"/>
                </a:lnTo>
                <a:lnTo>
                  <a:pt x="41196" y="16459"/>
                </a:lnTo>
                <a:lnTo>
                  <a:pt x="39472" y="14782"/>
                </a:lnTo>
                <a:lnTo>
                  <a:pt x="37053" y="13665"/>
                </a:lnTo>
                <a:lnTo>
                  <a:pt x="34170" y="12920"/>
                </a:lnTo>
                <a:lnTo>
                  <a:pt x="30978" y="12423"/>
                </a:lnTo>
                <a:lnTo>
                  <a:pt x="22798" y="11626"/>
                </a:lnTo>
                <a:lnTo>
                  <a:pt x="22127" y="12830"/>
                </a:lnTo>
                <a:lnTo>
                  <a:pt x="21680" y="14903"/>
                </a:lnTo>
                <a:lnTo>
                  <a:pt x="21381" y="17555"/>
                </a:lnTo>
                <a:lnTo>
                  <a:pt x="19912" y="20594"/>
                </a:lnTo>
                <a:lnTo>
                  <a:pt x="17663" y="23889"/>
                </a:lnTo>
                <a:lnTo>
                  <a:pt x="14894" y="27356"/>
                </a:lnTo>
                <a:lnTo>
                  <a:pt x="11777" y="29667"/>
                </a:lnTo>
                <a:lnTo>
                  <a:pt x="8429" y="31208"/>
                </a:lnTo>
                <a:lnTo>
                  <a:pt x="4928" y="32235"/>
                </a:lnTo>
                <a:lnTo>
                  <a:pt x="2594" y="34190"/>
                </a:lnTo>
                <a:lnTo>
                  <a:pt x="1037" y="36763"/>
                </a:lnTo>
                <a:lnTo>
                  <a:pt x="0" y="39748"/>
                </a:lnTo>
                <a:lnTo>
                  <a:pt x="578" y="43009"/>
                </a:lnTo>
                <a:lnTo>
                  <a:pt x="2234" y="46452"/>
                </a:lnTo>
                <a:lnTo>
                  <a:pt x="7948" y="55036"/>
                </a:lnTo>
                <a:lnTo>
                  <a:pt x="8417" y="54471"/>
                </a:lnTo>
                <a:lnTo>
                  <a:pt x="8729" y="52824"/>
                </a:lnTo>
                <a:lnTo>
                  <a:pt x="8938" y="50456"/>
                </a:lnTo>
                <a:lnTo>
                  <a:pt x="10347" y="48877"/>
                </a:lnTo>
                <a:lnTo>
                  <a:pt x="12556" y="47824"/>
                </a:lnTo>
                <a:lnTo>
                  <a:pt x="9354" y="45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01"/>
          <p:cNvSpPr/>
          <p:nvPr/>
        </p:nvSpPr>
        <p:spPr>
          <a:xfrm>
            <a:off x="6492239" y="4131400"/>
            <a:ext cx="274321" cy="251354"/>
          </a:xfrm>
          <a:custGeom>
            <a:avLst/>
            <a:gdLst/>
            <a:ahLst/>
            <a:cxnLst/>
            <a:rect l="0" t="0" r="0" b="0"/>
            <a:pathLst>
              <a:path w="274321" h="251354">
                <a:moveTo>
                  <a:pt x="0" y="131989"/>
                </a:moveTo>
                <a:lnTo>
                  <a:pt x="0" y="157740"/>
                </a:lnTo>
                <a:lnTo>
                  <a:pt x="1271" y="164396"/>
                </a:lnTo>
                <a:lnTo>
                  <a:pt x="3387" y="172644"/>
                </a:lnTo>
                <a:lnTo>
                  <a:pt x="6069" y="181952"/>
                </a:lnTo>
                <a:lnTo>
                  <a:pt x="7856" y="189428"/>
                </a:lnTo>
                <a:lnTo>
                  <a:pt x="9047" y="195682"/>
                </a:lnTo>
                <a:lnTo>
                  <a:pt x="9842" y="201121"/>
                </a:lnTo>
                <a:lnTo>
                  <a:pt x="11641" y="206017"/>
                </a:lnTo>
                <a:lnTo>
                  <a:pt x="14111" y="210552"/>
                </a:lnTo>
                <a:lnTo>
                  <a:pt x="17028" y="214844"/>
                </a:lnTo>
                <a:lnTo>
                  <a:pt x="18972" y="218976"/>
                </a:lnTo>
                <a:lnTo>
                  <a:pt x="20268" y="223000"/>
                </a:lnTo>
                <a:lnTo>
                  <a:pt x="21133" y="226954"/>
                </a:lnTo>
                <a:lnTo>
                  <a:pt x="25480" y="234733"/>
                </a:lnTo>
                <a:lnTo>
                  <a:pt x="31644" y="242423"/>
                </a:lnTo>
                <a:lnTo>
                  <a:pt x="38618" y="250074"/>
                </a:lnTo>
                <a:lnTo>
                  <a:pt x="40986" y="251353"/>
                </a:lnTo>
                <a:lnTo>
                  <a:pt x="42564" y="250935"/>
                </a:lnTo>
                <a:lnTo>
                  <a:pt x="43616" y="249386"/>
                </a:lnTo>
                <a:lnTo>
                  <a:pt x="43047" y="247084"/>
                </a:lnTo>
                <a:lnTo>
                  <a:pt x="39029" y="241140"/>
                </a:lnTo>
                <a:lnTo>
                  <a:pt x="35695" y="236720"/>
                </a:lnTo>
                <a:lnTo>
                  <a:pt x="35226" y="231020"/>
                </a:lnTo>
                <a:lnTo>
                  <a:pt x="34915" y="222140"/>
                </a:lnTo>
                <a:lnTo>
                  <a:pt x="34373" y="183090"/>
                </a:lnTo>
                <a:lnTo>
                  <a:pt x="34326" y="169094"/>
                </a:lnTo>
                <a:lnTo>
                  <a:pt x="33044" y="159266"/>
                </a:lnTo>
                <a:lnTo>
                  <a:pt x="30920" y="147634"/>
                </a:lnTo>
                <a:lnTo>
                  <a:pt x="28234" y="134799"/>
                </a:lnTo>
                <a:lnTo>
                  <a:pt x="26442" y="124973"/>
                </a:lnTo>
                <a:lnTo>
                  <a:pt x="25249" y="117151"/>
                </a:lnTo>
                <a:lnTo>
                  <a:pt x="24453" y="110668"/>
                </a:lnTo>
                <a:lnTo>
                  <a:pt x="26462" y="99995"/>
                </a:lnTo>
                <a:lnTo>
                  <a:pt x="30341" y="86530"/>
                </a:lnTo>
                <a:lnTo>
                  <a:pt x="42683" y="49632"/>
                </a:lnTo>
                <a:lnTo>
                  <a:pt x="47505" y="45334"/>
                </a:lnTo>
                <a:lnTo>
                  <a:pt x="54530" y="41199"/>
                </a:lnTo>
                <a:lnTo>
                  <a:pt x="63024" y="37173"/>
                </a:lnTo>
                <a:lnTo>
                  <a:pt x="68686" y="33218"/>
                </a:lnTo>
                <a:lnTo>
                  <a:pt x="72461" y="29312"/>
                </a:lnTo>
                <a:lnTo>
                  <a:pt x="74977" y="25438"/>
                </a:lnTo>
                <a:lnTo>
                  <a:pt x="77925" y="22855"/>
                </a:lnTo>
                <a:lnTo>
                  <a:pt x="81160" y="21133"/>
                </a:lnTo>
                <a:lnTo>
                  <a:pt x="84587" y="19985"/>
                </a:lnTo>
                <a:lnTo>
                  <a:pt x="89411" y="19220"/>
                </a:lnTo>
                <a:lnTo>
                  <a:pt x="95168" y="18710"/>
                </a:lnTo>
                <a:lnTo>
                  <a:pt x="101546" y="18369"/>
                </a:lnTo>
                <a:lnTo>
                  <a:pt x="110877" y="16873"/>
                </a:lnTo>
                <a:lnTo>
                  <a:pt x="122178" y="14605"/>
                </a:lnTo>
                <a:lnTo>
                  <a:pt x="134792" y="11823"/>
                </a:lnTo>
                <a:lnTo>
                  <a:pt x="144472" y="9969"/>
                </a:lnTo>
                <a:lnTo>
                  <a:pt x="152194" y="8732"/>
                </a:lnTo>
                <a:lnTo>
                  <a:pt x="158613" y="7908"/>
                </a:lnTo>
                <a:lnTo>
                  <a:pt x="166702" y="6088"/>
                </a:lnTo>
                <a:lnTo>
                  <a:pt x="175905" y="3606"/>
                </a:lnTo>
                <a:lnTo>
                  <a:pt x="185851" y="680"/>
                </a:lnTo>
                <a:lnTo>
                  <a:pt x="198830" y="0"/>
                </a:lnTo>
                <a:lnTo>
                  <a:pt x="213833" y="817"/>
                </a:lnTo>
                <a:lnTo>
                  <a:pt x="248355" y="4647"/>
                </a:lnTo>
                <a:lnTo>
                  <a:pt x="274320" y="176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02"/>
          <p:cNvSpPr/>
          <p:nvPr/>
        </p:nvSpPr>
        <p:spPr>
          <a:xfrm>
            <a:off x="6654608" y="4194949"/>
            <a:ext cx="214823" cy="169040"/>
          </a:xfrm>
          <a:custGeom>
            <a:avLst/>
            <a:gdLst/>
            <a:ahLst/>
            <a:cxnLst/>
            <a:rect l="0" t="0" r="0" b="0"/>
            <a:pathLst>
              <a:path w="214823" h="169040">
                <a:moveTo>
                  <a:pt x="31942" y="11290"/>
                </a:moveTo>
                <a:lnTo>
                  <a:pt x="38009" y="5223"/>
                </a:lnTo>
                <a:lnTo>
                  <a:pt x="41067" y="3435"/>
                </a:lnTo>
                <a:lnTo>
                  <a:pt x="44375" y="2244"/>
                </a:lnTo>
                <a:lnTo>
                  <a:pt x="47851" y="1449"/>
                </a:lnTo>
                <a:lnTo>
                  <a:pt x="57787" y="920"/>
                </a:lnTo>
                <a:lnTo>
                  <a:pt x="103099" y="174"/>
                </a:lnTo>
                <a:lnTo>
                  <a:pt x="125374" y="0"/>
                </a:lnTo>
                <a:lnTo>
                  <a:pt x="133600" y="1223"/>
                </a:lnTo>
                <a:lnTo>
                  <a:pt x="140354" y="3309"/>
                </a:lnTo>
                <a:lnTo>
                  <a:pt x="146126" y="5970"/>
                </a:lnTo>
                <a:lnTo>
                  <a:pt x="151245" y="10283"/>
                </a:lnTo>
                <a:lnTo>
                  <a:pt x="155928" y="15699"/>
                </a:lnTo>
                <a:lnTo>
                  <a:pt x="160318" y="21849"/>
                </a:lnTo>
                <a:lnTo>
                  <a:pt x="164516" y="27220"/>
                </a:lnTo>
                <a:lnTo>
                  <a:pt x="168584" y="32070"/>
                </a:lnTo>
                <a:lnTo>
                  <a:pt x="172567" y="36573"/>
                </a:lnTo>
                <a:lnTo>
                  <a:pt x="175222" y="42116"/>
                </a:lnTo>
                <a:lnTo>
                  <a:pt x="176992" y="48351"/>
                </a:lnTo>
                <a:lnTo>
                  <a:pt x="178172" y="55047"/>
                </a:lnTo>
                <a:lnTo>
                  <a:pt x="177688" y="62052"/>
                </a:lnTo>
                <a:lnTo>
                  <a:pt x="176096" y="69261"/>
                </a:lnTo>
                <a:lnTo>
                  <a:pt x="173765" y="76608"/>
                </a:lnTo>
                <a:lnTo>
                  <a:pt x="170941" y="82775"/>
                </a:lnTo>
                <a:lnTo>
                  <a:pt x="167787" y="88157"/>
                </a:lnTo>
                <a:lnTo>
                  <a:pt x="164416" y="93015"/>
                </a:lnTo>
                <a:lnTo>
                  <a:pt x="158357" y="98793"/>
                </a:lnTo>
                <a:lnTo>
                  <a:pt x="150509" y="105186"/>
                </a:lnTo>
                <a:lnTo>
                  <a:pt x="141467" y="111987"/>
                </a:lnTo>
                <a:lnTo>
                  <a:pt x="134169" y="117792"/>
                </a:lnTo>
                <a:lnTo>
                  <a:pt x="128033" y="122932"/>
                </a:lnTo>
                <a:lnTo>
                  <a:pt x="122672" y="127628"/>
                </a:lnTo>
                <a:lnTo>
                  <a:pt x="115289" y="132029"/>
                </a:lnTo>
                <a:lnTo>
                  <a:pt x="106556" y="136232"/>
                </a:lnTo>
                <a:lnTo>
                  <a:pt x="96925" y="140305"/>
                </a:lnTo>
                <a:lnTo>
                  <a:pt x="89234" y="144290"/>
                </a:lnTo>
                <a:lnTo>
                  <a:pt x="82837" y="148217"/>
                </a:lnTo>
                <a:lnTo>
                  <a:pt x="77302" y="152105"/>
                </a:lnTo>
                <a:lnTo>
                  <a:pt x="69801" y="155967"/>
                </a:lnTo>
                <a:lnTo>
                  <a:pt x="60992" y="159811"/>
                </a:lnTo>
                <a:lnTo>
                  <a:pt x="51309" y="163645"/>
                </a:lnTo>
                <a:lnTo>
                  <a:pt x="43583" y="166199"/>
                </a:lnTo>
                <a:lnTo>
                  <a:pt x="37163" y="167903"/>
                </a:lnTo>
                <a:lnTo>
                  <a:pt x="31612" y="169039"/>
                </a:lnTo>
                <a:lnTo>
                  <a:pt x="26642" y="168526"/>
                </a:lnTo>
                <a:lnTo>
                  <a:pt x="22058" y="166914"/>
                </a:lnTo>
                <a:lnTo>
                  <a:pt x="17733" y="164570"/>
                </a:lnTo>
                <a:lnTo>
                  <a:pt x="13579" y="163007"/>
                </a:lnTo>
                <a:lnTo>
                  <a:pt x="9540" y="161964"/>
                </a:lnTo>
                <a:lnTo>
                  <a:pt x="5577" y="161270"/>
                </a:lnTo>
                <a:lnTo>
                  <a:pt x="2936" y="159537"/>
                </a:lnTo>
                <a:lnTo>
                  <a:pt x="1174" y="157112"/>
                </a:lnTo>
                <a:lnTo>
                  <a:pt x="0" y="154224"/>
                </a:lnTo>
                <a:lnTo>
                  <a:pt x="487" y="151029"/>
                </a:lnTo>
                <a:lnTo>
                  <a:pt x="2082" y="147630"/>
                </a:lnTo>
                <a:lnTo>
                  <a:pt x="4415" y="144093"/>
                </a:lnTo>
                <a:lnTo>
                  <a:pt x="5971" y="140466"/>
                </a:lnTo>
                <a:lnTo>
                  <a:pt x="7007" y="136777"/>
                </a:lnTo>
                <a:lnTo>
                  <a:pt x="7699" y="133048"/>
                </a:lnTo>
                <a:lnTo>
                  <a:pt x="9430" y="130562"/>
                </a:lnTo>
                <a:lnTo>
                  <a:pt x="11854" y="128905"/>
                </a:lnTo>
                <a:lnTo>
                  <a:pt x="14739" y="127800"/>
                </a:lnTo>
                <a:lnTo>
                  <a:pt x="21333" y="123186"/>
                </a:lnTo>
                <a:lnTo>
                  <a:pt x="24870" y="120177"/>
                </a:lnTo>
                <a:lnTo>
                  <a:pt x="28497" y="118172"/>
                </a:lnTo>
                <a:lnTo>
                  <a:pt x="32185" y="116835"/>
                </a:lnTo>
                <a:lnTo>
                  <a:pt x="35914" y="115943"/>
                </a:lnTo>
                <a:lnTo>
                  <a:pt x="40939" y="115349"/>
                </a:lnTo>
                <a:lnTo>
                  <a:pt x="46831" y="114953"/>
                </a:lnTo>
                <a:lnTo>
                  <a:pt x="53298" y="114689"/>
                </a:lnTo>
                <a:lnTo>
                  <a:pt x="80603" y="114317"/>
                </a:lnTo>
                <a:lnTo>
                  <a:pt x="144206" y="114174"/>
                </a:lnTo>
                <a:lnTo>
                  <a:pt x="149964" y="115439"/>
                </a:lnTo>
                <a:lnTo>
                  <a:pt x="155074" y="117553"/>
                </a:lnTo>
                <a:lnTo>
                  <a:pt x="159749" y="120232"/>
                </a:lnTo>
                <a:lnTo>
                  <a:pt x="164137" y="122018"/>
                </a:lnTo>
                <a:lnTo>
                  <a:pt x="168332" y="123209"/>
                </a:lnTo>
                <a:lnTo>
                  <a:pt x="172399" y="124003"/>
                </a:lnTo>
                <a:lnTo>
                  <a:pt x="176379" y="125802"/>
                </a:lnTo>
                <a:lnTo>
                  <a:pt x="180303" y="128272"/>
                </a:lnTo>
                <a:lnTo>
                  <a:pt x="184189" y="131188"/>
                </a:lnTo>
                <a:lnTo>
                  <a:pt x="188050" y="133132"/>
                </a:lnTo>
                <a:lnTo>
                  <a:pt x="191894" y="134428"/>
                </a:lnTo>
                <a:lnTo>
                  <a:pt x="201120" y="136508"/>
                </a:lnTo>
                <a:lnTo>
                  <a:pt x="201878" y="137949"/>
                </a:lnTo>
                <a:lnTo>
                  <a:pt x="202718" y="142936"/>
                </a:lnTo>
                <a:lnTo>
                  <a:pt x="204212" y="146044"/>
                </a:lnTo>
                <a:lnTo>
                  <a:pt x="206479" y="149386"/>
                </a:lnTo>
                <a:lnTo>
                  <a:pt x="214822" y="159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03"/>
          <p:cNvSpPr/>
          <p:nvPr/>
        </p:nvSpPr>
        <p:spPr>
          <a:xfrm>
            <a:off x="5692140" y="4754879"/>
            <a:ext cx="502920" cy="822961"/>
          </a:xfrm>
          <a:custGeom>
            <a:avLst/>
            <a:gdLst/>
            <a:ahLst/>
            <a:cxnLst/>
            <a:rect l="0" t="0" r="0" b="0"/>
            <a:pathLst>
              <a:path w="502920" h="822961">
                <a:moveTo>
                  <a:pt x="0" y="0"/>
                </a:moveTo>
                <a:lnTo>
                  <a:pt x="9841" y="19683"/>
                </a:lnTo>
                <a:lnTo>
                  <a:pt x="18971" y="31358"/>
                </a:lnTo>
                <a:lnTo>
                  <a:pt x="28415" y="55714"/>
                </a:lnTo>
                <a:lnTo>
                  <a:pt x="62883" y="113186"/>
                </a:lnTo>
                <a:lnTo>
                  <a:pt x="80022" y="144038"/>
                </a:lnTo>
                <a:lnTo>
                  <a:pt x="115998" y="205410"/>
                </a:lnTo>
                <a:lnTo>
                  <a:pt x="178699" y="309392"/>
                </a:lnTo>
                <a:lnTo>
                  <a:pt x="188983" y="328182"/>
                </a:lnTo>
                <a:lnTo>
                  <a:pt x="197109" y="344518"/>
                </a:lnTo>
                <a:lnTo>
                  <a:pt x="203796" y="359219"/>
                </a:lnTo>
                <a:lnTo>
                  <a:pt x="217144" y="384259"/>
                </a:lnTo>
                <a:lnTo>
                  <a:pt x="255682" y="452722"/>
                </a:lnTo>
                <a:lnTo>
                  <a:pt x="285509" y="503470"/>
                </a:lnTo>
                <a:lnTo>
                  <a:pt x="297020" y="522337"/>
                </a:lnTo>
                <a:lnTo>
                  <a:pt x="307233" y="539995"/>
                </a:lnTo>
                <a:lnTo>
                  <a:pt x="325354" y="573161"/>
                </a:lnTo>
                <a:lnTo>
                  <a:pt x="335013" y="589118"/>
                </a:lnTo>
                <a:lnTo>
                  <a:pt x="345262" y="604835"/>
                </a:lnTo>
                <a:lnTo>
                  <a:pt x="355904" y="620394"/>
                </a:lnTo>
                <a:lnTo>
                  <a:pt x="377889" y="651227"/>
                </a:lnTo>
                <a:lnTo>
                  <a:pt x="389086" y="666562"/>
                </a:lnTo>
                <a:lnTo>
                  <a:pt x="397820" y="679324"/>
                </a:lnTo>
                <a:lnTo>
                  <a:pt x="410912" y="700279"/>
                </a:lnTo>
                <a:lnTo>
                  <a:pt x="437558" y="744560"/>
                </a:lnTo>
                <a:lnTo>
                  <a:pt x="447915" y="759263"/>
                </a:lnTo>
                <a:lnTo>
                  <a:pt x="458630" y="772876"/>
                </a:lnTo>
                <a:lnTo>
                  <a:pt x="481753" y="800077"/>
                </a:lnTo>
                <a:lnTo>
                  <a:pt x="502919" y="8229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04"/>
          <p:cNvSpPr/>
          <p:nvPr/>
        </p:nvSpPr>
        <p:spPr>
          <a:xfrm>
            <a:off x="5989320" y="5417819"/>
            <a:ext cx="251460" cy="260793"/>
          </a:xfrm>
          <a:custGeom>
            <a:avLst/>
            <a:gdLst/>
            <a:ahLst/>
            <a:cxnLst/>
            <a:rect l="0" t="0" r="0" b="0"/>
            <a:pathLst>
              <a:path w="251460" h="260793">
                <a:moveTo>
                  <a:pt x="0" y="80010"/>
                </a:moveTo>
                <a:lnTo>
                  <a:pt x="18203" y="86078"/>
                </a:lnTo>
                <a:lnTo>
                  <a:pt x="24835" y="89135"/>
                </a:lnTo>
                <a:lnTo>
                  <a:pt x="30526" y="92444"/>
                </a:lnTo>
                <a:lnTo>
                  <a:pt x="35591" y="95919"/>
                </a:lnTo>
                <a:lnTo>
                  <a:pt x="40237" y="100777"/>
                </a:lnTo>
                <a:lnTo>
                  <a:pt x="44605" y="106555"/>
                </a:lnTo>
                <a:lnTo>
                  <a:pt x="48786" y="112947"/>
                </a:lnTo>
                <a:lnTo>
                  <a:pt x="52844" y="118478"/>
                </a:lnTo>
                <a:lnTo>
                  <a:pt x="56819" y="123436"/>
                </a:lnTo>
                <a:lnTo>
                  <a:pt x="60739" y="128010"/>
                </a:lnTo>
                <a:lnTo>
                  <a:pt x="67163" y="134870"/>
                </a:lnTo>
                <a:lnTo>
                  <a:pt x="104847" y="173256"/>
                </a:lnTo>
                <a:lnTo>
                  <a:pt x="163313" y="231884"/>
                </a:lnTo>
                <a:lnTo>
                  <a:pt x="171105" y="238409"/>
                </a:lnTo>
                <a:lnTo>
                  <a:pt x="177570" y="242760"/>
                </a:lnTo>
                <a:lnTo>
                  <a:pt x="213012" y="260792"/>
                </a:lnTo>
                <a:lnTo>
                  <a:pt x="214398" y="260222"/>
                </a:lnTo>
                <a:lnTo>
                  <a:pt x="215322" y="258571"/>
                </a:lnTo>
                <a:lnTo>
                  <a:pt x="215938" y="256201"/>
                </a:lnTo>
                <a:lnTo>
                  <a:pt x="216348" y="244461"/>
                </a:lnTo>
                <a:lnTo>
                  <a:pt x="216805" y="204323"/>
                </a:lnTo>
                <a:lnTo>
                  <a:pt x="218196" y="184475"/>
                </a:lnTo>
                <a:lnTo>
                  <a:pt x="220394" y="166164"/>
                </a:lnTo>
                <a:lnTo>
                  <a:pt x="223129" y="148876"/>
                </a:lnTo>
                <a:lnTo>
                  <a:pt x="224953" y="134811"/>
                </a:lnTo>
                <a:lnTo>
                  <a:pt x="226168" y="122894"/>
                </a:lnTo>
                <a:lnTo>
                  <a:pt x="226979" y="112410"/>
                </a:lnTo>
                <a:lnTo>
                  <a:pt x="228788" y="102880"/>
                </a:lnTo>
                <a:lnTo>
                  <a:pt x="231266" y="93987"/>
                </a:lnTo>
                <a:lnTo>
                  <a:pt x="244366" y="55396"/>
                </a:lnTo>
                <a:lnTo>
                  <a:pt x="246731" y="47090"/>
                </a:lnTo>
                <a:lnTo>
                  <a:pt x="248307" y="40284"/>
                </a:lnTo>
                <a:lnTo>
                  <a:pt x="249358" y="34476"/>
                </a:lnTo>
                <a:lnTo>
                  <a:pt x="250059" y="29334"/>
                </a:lnTo>
                <a:lnTo>
                  <a:pt x="250525" y="24636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05"/>
          <p:cNvSpPr/>
          <p:nvPr/>
        </p:nvSpPr>
        <p:spPr>
          <a:xfrm>
            <a:off x="6115050" y="5029995"/>
            <a:ext cx="228601" cy="79215"/>
          </a:xfrm>
          <a:custGeom>
            <a:avLst/>
            <a:gdLst/>
            <a:ahLst/>
            <a:cxnLst/>
            <a:rect l="0" t="0" r="0" b="0"/>
            <a:pathLst>
              <a:path w="228601" h="79215">
                <a:moveTo>
                  <a:pt x="0" y="79214"/>
                </a:moveTo>
                <a:lnTo>
                  <a:pt x="12136" y="67079"/>
                </a:lnTo>
                <a:lnTo>
                  <a:pt x="16980" y="63504"/>
                </a:lnTo>
                <a:lnTo>
                  <a:pt x="21480" y="61121"/>
                </a:lnTo>
                <a:lnTo>
                  <a:pt x="25750" y="59532"/>
                </a:lnTo>
                <a:lnTo>
                  <a:pt x="29866" y="57203"/>
                </a:lnTo>
                <a:lnTo>
                  <a:pt x="33881" y="54380"/>
                </a:lnTo>
                <a:lnTo>
                  <a:pt x="37827" y="51228"/>
                </a:lnTo>
                <a:lnTo>
                  <a:pt x="41728" y="49127"/>
                </a:lnTo>
                <a:lnTo>
                  <a:pt x="45599" y="47726"/>
                </a:lnTo>
                <a:lnTo>
                  <a:pt x="49449" y="46792"/>
                </a:lnTo>
                <a:lnTo>
                  <a:pt x="54555" y="44900"/>
                </a:lnTo>
                <a:lnTo>
                  <a:pt x="60500" y="42368"/>
                </a:lnTo>
                <a:lnTo>
                  <a:pt x="67004" y="39410"/>
                </a:lnTo>
                <a:lnTo>
                  <a:pt x="78959" y="34898"/>
                </a:lnTo>
                <a:lnTo>
                  <a:pt x="142738" y="12793"/>
                </a:lnTo>
                <a:lnTo>
                  <a:pt x="156118" y="8264"/>
                </a:lnTo>
                <a:lnTo>
                  <a:pt x="168848" y="5244"/>
                </a:lnTo>
                <a:lnTo>
                  <a:pt x="181146" y="3231"/>
                </a:lnTo>
                <a:lnTo>
                  <a:pt x="193154" y="1889"/>
                </a:lnTo>
                <a:lnTo>
                  <a:pt x="202429" y="994"/>
                </a:lnTo>
                <a:lnTo>
                  <a:pt x="209883" y="397"/>
                </a:lnTo>
                <a:lnTo>
                  <a:pt x="216122" y="0"/>
                </a:lnTo>
                <a:lnTo>
                  <a:pt x="220281" y="1005"/>
                </a:lnTo>
                <a:lnTo>
                  <a:pt x="223054" y="2945"/>
                </a:lnTo>
                <a:lnTo>
                  <a:pt x="228600" y="106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06"/>
          <p:cNvSpPr/>
          <p:nvPr/>
        </p:nvSpPr>
        <p:spPr>
          <a:xfrm>
            <a:off x="6177045" y="4965464"/>
            <a:ext cx="18015" cy="6587"/>
          </a:xfrm>
          <a:custGeom>
            <a:avLst/>
            <a:gdLst/>
            <a:ahLst/>
            <a:cxnLst/>
            <a:rect l="0" t="0" r="0" b="0"/>
            <a:pathLst>
              <a:path w="18015" h="6587">
                <a:moveTo>
                  <a:pt x="6584" y="6586"/>
                </a:moveTo>
                <a:lnTo>
                  <a:pt x="517" y="6586"/>
                </a:lnTo>
                <a:lnTo>
                  <a:pt x="0" y="5315"/>
                </a:lnTo>
                <a:lnTo>
                  <a:pt x="925" y="3199"/>
                </a:lnTo>
                <a:lnTo>
                  <a:pt x="2811" y="518"/>
                </a:lnTo>
                <a:lnTo>
                  <a:pt x="4069" y="0"/>
                </a:lnTo>
                <a:lnTo>
                  <a:pt x="4907" y="925"/>
                </a:lnTo>
                <a:lnTo>
                  <a:pt x="18014" y="65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07"/>
          <p:cNvSpPr/>
          <p:nvPr/>
        </p:nvSpPr>
        <p:spPr>
          <a:xfrm>
            <a:off x="6195059" y="5200650"/>
            <a:ext cx="11431" cy="1"/>
          </a:xfrm>
          <a:custGeom>
            <a:avLst/>
            <a:gdLst/>
            <a:ahLst/>
            <a:cxnLst/>
            <a:rect l="0" t="0" r="0" b="0"/>
            <a:pathLst>
              <a:path w="11431" h="1">
                <a:moveTo>
                  <a:pt x="114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08"/>
          <p:cNvSpPr/>
          <p:nvPr/>
        </p:nvSpPr>
        <p:spPr>
          <a:xfrm>
            <a:off x="6320789" y="4760076"/>
            <a:ext cx="400052" cy="434635"/>
          </a:xfrm>
          <a:custGeom>
            <a:avLst/>
            <a:gdLst/>
            <a:ahLst/>
            <a:cxnLst/>
            <a:rect l="0" t="0" r="0" b="0"/>
            <a:pathLst>
              <a:path w="400052" h="434635">
                <a:moveTo>
                  <a:pt x="0" y="291983"/>
                </a:moveTo>
                <a:lnTo>
                  <a:pt x="12136" y="310186"/>
                </a:lnTo>
                <a:lnTo>
                  <a:pt x="16981" y="315549"/>
                </a:lnTo>
                <a:lnTo>
                  <a:pt x="21480" y="319124"/>
                </a:lnTo>
                <a:lnTo>
                  <a:pt x="25751" y="321507"/>
                </a:lnTo>
                <a:lnTo>
                  <a:pt x="28597" y="324366"/>
                </a:lnTo>
                <a:lnTo>
                  <a:pt x="30495" y="327542"/>
                </a:lnTo>
                <a:lnTo>
                  <a:pt x="33873" y="335727"/>
                </a:lnTo>
                <a:lnTo>
                  <a:pt x="39608" y="347832"/>
                </a:lnTo>
                <a:lnTo>
                  <a:pt x="42916" y="352076"/>
                </a:lnTo>
                <a:lnTo>
                  <a:pt x="46391" y="354905"/>
                </a:lnTo>
                <a:lnTo>
                  <a:pt x="49977" y="356791"/>
                </a:lnTo>
                <a:lnTo>
                  <a:pt x="60736" y="365660"/>
                </a:lnTo>
                <a:lnTo>
                  <a:pt x="72714" y="376799"/>
                </a:lnTo>
                <a:lnTo>
                  <a:pt x="82271" y="385982"/>
                </a:lnTo>
                <a:lnTo>
                  <a:pt x="87867" y="392749"/>
                </a:lnTo>
                <a:lnTo>
                  <a:pt x="94139" y="401070"/>
                </a:lnTo>
                <a:lnTo>
                  <a:pt x="100859" y="410428"/>
                </a:lnTo>
                <a:lnTo>
                  <a:pt x="111714" y="420825"/>
                </a:lnTo>
                <a:lnTo>
                  <a:pt x="120771" y="426717"/>
                </a:lnTo>
                <a:lnTo>
                  <a:pt x="129030" y="433568"/>
                </a:lnTo>
                <a:lnTo>
                  <a:pt x="131740" y="434634"/>
                </a:lnTo>
                <a:lnTo>
                  <a:pt x="133547" y="434073"/>
                </a:lnTo>
                <a:lnTo>
                  <a:pt x="134751" y="432430"/>
                </a:lnTo>
                <a:lnTo>
                  <a:pt x="136090" y="427218"/>
                </a:lnTo>
                <a:lnTo>
                  <a:pt x="136844" y="417143"/>
                </a:lnTo>
                <a:lnTo>
                  <a:pt x="137067" y="406114"/>
                </a:lnTo>
                <a:lnTo>
                  <a:pt x="137098" y="402361"/>
                </a:lnTo>
                <a:lnTo>
                  <a:pt x="135849" y="398588"/>
                </a:lnTo>
                <a:lnTo>
                  <a:pt x="131074" y="391010"/>
                </a:lnTo>
                <a:lnTo>
                  <a:pt x="128023" y="383401"/>
                </a:lnTo>
                <a:lnTo>
                  <a:pt x="124719" y="373249"/>
                </a:lnTo>
                <a:lnTo>
                  <a:pt x="121246" y="361400"/>
                </a:lnTo>
                <a:lnTo>
                  <a:pt x="117661" y="352231"/>
                </a:lnTo>
                <a:lnTo>
                  <a:pt x="110291" y="338657"/>
                </a:lnTo>
                <a:lnTo>
                  <a:pt x="106548" y="329449"/>
                </a:lnTo>
                <a:lnTo>
                  <a:pt x="102782" y="318231"/>
                </a:lnTo>
                <a:lnTo>
                  <a:pt x="99001" y="305672"/>
                </a:lnTo>
                <a:lnTo>
                  <a:pt x="95211" y="294759"/>
                </a:lnTo>
                <a:lnTo>
                  <a:pt x="91414" y="284943"/>
                </a:lnTo>
                <a:lnTo>
                  <a:pt x="87613" y="275860"/>
                </a:lnTo>
                <a:lnTo>
                  <a:pt x="85079" y="267265"/>
                </a:lnTo>
                <a:lnTo>
                  <a:pt x="83390" y="258994"/>
                </a:lnTo>
                <a:lnTo>
                  <a:pt x="82263" y="250941"/>
                </a:lnTo>
                <a:lnTo>
                  <a:pt x="81512" y="243032"/>
                </a:lnTo>
                <a:lnTo>
                  <a:pt x="81012" y="235219"/>
                </a:lnTo>
                <a:lnTo>
                  <a:pt x="80678" y="227470"/>
                </a:lnTo>
                <a:lnTo>
                  <a:pt x="79186" y="217225"/>
                </a:lnTo>
                <a:lnTo>
                  <a:pt x="76921" y="205315"/>
                </a:lnTo>
                <a:lnTo>
                  <a:pt x="74141" y="192294"/>
                </a:lnTo>
                <a:lnTo>
                  <a:pt x="73557" y="178534"/>
                </a:lnTo>
                <a:lnTo>
                  <a:pt x="74438" y="164280"/>
                </a:lnTo>
                <a:lnTo>
                  <a:pt x="76296" y="149698"/>
                </a:lnTo>
                <a:lnTo>
                  <a:pt x="77534" y="137437"/>
                </a:lnTo>
                <a:lnTo>
                  <a:pt x="78359" y="126722"/>
                </a:lnTo>
                <a:lnTo>
                  <a:pt x="78910" y="117039"/>
                </a:lnTo>
                <a:lnTo>
                  <a:pt x="80547" y="110584"/>
                </a:lnTo>
                <a:lnTo>
                  <a:pt x="82908" y="106280"/>
                </a:lnTo>
                <a:lnTo>
                  <a:pt x="95823" y="93306"/>
                </a:lnTo>
                <a:lnTo>
                  <a:pt x="101982" y="88412"/>
                </a:lnTo>
                <a:lnTo>
                  <a:pt x="109898" y="82609"/>
                </a:lnTo>
                <a:lnTo>
                  <a:pt x="128854" y="69388"/>
                </a:lnTo>
                <a:lnTo>
                  <a:pt x="149979" y="55045"/>
                </a:lnTo>
                <a:lnTo>
                  <a:pt x="159676" y="50205"/>
                </a:lnTo>
                <a:lnTo>
                  <a:pt x="168681" y="46978"/>
                </a:lnTo>
                <a:lnTo>
                  <a:pt x="213519" y="35731"/>
                </a:lnTo>
                <a:lnTo>
                  <a:pt x="224896" y="32248"/>
                </a:lnTo>
                <a:lnTo>
                  <a:pt x="235020" y="28657"/>
                </a:lnTo>
                <a:lnTo>
                  <a:pt x="244311" y="24992"/>
                </a:lnTo>
                <a:lnTo>
                  <a:pt x="253044" y="22549"/>
                </a:lnTo>
                <a:lnTo>
                  <a:pt x="261406" y="20920"/>
                </a:lnTo>
                <a:lnTo>
                  <a:pt x="269521" y="19835"/>
                </a:lnTo>
                <a:lnTo>
                  <a:pt x="280011" y="17841"/>
                </a:lnTo>
                <a:lnTo>
                  <a:pt x="305213" y="12239"/>
                </a:lnTo>
                <a:lnTo>
                  <a:pt x="315236" y="10237"/>
                </a:lnTo>
                <a:lnTo>
                  <a:pt x="323187" y="8903"/>
                </a:lnTo>
                <a:lnTo>
                  <a:pt x="329759" y="8013"/>
                </a:lnTo>
                <a:lnTo>
                  <a:pt x="336679" y="6150"/>
                </a:lnTo>
                <a:lnTo>
                  <a:pt x="343833" y="3638"/>
                </a:lnTo>
                <a:lnTo>
                  <a:pt x="351141" y="693"/>
                </a:lnTo>
                <a:lnTo>
                  <a:pt x="359825" y="0"/>
                </a:lnTo>
                <a:lnTo>
                  <a:pt x="369424" y="808"/>
                </a:lnTo>
                <a:lnTo>
                  <a:pt x="394001" y="5162"/>
                </a:lnTo>
                <a:lnTo>
                  <a:pt x="396018" y="6789"/>
                </a:lnTo>
                <a:lnTo>
                  <a:pt x="397362" y="9144"/>
                </a:lnTo>
                <a:lnTo>
                  <a:pt x="400051" y="176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09"/>
          <p:cNvSpPr/>
          <p:nvPr/>
        </p:nvSpPr>
        <p:spPr>
          <a:xfrm>
            <a:off x="6531374" y="4882338"/>
            <a:ext cx="235186" cy="238152"/>
          </a:xfrm>
          <a:custGeom>
            <a:avLst/>
            <a:gdLst/>
            <a:ahLst/>
            <a:cxnLst/>
            <a:rect l="0" t="0" r="0" b="0"/>
            <a:pathLst>
              <a:path w="235186" h="238152">
                <a:moveTo>
                  <a:pt x="6585" y="21131"/>
                </a:moveTo>
                <a:lnTo>
                  <a:pt x="518" y="21131"/>
                </a:lnTo>
                <a:lnTo>
                  <a:pt x="0" y="19862"/>
                </a:lnTo>
                <a:lnTo>
                  <a:pt x="925" y="17745"/>
                </a:lnTo>
                <a:lnTo>
                  <a:pt x="2812" y="15064"/>
                </a:lnTo>
                <a:lnTo>
                  <a:pt x="6610" y="13276"/>
                </a:lnTo>
                <a:lnTo>
                  <a:pt x="11682" y="12084"/>
                </a:lnTo>
                <a:lnTo>
                  <a:pt x="17603" y="11290"/>
                </a:lnTo>
                <a:lnTo>
                  <a:pt x="41116" y="7021"/>
                </a:lnTo>
                <a:lnTo>
                  <a:pt x="56275" y="4104"/>
                </a:lnTo>
                <a:lnTo>
                  <a:pt x="68923" y="2160"/>
                </a:lnTo>
                <a:lnTo>
                  <a:pt x="79893" y="864"/>
                </a:lnTo>
                <a:lnTo>
                  <a:pt x="89748" y="0"/>
                </a:lnTo>
                <a:lnTo>
                  <a:pt x="97587" y="694"/>
                </a:lnTo>
                <a:lnTo>
                  <a:pt x="104083" y="2426"/>
                </a:lnTo>
                <a:lnTo>
                  <a:pt x="109684" y="4852"/>
                </a:lnTo>
                <a:lnTo>
                  <a:pt x="114688" y="6468"/>
                </a:lnTo>
                <a:lnTo>
                  <a:pt x="119293" y="7546"/>
                </a:lnTo>
                <a:lnTo>
                  <a:pt x="123634" y="8264"/>
                </a:lnTo>
                <a:lnTo>
                  <a:pt x="129068" y="11283"/>
                </a:lnTo>
                <a:lnTo>
                  <a:pt x="135231" y="15836"/>
                </a:lnTo>
                <a:lnTo>
                  <a:pt x="141879" y="21411"/>
                </a:lnTo>
                <a:lnTo>
                  <a:pt x="147581" y="26398"/>
                </a:lnTo>
                <a:lnTo>
                  <a:pt x="157304" y="35325"/>
                </a:lnTo>
                <a:lnTo>
                  <a:pt x="160404" y="39484"/>
                </a:lnTo>
                <a:lnTo>
                  <a:pt x="162471" y="43527"/>
                </a:lnTo>
                <a:lnTo>
                  <a:pt x="163849" y="47491"/>
                </a:lnTo>
                <a:lnTo>
                  <a:pt x="164768" y="51405"/>
                </a:lnTo>
                <a:lnTo>
                  <a:pt x="165380" y="55284"/>
                </a:lnTo>
                <a:lnTo>
                  <a:pt x="165790" y="59140"/>
                </a:lnTo>
                <a:lnTo>
                  <a:pt x="166062" y="65520"/>
                </a:lnTo>
                <a:lnTo>
                  <a:pt x="166363" y="82770"/>
                </a:lnTo>
                <a:lnTo>
                  <a:pt x="165175" y="93974"/>
                </a:lnTo>
                <a:lnTo>
                  <a:pt x="163111" y="106523"/>
                </a:lnTo>
                <a:lnTo>
                  <a:pt x="160466" y="119969"/>
                </a:lnTo>
                <a:lnTo>
                  <a:pt x="157432" y="130203"/>
                </a:lnTo>
                <a:lnTo>
                  <a:pt x="154140" y="138296"/>
                </a:lnTo>
                <a:lnTo>
                  <a:pt x="150675" y="144961"/>
                </a:lnTo>
                <a:lnTo>
                  <a:pt x="145825" y="153215"/>
                </a:lnTo>
                <a:lnTo>
                  <a:pt x="133664" y="172545"/>
                </a:lnTo>
                <a:lnTo>
                  <a:pt x="128134" y="180494"/>
                </a:lnTo>
                <a:lnTo>
                  <a:pt x="123178" y="187063"/>
                </a:lnTo>
                <a:lnTo>
                  <a:pt x="118604" y="192713"/>
                </a:lnTo>
                <a:lnTo>
                  <a:pt x="110474" y="200289"/>
                </a:lnTo>
                <a:lnTo>
                  <a:pt x="99975" y="209150"/>
                </a:lnTo>
                <a:lnTo>
                  <a:pt x="87895" y="218867"/>
                </a:lnTo>
                <a:lnTo>
                  <a:pt x="78572" y="225345"/>
                </a:lnTo>
                <a:lnTo>
                  <a:pt x="71086" y="229664"/>
                </a:lnTo>
                <a:lnTo>
                  <a:pt x="56016" y="236595"/>
                </a:lnTo>
                <a:lnTo>
                  <a:pt x="52238" y="237164"/>
                </a:lnTo>
                <a:lnTo>
                  <a:pt x="47181" y="237543"/>
                </a:lnTo>
                <a:lnTo>
                  <a:pt x="32949" y="238151"/>
                </a:lnTo>
                <a:lnTo>
                  <a:pt x="30511" y="236932"/>
                </a:lnTo>
                <a:lnTo>
                  <a:pt x="24416" y="232189"/>
                </a:lnTo>
                <a:lnTo>
                  <a:pt x="17473" y="225848"/>
                </a:lnTo>
                <a:lnTo>
                  <a:pt x="13845" y="222379"/>
                </a:lnTo>
                <a:lnTo>
                  <a:pt x="11425" y="217527"/>
                </a:lnTo>
                <a:lnTo>
                  <a:pt x="9812" y="211752"/>
                </a:lnTo>
                <a:lnTo>
                  <a:pt x="8736" y="205362"/>
                </a:lnTo>
                <a:lnTo>
                  <a:pt x="9290" y="199832"/>
                </a:lnTo>
                <a:lnTo>
                  <a:pt x="10928" y="194875"/>
                </a:lnTo>
                <a:lnTo>
                  <a:pt x="13290" y="190300"/>
                </a:lnTo>
                <a:lnTo>
                  <a:pt x="16135" y="185981"/>
                </a:lnTo>
                <a:lnTo>
                  <a:pt x="19302" y="181831"/>
                </a:lnTo>
                <a:lnTo>
                  <a:pt x="22684" y="177794"/>
                </a:lnTo>
                <a:lnTo>
                  <a:pt x="26207" y="175104"/>
                </a:lnTo>
                <a:lnTo>
                  <a:pt x="33510" y="172113"/>
                </a:lnTo>
                <a:lnTo>
                  <a:pt x="56896" y="164362"/>
                </a:lnTo>
                <a:lnTo>
                  <a:pt x="64256" y="162339"/>
                </a:lnTo>
                <a:lnTo>
                  <a:pt x="70433" y="160990"/>
                </a:lnTo>
                <a:lnTo>
                  <a:pt x="75821" y="160090"/>
                </a:lnTo>
                <a:lnTo>
                  <a:pt x="85762" y="159491"/>
                </a:lnTo>
                <a:lnTo>
                  <a:pt x="113742" y="158824"/>
                </a:lnTo>
                <a:lnTo>
                  <a:pt x="126283" y="159917"/>
                </a:lnTo>
                <a:lnTo>
                  <a:pt x="137184" y="161915"/>
                </a:lnTo>
                <a:lnTo>
                  <a:pt x="185065" y="174247"/>
                </a:lnTo>
                <a:lnTo>
                  <a:pt x="195422" y="177819"/>
                </a:lnTo>
                <a:lnTo>
                  <a:pt x="203597" y="181469"/>
                </a:lnTo>
                <a:lnTo>
                  <a:pt x="210316" y="185174"/>
                </a:lnTo>
                <a:lnTo>
                  <a:pt x="216066" y="188913"/>
                </a:lnTo>
                <a:lnTo>
                  <a:pt x="221169" y="192675"/>
                </a:lnTo>
                <a:lnTo>
                  <a:pt x="235185" y="2268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30-60-90 Triangles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/>
              <a:t>30°-60°-90° Theorem </a:t>
            </a:r>
            <a:r>
              <a:rPr lang="en-US"/>
              <a:t>In a 30°-60°-90° triangle, the hypotenuse is twice as long as the shorter leg, and the longer leg is </a:t>
            </a:r>
            <a:r>
              <a:rPr lang="en-US">
                <a:cs typeface="Arial" charset="0"/>
              </a:rPr>
              <a:t>√</a:t>
            </a:r>
            <a:r>
              <a:rPr lang="en-US"/>
              <a:t>3 times as long as the shorter leg.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352800"/>
            <a:ext cx="22288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581400"/>
            <a:ext cx="3200400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279"/>
          <p:cNvSpPr/>
          <p:nvPr/>
        </p:nvSpPr>
        <p:spPr>
          <a:xfrm>
            <a:off x="1463040" y="6126479"/>
            <a:ext cx="228601" cy="297181"/>
          </a:xfrm>
          <a:custGeom>
            <a:avLst/>
            <a:gdLst/>
            <a:ahLst/>
            <a:cxnLst/>
            <a:rect l="0" t="0" r="0" b="0"/>
            <a:pathLst>
              <a:path w="228601" h="297181">
                <a:moveTo>
                  <a:pt x="0" y="0"/>
                </a:moveTo>
                <a:lnTo>
                  <a:pt x="9841" y="9842"/>
                </a:lnTo>
                <a:lnTo>
                  <a:pt x="14110" y="17498"/>
                </a:lnTo>
                <a:lnTo>
                  <a:pt x="17027" y="23096"/>
                </a:lnTo>
                <a:lnTo>
                  <a:pt x="20241" y="28097"/>
                </a:lnTo>
                <a:lnTo>
                  <a:pt x="27199" y="37041"/>
                </a:lnTo>
                <a:lnTo>
                  <a:pt x="30833" y="39934"/>
                </a:lnTo>
                <a:lnTo>
                  <a:pt x="34525" y="41863"/>
                </a:lnTo>
                <a:lnTo>
                  <a:pt x="38257" y="43149"/>
                </a:lnTo>
                <a:lnTo>
                  <a:pt x="42014" y="45276"/>
                </a:lnTo>
                <a:lnTo>
                  <a:pt x="45789" y="47964"/>
                </a:lnTo>
                <a:lnTo>
                  <a:pt x="49576" y="51026"/>
                </a:lnTo>
                <a:lnTo>
                  <a:pt x="52101" y="55608"/>
                </a:lnTo>
                <a:lnTo>
                  <a:pt x="53784" y="61202"/>
                </a:lnTo>
                <a:lnTo>
                  <a:pt x="54906" y="67471"/>
                </a:lnTo>
                <a:lnTo>
                  <a:pt x="56924" y="72921"/>
                </a:lnTo>
                <a:lnTo>
                  <a:pt x="59539" y="77824"/>
                </a:lnTo>
                <a:lnTo>
                  <a:pt x="62552" y="82363"/>
                </a:lnTo>
                <a:lnTo>
                  <a:pt x="65831" y="87928"/>
                </a:lnTo>
                <a:lnTo>
                  <a:pt x="69287" y="94179"/>
                </a:lnTo>
                <a:lnTo>
                  <a:pt x="72862" y="100886"/>
                </a:lnTo>
                <a:lnTo>
                  <a:pt x="79054" y="110437"/>
                </a:lnTo>
                <a:lnTo>
                  <a:pt x="86993" y="121885"/>
                </a:lnTo>
                <a:lnTo>
                  <a:pt x="96095" y="134596"/>
                </a:lnTo>
                <a:lnTo>
                  <a:pt x="102163" y="144341"/>
                </a:lnTo>
                <a:lnTo>
                  <a:pt x="106209" y="152108"/>
                </a:lnTo>
                <a:lnTo>
                  <a:pt x="108906" y="158555"/>
                </a:lnTo>
                <a:lnTo>
                  <a:pt x="111974" y="165393"/>
                </a:lnTo>
                <a:lnTo>
                  <a:pt x="118769" y="179765"/>
                </a:lnTo>
                <a:lnTo>
                  <a:pt x="122359" y="185884"/>
                </a:lnTo>
                <a:lnTo>
                  <a:pt x="126023" y="191233"/>
                </a:lnTo>
                <a:lnTo>
                  <a:pt x="129735" y="196068"/>
                </a:lnTo>
                <a:lnTo>
                  <a:pt x="133480" y="200563"/>
                </a:lnTo>
                <a:lnTo>
                  <a:pt x="137246" y="204829"/>
                </a:lnTo>
                <a:lnTo>
                  <a:pt x="144818" y="212955"/>
                </a:lnTo>
                <a:lnTo>
                  <a:pt x="160027" y="228521"/>
                </a:lnTo>
                <a:lnTo>
                  <a:pt x="175261" y="243825"/>
                </a:lnTo>
                <a:lnTo>
                  <a:pt x="180341" y="250180"/>
                </a:lnTo>
                <a:lnTo>
                  <a:pt x="186267" y="258227"/>
                </a:lnTo>
                <a:lnTo>
                  <a:pt x="192758" y="267401"/>
                </a:lnTo>
                <a:lnTo>
                  <a:pt x="199625" y="274788"/>
                </a:lnTo>
                <a:lnTo>
                  <a:pt x="206743" y="280982"/>
                </a:lnTo>
                <a:lnTo>
                  <a:pt x="228600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80"/>
          <p:cNvSpPr/>
          <p:nvPr/>
        </p:nvSpPr>
        <p:spPr>
          <a:xfrm>
            <a:off x="1360170" y="6108464"/>
            <a:ext cx="274321" cy="418066"/>
          </a:xfrm>
          <a:custGeom>
            <a:avLst/>
            <a:gdLst/>
            <a:ahLst/>
            <a:cxnLst/>
            <a:rect l="0" t="0" r="0" b="0"/>
            <a:pathLst>
              <a:path w="274321" h="418066">
                <a:moveTo>
                  <a:pt x="274320" y="6586"/>
                </a:moveTo>
                <a:lnTo>
                  <a:pt x="274320" y="0"/>
                </a:lnTo>
                <a:lnTo>
                  <a:pt x="274320" y="2812"/>
                </a:lnTo>
                <a:lnTo>
                  <a:pt x="273050" y="5340"/>
                </a:lnTo>
                <a:lnTo>
                  <a:pt x="268252" y="11535"/>
                </a:lnTo>
                <a:lnTo>
                  <a:pt x="266465" y="16235"/>
                </a:lnTo>
                <a:lnTo>
                  <a:pt x="264478" y="28231"/>
                </a:lnTo>
                <a:lnTo>
                  <a:pt x="260139" y="38796"/>
                </a:lnTo>
                <a:lnTo>
                  <a:pt x="253436" y="52189"/>
                </a:lnTo>
                <a:lnTo>
                  <a:pt x="245157" y="67468"/>
                </a:lnTo>
                <a:lnTo>
                  <a:pt x="235828" y="82733"/>
                </a:lnTo>
                <a:lnTo>
                  <a:pt x="225798" y="97991"/>
                </a:lnTo>
                <a:lnTo>
                  <a:pt x="215302" y="113242"/>
                </a:lnTo>
                <a:lnTo>
                  <a:pt x="207035" y="125950"/>
                </a:lnTo>
                <a:lnTo>
                  <a:pt x="200253" y="136962"/>
                </a:lnTo>
                <a:lnTo>
                  <a:pt x="194462" y="146843"/>
                </a:lnTo>
                <a:lnTo>
                  <a:pt x="184641" y="164596"/>
                </a:lnTo>
                <a:lnTo>
                  <a:pt x="171971" y="188870"/>
                </a:lnTo>
                <a:lnTo>
                  <a:pt x="167987" y="196689"/>
                </a:lnTo>
                <a:lnTo>
                  <a:pt x="160252" y="208250"/>
                </a:lnTo>
                <a:lnTo>
                  <a:pt x="150014" y="222309"/>
                </a:lnTo>
                <a:lnTo>
                  <a:pt x="138109" y="238031"/>
                </a:lnTo>
                <a:lnTo>
                  <a:pt x="128903" y="251053"/>
                </a:lnTo>
                <a:lnTo>
                  <a:pt x="121495" y="262274"/>
                </a:lnTo>
                <a:lnTo>
                  <a:pt x="115287" y="272294"/>
                </a:lnTo>
                <a:lnTo>
                  <a:pt x="108608" y="280245"/>
                </a:lnTo>
                <a:lnTo>
                  <a:pt x="101615" y="286815"/>
                </a:lnTo>
                <a:lnTo>
                  <a:pt x="94413" y="292465"/>
                </a:lnTo>
                <a:lnTo>
                  <a:pt x="88342" y="298772"/>
                </a:lnTo>
                <a:lnTo>
                  <a:pt x="83024" y="305516"/>
                </a:lnTo>
                <a:lnTo>
                  <a:pt x="75000" y="318514"/>
                </a:lnTo>
                <a:lnTo>
                  <a:pt x="71433" y="328524"/>
                </a:lnTo>
                <a:lnTo>
                  <a:pt x="66461" y="337206"/>
                </a:lnTo>
                <a:lnTo>
                  <a:pt x="60018" y="345298"/>
                </a:lnTo>
                <a:lnTo>
                  <a:pt x="52921" y="353128"/>
                </a:lnTo>
                <a:lnTo>
                  <a:pt x="45534" y="364228"/>
                </a:lnTo>
                <a:lnTo>
                  <a:pt x="38017" y="376358"/>
                </a:lnTo>
                <a:lnTo>
                  <a:pt x="30443" y="385982"/>
                </a:lnTo>
                <a:lnTo>
                  <a:pt x="23088" y="394653"/>
                </a:lnTo>
                <a:lnTo>
                  <a:pt x="13216" y="404807"/>
                </a:lnTo>
                <a:lnTo>
                  <a:pt x="0" y="4180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81"/>
          <p:cNvSpPr/>
          <p:nvPr/>
        </p:nvSpPr>
        <p:spPr>
          <a:xfrm>
            <a:off x="1085867" y="4641362"/>
            <a:ext cx="297164" cy="467172"/>
          </a:xfrm>
          <a:custGeom>
            <a:avLst/>
            <a:gdLst/>
            <a:ahLst/>
            <a:cxnLst/>
            <a:rect l="0" t="0" r="0" b="0"/>
            <a:pathLst>
              <a:path w="297164" h="467172">
                <a:moveTo>
                  <a:pt x="22843" y="193527"/>
                </a:moveTo>
                <a:lnTo>
                  <a:pt x="16775" y="181392"/>
                </a:lnTo>
                <a:lnTo>
                  <a:pt x="13796" y="172047"/>
                </a:lnTo>
                <a:lnTo>
                  <a:pt x="13001" y="167777"/>
                </a:lnTo>
                <a:lnTo>
                  <a:pt x="13742" y="159851"/>
                </a:lnTo>
                <a:lnTo>
                  <a:pt x="15505" y="149486"/>
                </a:lnTo>
                <a:lnTo>
                  <a:pt x="17951" y="137497"/>
                </a:lnTo>
                <a:lnTo>
                  <a:pt x="27461" y="84216"/>
                </a:lnTo>
                <a:lnTo>
                  <a:pt x="32272" y="68583"/>
                </a:lnTo>
                <a:lnTo>
                  <a:pt x="38019" y="55621"/>
                </a:lnTo>
                <a:lnTo>
                  <a:pt x="44390" y="44440"/>
                </a:lnTo>
                <a:lnTo>
                  <a:pt x="48637" y="35716"/>
                </a:lnTo>
                <a:lnTo>
                  <a:pt x="53357" y="22635"/>
                </a:lnTo>
                <a:lnTo>
                  <a:pt x="58841" y="12589"/>
                </a:lnTo>
                <a:lnTo>
                  <a:pt x="66642" y="1859"/>
                </a:lnTo>
                <a:lnTo>
                  <a:pt x="74483" y="391"/>
                </a:lnTo>
                <a:lnTo>
                  <a:pt x="80129" y="0"/>
                </a:lnTo>
                <a:lnTo>
                  <a:pt x="83894" y="1009"/>
                </a:lnTo>
                <a:lnTo>
                  <a:pt x="86403" y="2952"/>
                </a:lnTo>
                <a:lnTo>
                  <a:pt x="93322" y="11754"/>
                </a:lnTo>
                <a:lnTo>
                  <a:pt x="101157" y="20029"/>
                </a:lnTo>
                <a:lnTo>
                  <a:pt x="113106" y="32174"/>
                </a:lnTo>
                <a:lnTo>
                  <a:pt x="118578" y="40238"/>
                </a:lnTo>
                <a:lnTo>
                  <a:pt x="123496" y="49424"/>
                </a:lnTo>
                <a:lnTo>
                  <a:pt x="128045" y="59359"/>
                </a:lnTo>
                <a:lnTo>
                  <a:pt x="132347" y="72332"/>
                </a:lnTo>
                <a:lnTo>
                  <a:pt x="136486" y="87330"/>
                </a:lnTo>
                <a:lnTo>
                  <a:pt x="140515" y="103679"/>
                </a:lnTo>
                <a:lnTo>
                  <a:pt x="143201" y="115849"/>
                </a:lnTo>
                <a:lnTo>
                  <a:pt x="144991" y="125232"/>
                </a:lnTo>
                <a:lnTo>
                  <a:pt x="146185" y="132757"/>
                </a:lnTo>
                <a:lnTo>
                  <a:pt x="146981" y="140314"/>
                </a:lnTo>
                <a:lnTo>
                  <a:pt x="147511" y="147892"/>
                </a:lnTo>
                <a:lnTo>
                  <a:pt x="148101" y="161815"/>
                </a:lnTo>
                <a:lnTo>
                  <a:pt x="148363" y="172236"/>
                </a:lnTo>
                <a:lnTo>
                  <a:pt x="148554" y="219117"/>
                </a:lnTo>
                <a:lnTo>
                  <a:pt x="147290" y="229637"/>
                </a:lnTo>
                <a:lnTo>
                  <a:pt x="145178" y="240461"/>
                </a:lnTo>
                <a:lnTo>
                  <a:pt x="142499" y="251486"/>
                </a:lnTo>
                <a:lnTo>
                  <a:pt x="140714" y="260107"/>
                </a:lnTo>
                <a:lnTo>
                  <a:pt x="136931" y="283387"/>
                </a:lnTo>
                <a:lnTo>
                  <a:pt x="131545" y="311782"/>
                </a:lnTo>
                <a:lnTo>
                  <a:pt x="128331" y="323164"/>
                </a:lnTo>
                <a:lnTo>
                  <a:pt x="124918" y="332022"/>
                </a:lnTo>
                <a:lnTo>
                  <a:pt x="119009" y="346521"/>
                </a:lnTo>
                <a:lnTo>
                  <a:pt x="117434" y="353943"/>
                </a:lnTo>
                <a:lnTo>
                  <a:pt x="116383" y="361431"/>
                </a:lnTo>
                <a:lnTo>
                  <a:pt x="111830" y="373138"/>
                </a:lnTo>
                <a:lnTo>
                  <a:pt x="105572" y="385114"/>
                </a:lnTo>
                <a:lnTo>
                  <a:pt x="102126" y="393642"/>
                </a:lnTo>
                <a:lnTo>
                  <a:pt x="98558" y="403137"/>
                </a:lnTo>
                <a:lnTo>
                  <a:pt x="91207" y="417074"/>
                </a:lnTo>
                <a:lnTo>
                  <a:pt x="84977" y="427502"/>
                </a:lnTo>
                <a:lnTo>
                  <a:pt x="82208" y="436369"/>
                </a:lnTo>
                <a:lnTo>
                  <a:pt x="78929" y="440512"/>
                </a:lnTo>
                <a:lnTo>
                  <a:pt x="74204" y="444544"/>
                </a:lnTo>
                <a:lnTo>
                  <a:pt x="68513" y="448502"/>
                </a:lnTo>
                <a:lnTo>
                  <a:pt x="63450" y="452410"/>
                </a:lnTo>
                <a:lnTo>
                  <a:pt x="54437" y="460140"/>
                </a:lnTo>
                <a:lnTo>
                  <a:pt x="50255" y="462709"/>
                </a:lnTo>
                <a:lnTo>
                  <a:pt x="42223" y="465564"/>
                </a:lnTo>
                <a:lnTo>
                  <a:pt x="34419" y="466832"/>
                </a:lnTo>
                <a:lnTo>
                  <a:pt x="30560" y="467171"/>
                </a:lnTo>
                <a:lnTo>
                  <a:pt x="26718" y="466126"/>
                </a:lnTo>
                <a:lnTo>
                  <a:pt x="19062" y="461579"/>
                </a:lnTo>
                <a:lnTo>
                  <a:pt x="11426" y="455325"/>
                </a:lnTo>
                <a:lnTo>
                  <a:pt x="2243" y="447029"/>
                </a:lnTo>
                <a:lnTo>
                  <a:pt x="1489" y="445079"/>
                </a:lnTo>
                <a:lnTo>
                  <a:pt x="429" y="436266"/>
                </a:lnTo>
                <a:lnTo>
                  <a:pt x="22" y="422266"/>
                </a:lnTo>
                <a:lnTo>
                  <a:pt x="0" y="416686"/>
                </a:lnTo>
                <a:lnTo>
                  <a:pt x="1264" y="413420"/>
                </a:lnTo>
                <a:lnTo>
                  <a:pt x="6056" y="406404"/>
                </a:lnTo>
                <a:lnTo>
                  <a:pt x="12418" y="399052"/>
                </a:lnTo>
                <a:lnTo>
                  <a:pt x="19480" y="391552"/>
                </a:lnTo>
                <a:lnTo>
                  <a:pt x="26851" y="383985"/>
                </a:lnTo>
                <a:lnTo>
                  <a:pt x="33135" y="380189"/>
                </a:lnTo>
                <a:lnTo>
                  <a:pt x="41134" y="376389"/>
                </a:lnTo>
                <a:lnTo>
                  <a:pt x="50277" y="372585"/>
                </a:lnTo>
                <a:lnTo>
                  <a:pt x="58912" y="368779"/>
                </a:lnTo>
                <a:lnTo>
                  <a:pt x="75280" y="361164"/>
                </a:lnTo>
                <a:lnTo>
                  <a:pt x="84471" y="358625"/>
                </a:lnTo>
                <a:lnTo>
                  <a:pt x="94408" y="356933"/>
                </a:lnTo>
                <a:lnTo>
                  <a:pt x="104843" y="355804"/>
                </a:lnTo>
                <a:lnTo>
                  <a:pt x="114340" y="353782"/>
                </a:lnTo>
                <a:lnTo>
                  <a:pt x="123211" y="351163"/>
                </a:lnTo>
                <a:lnTo>
                  <a:pt x="131665" y="348148"/>
                </a:lnTo>
                <a:lnTo>
                  <a:pt x="146191" y="346138"/>
                </a:lnTo>
                <a:lnTo>
                  <a:pt x="164765" y="344797"/>
                </a:lnTo>
                <a:lnTo>
                  <a:pt x="186037" y="343905"/>
                </a:lnTo>
                <a:lnTo>
                  <a:pt x="202759" y="342039"/>
                </a:lnTo>
                <a:lnTo>
                  <a:pt x="216447" y="339525"/>
                </a:lnTo>
                <a:lnTo>
                  <a:pt x="228112" y="336579"/>
                </a:lnTo>
                <a:lnTo>
                  <a:pt x="238429" y="334616"/>
                </a:lnTo>
                <a:lnTo>
                  <a:pt x="247847" y="333306"/>
                </a:lnTo>
                <a:lnTo>
                  <a:pt x="256665" y="332433"/>
                </a:lnTo>
                <a:lnTo>
                  <a:pt x="262544" y="330581"/>
                </a:lnTo>
                <a:lnTo>
                  <a:pt x="266464" y="328076"/>
                </a:lnTo>
                <a:lnTo>
                  <a:pt x="269077" y="325137"/>
                </a:lnTo>
                <a:lnTo>
                  <a:pt x="272089" y="323177"/>
                </a:lnTo>
                <a:lnTo>
                  <a:pt x="278822" y="320999"/>
                </a:lnTo>
                <a:lnTo>
                  <a:pt x="281126" y="319149"/>
                </a:lnTo>
                <a:lnTo>
                  <a:pt x="282661" y="316645"/>
                </a:lnTo>
                <a:lnTo>
                  <a:pt x="283685" y="313706"/>
                </a:lnTo>
                <a:lnTo>
                  <a:pt x="285638" y="311746"/>
                </a:lnTo>
                <a:lnTo>
                  <a:pt x="288209" y="310440"/>
                </a:lnTo>
                <a:lnTo>
                  <a:pt x="297163" y="2963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82"/>
          <p:cNvSpPr/>
          <p:nvPr/>
        </p:nvSpPr>
        <p:spPr>
          <a:xfrm>
            <a:off x="1303020" y="4617719"/>
            <a:ext cx="274321" cy="80011"/>
          </a:xfrm>
          <a:custGeom>
            <a:avLst/>
            <a:gdLst/>
            <a:ahLst/>
            <a:cxnLst/>
            <a:rect l="0" t="0" r="0" b="0"/>
            <a:pathLst>
              <a:path w="274321" h="80011">
                <a:moveTo>
                  <a:pt x="0" y="0"/>
                </a:moveTo>
                <a:lnTo>
                  <a:pt x="19682" y="0"/>
                </a:lnTo>
                <a:lnTo>
                  <a:pt x="41767" y="3387"/>
                </a:lnTo>
                <a:lnTo>
                  <a:pt x="58325" y="6068"/>
                </a:lnTo>
                <a:lnTo>
                  <a:pt x="71903" y="9126"/>
                </a:lnTo>
                <a:lnTo>
                  <a:pt x="83495" y="12434"/>
                </a:lnTo>
                <a:lnTo>
                  <a:pt x="93763" y="15910"/>
                </a:lnTo>
                <a:lnTo>
                  <a:pt x="101879" y="18226"/>
                </a:lnTo>
                <a:lnTo>
                  <a:pt x="108559" y="19771"/>
                </a:lnTo>
                <a:lnTo>
                  <a:pt x="114283" y="20801"/>
                </a:lnTo>
                <a:lnTo>
                  <a:pt x="121908" y="24027"/>
                </a:lnTo>
                <a:lnTo>
                  <a:pt x="130802" y="28718"/>
                </a:lnTo>
                <a:lnTo>
                  <a:pt x="140541" y="34386"/>
                </a:lnTo>
                <a:lnTo>
                  <a:pt x="153384" y="39434"/>
                </a:lnTo>
                <a:lnTo>
                  <a:pt x="168296" y="44070"/>
                </a:lnTo>
                <a:lnTo>
                  <a:pt x="184587" y="48430"/>
                </a:lnTo>
                <a:lnTo>
                  <a:pt x="196718" y="51337"/>
                </a:lnTo>
                <a:lnTo>
                  <a:pt x="206075" y="53275"/>
                </a:lnTo>
                <a:lnTo>
                  <a:pt x="213583" y="54567"/>
                </a:lnTo>
                <a:lnTo>
                  <a:pt x="221129" y="56698"/>
                </a:lnTo>
                <a:lnTo>
                  <a:pt x="228699" y="59389"/>
                </a:lnTo>
                <a:lnTo>
                  <a:pt x="236286" y="62453"/>
                </a:lnTo>
                <a:lnTo>
                  <a:pt x="242614" y="64495"/>
                </a:lnTo>
                <a:lnTo>
                  <a:pt x="248102" y="65857"/>
                </a:lnTo>
                <a:lnTo>
                  <a:pt x="259969" y="68043"/>
                </a:lnTo>
                <a:lnTo>
                  <a:pt x="262212" y="69492"/>
                </a:lnTo>
                <a:lnTo>
                  <a:pt x="264978" y="71728"/>
                </a:lnTo>
                <a:lnTo>
                  <a:pt x="274320" y="800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83"/>
          <p:cNvSpPr/>
          <p:nvPr/>
        </p:nvSpPr>
        <p:spPr>
          <a:xfrm>
            <a:off x="1394460" y="4446269"/>
            <a:ext cx="91441" cy="342901"/>
          </a:xfrm>
          <a:custGeom>
            <a:avLst/>
            <a:gdLst/>
            <a:ahLst/>
            <a:cxnLst/>
            <a:rect l="0" t="0" r="0" b="0"/>
            <a:pathLst>
              <a:path w="91441" h="342901">
                <a:moveTo>
                  <a:pt x="91440" y="0"/>
                </a:moveTo>
                <a:lnTo>
                  <a:pt x="79304" y="12136"/>
                </a:lnTo>
                <a:lnTo>
                  <a:pt x="75729" y="18251"/>
                </a:lnTo>
                <a:lnTo>
                  <a:pt x="73346" y="24867"/>
                </a:lnTo>
                <a:lnTo>
                  <a:pt x="71757" y="31818"/>
                </a:lnTo>
                <a:lnTo>
                  <a:pt x="70698" y="40262"/>
                </a:lnTo>
                <a:lnTo>
                  <a:pt x="69992" y="49702"/>
                </a:lnTo>
                <a:lnTo>
                  <a:pt x="69521" y="59805"/>
                </a:lnTo>
                <a:lnTo>
                  <a:pt x="67937" y="74160"/>
                </a:lnTo>
                <a:lnTo>
                  <a:pt x="62791" y="110430"/>
                </a:lnTo>
                <a:lnTo>
                  <a:pt x="59640" y="128230"/>
                </a:lnTo>
                <a:lnTo>
                  <a:pt x="56270" y="145177"/>
                </a:lnTo>
                <a:lnTo>
                  <a:pt x="41736" y="214944"/>
                </a:lnTo>
                <a:lnTo>
                  <a:pt x="37984" y="230926"/>
                </a:lnTo>
                <a:lnTo>
                  <a:pt x="34212" y="245391"/>
                </a:lnTo>
                <a:lnTo>
                  <a:pt x="30428" y="258844"/>
                </a:lnTo>
                <a:lnTo>
                  <a:pt x="27905" y="270353"/>
                </a:lnTo>
                <a:lnTo>
                  <a:pt x="26223" y="280566"/>
                </a:lnTo>
                <a:lnTo>
                  <a:pt x="25102" y="289914"/>
                </a:lnTo>
                <a:lnTo>
                  <a:pt x="24355" y="297416"/>
                </a:lnTo>
                <a:lnTo>
                  <a:pt x="23856" y="303687"/>
                </a:lnTo>
                <a:lnTo>
                  <a:pt x="23524" y="309138"/>
                </a:lnTo>
                <a:lnTo>
                  <a:pt x="22032" y="314043"/>
                </a:lnTo>
                <a:lnTo>
                  <a:pt x="19768" y="318582"/>
                </a:lnTo>
                <a:lnTo>
                  <a:pt x="16989" y="322878"/>
                </a:lnTo>
                <a:lnTo>
                  <a:pt x="13866" y="327012"/>
                </a:lnTo>
                <a:lnTo>
                  <a:pt x="10514" y="331038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84"/>
          <p:cNvSpPr/>
          <p:nvPr/>
        </p:nvSpPr>
        <p:spPr>
          <a:xfrm>
            <a:off x="2514600" y="4937759"/>
            <a:ext cx="297181" cy="171451"/>
          </a:xfrm>
          <a:custGeom>
            <a:avLst/>
            <a:gdLst/>
            <a:ahLst/>
            <a:cxnLst/>
            <a:rect l="0" t="0" r="0" b="0"/>
            <a:pathLst>
              <a:path w="297181" h="171451">
                <a:moveTo>
                  <a:pt x="0" y="0"/>
                </a:moveTo>
                <a:lnTo>
                  <a:pt x="25750" y="25751"/>
                </a:lnTo>
                <a:lnTo>
                  <a:pt x="32406" y="31137"/>
                </a:lnTo>
                <a:lnTo>
                  <a:pt x="40654" y="37268"/>
                </a:lnTo>
                <a:lnTo>
                  <a:pt x="49963" y="43896"/>
                </a:lnTo>
                <a:lnTo>
                  <a:pt x="57438" y="48314"/>
                </a:lnTo>
                <a:lnTo>
                  <a:pt x="63692" y="51260"/>
                </a:lnTo>
                <a:lnTo>
                  <a:pt x="69131" y="53223"/>
                </a:lnTo>
                <a:lnTo>
                  <a:pt x="75297" y="57072"/>
                </a:lnTo>
                <a:lnTo>
                  <a:pt x="81948" y="62178"/>
                </a:lnTo>
                <a:lnTo>
                  <a:pt x="88922" y="68123"/>
                </a:lnTo>
                <a:lnTo>
                  <a:pt x="97381" y="74625"/>
                </a:lnTo>
                <a:lnTo>
                  <a:pt x="106831" y="81500"/>
                </a:lnTo>
                <a:lnTo>
                  <a:pt x="116940" y="88624"/>
                </a:lnTo>
                <a:lnTo>
                  <a:pt x="128760" y="95913"/>
                </a:lnTo>
                <a:lnTo>
                  <a:pt x="141720" y="103312"/>
                </a:lnTo>
                <a:lnTo>
                  <a:pt x="155440" y="110785"/>
                </a:lnTo>
                <a:lnTo>
                  <a:pt x="165856" y="115767"/>
                </a:lnTo>
                <a:lnTo>
                  <a:pt x="174071" y="119088"/>
                </a:lnTo>
                <a:lnTo>
                  <a:pt x="180817" y="121302"/>
                </a:lnTo>
                <a:lnTo>
                  <a:pt x="187855" y="124048"/>
                </a:lnTo>
                <a:lnTo>
                  <a:pt x="195086" y="127149"/>
                </a:lnTo>
                <a:lnTo>
                  <a:pt x="202447" y="130486"/>
                </a:lnTo>
                <a:lnTo>
                  <a:pt x="208625" y="132711"/>
                </a:lnTo>
                <a:lnTo>
                  <a:pt x="214013" y="134194"/>
                </a:lnTo>
                <a:lnTo>
                  <a:pt x="218875" y="135183"/>
                </a:lnTo>
                <a:lnTo>
                  <a:pt x="224657" y="137112"/>
                </a:lnTo>
                <a:lnTo>
                  <a:pt x="231051" y="139668"/>
                </a:lnTo>
                <a:lnTo>
                  <a:pt x="237854" y="142642"/>
                </a:lnTo>
                <a:lnTo>
                  <a:pt x="243659" y="144625"/>
                </a:lnTo>
                <a:lnTo>
                  <a:pt x="248799" y="145947"/>
                </a:lnTo>
                <a:lnTo>
                  <a:pt x="253496" y="146828"/>
                </a:lnTo>
                <a:lnTo>
                  <a:pt x="256627" y="148685"/>
                </a:lnTo>
                <a:lnTo>
                  <a:pt x="258715" y="151194"/>
                </a:lnTo>
                <a:lnTo>
                  <a:pt x="260106" y="154136"/>
                </a:lnTo>
                <a:lnTo>
                  <a:pt x="262304" y="156097"/>
                </a:lnTo>
                <a:lnTo>
                  <a:pt x="265039" y="157405"/>
                </a:lnTo>
                <a:lnTo>
                  <a:pt x="271465" y="158858"/>
                </a:lnTo>
                <a:lnTo>
                  <a:pt x="278554" y="159504"/>
                </a:lnTo>
                <a:lnTo>
                  <a:pt x="282223" y="160946"/>
                </a:lnTo>
                <a:lnTo>
                  <a:pt x="285938" y="163178"/>
                </a:lnTo>
                <a:lnTo>
                  <a:pt x="29718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5"/>
          <p:cNvSpPr/>
          <p:nvPr/>
        </p:nvSpPr>
        <p:spPr>
          <a:xfrm>
            <a:off x="2594610" y="4857750"/>
            <a:ext cx="80011" cy="342901"/>
          </a:xfrm>
          <a:custGeom>
            <a:avLst/>
            <a:gdLst/>
            <a:ahLst/>
            <a:cxnLst/>
            <a:rect l="0" t="0" r="0" b="0"/>
            <a:pathLst>
              <a:path w="80011" h="342901">
                <a:moveTo>
                  <a:pt x="80010" y="0"/>
                </a:moveTo>
                <a:lnTo>
                  <a:pt x="73942" y="12135"/>
                </a:lnTo>
                <a:lnTo>
                  <a:pt x="72154" y="16980"/>
                </a:lnTo>
                <a:lnTo>
                  <a:pt x="70168" y="25749"/>
                </a:lnTo>
                <a:lnTo>
                  <a:pt x="69639" y="31136"/>
                </a:lnTo>
                <a:lnTo>
                  <a:pt x="69286" y="37267"/>
                </a:lnTo>
                <a:lnTo>
                  <a:pt x="69050" y="43895"/>
                </a:lnTo>
                <a:lnTo>
                  <a:pt x="67623" y="49583"/>
                </a:lnTo>
                <a:lnTo>
                  <a:pt x="65402" y="54645"/>
                </a:lnTo>
                <a:lnTo>
                  <a:pt x="62651" y="59290"/>
                </a:lnTo>
                <a:lnTo>
                  <a:pt x="59547" y="67466"/>
                </a:lnTo>
                <a:lnTo>
                  <a:pt x="56208" y="77997"/>
                </a:lnTo>
                <a:lnTo>
                  <a:pt x="52712" y="90098"/>
                </a:lnTo>
                <a:lnTo>
                  <a:pt x="49111" y="100705"/>
                </a:lnTo>
                <a:lnTo>
                  <a:pt x="45441" y="110316"/>
                </a:lnTo>
                <a:lnTo>
                  <a:pt x="41724" y="119264"/>
                </a:lnTo>
                <a:lnTo>
                  <a:pt x="39246" y="130309"/>
                </a:lnTo>
                <a:lnTo>
                  <a:pt x="37594" y="142753"/>
                </a:lnTo>
                <a:lnTo>
                  <a:pt x="36492" y="156128"/>
                </a:lnTo>
                <a:lnTo>
                  <a:pt x="34488" y="167585"/>
                </a:lnTo>
                <a:lnTo>
                  <a:pt x="31882" y="177763"/>
                </a:lnTo>
                <a:lnTo>
                  <a:pt x="18574" y="218417"/>
                </a:lnTo>
                <a:lnTo>
                  <a:pt x="16193" y="228161"/>
                </a:lnTo>
                <a:lnTo>
                  <a:pt x="14605" y="237197"/>
                </a:lnTo>
                <a:lnTo>
                  <a:pt x="13547" y="245761"/>
                </a:lnTo>
                <a:lnTo>
                  <a:pt x="11571" y="256551"/>
                </a:lnTo>
                <a:lnTo>
                  <a:pt x="8984" y="268823"/>
                </a:lnTo>
                <a:lnTo>
                  <a:pt x="5989" y="282085"/>
                </a:lnTo>
                <a:lnTo>
                  <a:pt x="3993" y="292197"/>
                </a:lnTo>
                <a:lnTo>
                  <a:pt x="2662" y="300208"/>
                </a:lnTo>
                <a:lnTo>
                  <a:pt x="1774" y="306818"/>
                </a:lnTo>
                <a:lnTo>
                  <a:pt x="1183" y="312495"/>
                </a:lnTo>
                <a:lnTo>
                  <a:pt x="525" y="322190"/>
                </a:lnTo>
                <a:lnTo>
                  <a:pt x="233" y="330732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86"/>
          <p:cNvSpPr/>
          <p:nvPr/>
        </p:nvSpPr>
        <p:spPr>
          <a:xfrm>
            <a:off x="2777489" y="4895551"/>
            <a:ext cx="79496" cy="76500"/>
          </a:xfrm>
          <a:custGeom>
            <a:avLst/>
            <a:gdLst/>
            <a:ahLst/>
            <a:cxnLst/>
            <a:rect l="0" t="0" r="0" b="0"/>
            <a:pathLst>
              <a:path w="79496" h="76500">
                <a:moveTo>
                  <a:pt x="45721" y="30778"/>
                </a:moveTo>
                <a:lnTo>
                  <a:pt x="45721" y="69724"/>
                </a:lnTo>
                <a:lnTo>
                  <a:pt x="46991" y="71982"/>
                </a:lnTo>
                <a:lnTo>
                  <a:pt x="49107" y="73487"/>
                </a:lnTo>
                <a:lnTo>
                  <a:pt x="51788" y="74491"/>
                </a:lnTo>
                <a:lnTo>
                  <a:pt x="54846" y="73890"/>
                </a:lnTo>
                <a:lnTo>
                  <a:pt x="58154" y="72220"/>
                </a:lnTo>
                <a:lnTo>
                  <a:pt x="61630" y="69836"/>
                </a:lnTo>
                <a:lnTo>
                  <a:pt x="63947" y="66977"/>
                </a:lnTo>
                <a:lnTo>
                  <a:pt x="65491" y="63801"/>
                </a:lnTo>
                <a:lnTo>
                  <a:pt x="66521" y="60413"/>
                </a:lnTo>
                <a:lnTo>
                  <a:pt x="67208" y="56885"/>
                </a:lnTo>
                <a:lnTo>
                  <a:pt x="67665" y="53263"/>
                </a:lnTo>
                <a:lnTo>
                  <a:pt x="67970" y="49578"/>
                </a:lnTo>
                <a:lnTo>
                  <a:pt x="68174" y="44581"/>
                </a:lnTo>
                <a:lnTo>
                  <a:pt x="68400" y="32257"/>
                </a:lnTo>
                <a:lnTo>
                  <a:pt x="68527" y="11037"/>
                </a:lnTo>
                <a:lnTo>
                  <a:pt x="67275" y="6188"/>
                </a:lnTo>
                <a:lnTo>
                  <a:pt x="65170" y="2955"/>
                </a:lnTo>
                <a:lnTo>
                  <a:pt x="62497" y="799"/>
                </a:lnTo>
                <a:lnTo>
                  <a:pt x="59445" y="632"/>
                </a:lnTo>
                <a:lnTo>
                  <a:pt x="56140" y="1791"/>
                </a:lnTo>
                <a:lnTo>
                  <a:pt x="52667" y="3834"/>
                </a:lnTo>
                <a:lnTo>
                  <a:pt x="50351" y="6465"/>
                </a:lnTo>
                <a:lnTo>
                  <a:pt x="48808" y="9489"/>
                </a:lnTo>
                <a:lnTo>
                  <a:pt x="47779" y="12776"/>
                </a:lnTo>
                <a:lnTo>
                  <a:pt x="47093" y="16237"/>
                </a:lnTo>
                <a:lnTo>
                  <a:pt x="46635" y="19814"/>
                </a:lnTo>
                <a:lnTo>
                  <a:pt x="46330" y="23468"/>
                </a:lnTo>
                <a:lnTo>
                  <a:pt x="44857" y="28445"/>
                </a:lnTo>
                <a:lnTo>
                  <a:pt x="42605" y="34303"/>
                </a:lnTo>
                <a:lnTo>
                  <a:pt x="39833" y="40748"/>
                </a:lnTo>
                <a:lnTo>
                  <a:pt x="39256" y="47585"/>
                </a:lnTo>
                <a:lnTo>
                  <a:pt x="40141" y="54683"/>
                </a:lnTo>
                <a:lnTo>
                  <a:pt x="44618" y="72189"/>
                </a:lnTo>
                <a:lnTo>
                  <a:pt x="46256" y="72355"/>
                </a:lnTo>
                <a:lnTo>
                  <a:pt x="48617" y="71197"/>
                </a:lnTo>
                <a:lnTo>
                  <a:pt x="55465" y="66279"/>
                </a:lnTo>
                <a:lnTo>
                  <a:pt x="57297" y="64605"/>
                </a:lnTo>
                <a:lnTo>
                  <a:pt x="62719" y="59359"/>
                </a:lnTo>
                <a:lnTo>
                  <a:pt x="64673" y="56182"/>
                </a:lnTo>
                <a:lnTo>
                  <a:pt x="65976" y="52795"/>
                </a:lnTo>
                <a:lnTo>
                  <a:pt x="66844" y="49266"/>
                </a:lnTo>
                <a:lnTo>
                  <a:pt x="68693" y="44373"/>
                </a:lnTo>
                <a:lnTo>
                  <a:pt x="71196" y="38572"/>
                </a:lnTo>
                <a:lnTo>
                  <a:pt x="78269" y="23146"/>
                </a:lnTo>
                <a:lnTo>
                  <a:pt x="78850" y="19340"/>
                </a:lnTo>
                <a:lnTo>
                  <a:pt x="79237" y="14263"/>
                </a:lnTo>
                <a:lnTo>
                  <a:pt x="79495" y="8338"/>
                </a:lnTo>
                <a:lnTo>
                  <a:pt x="78397" y="4388"/>
                </a:lnTo>
                <a:lnTo>
                  <a:pt x="76395" y="1755"/>
                </a:lnTo>
                <a:lnTo>
                  <a:pt x="73790" y="0"/>
                </a:lnTo>
                <a:lnTo>
                  <a:pt x="72054" y="99"/>
                </a:lnTo>
                <a:lnTo>
                  <a:pt x="70896" y="1436"/>
                </a:lnTo>
                <a:lnTo>
                  <a:pt x="70124" y="3596"/>
                </a:lnTo>
                <a:lnTo>
                  <a:pt x="67069" y="6307"/>
                </a:lnTo>
                <a:lnTo>
                  <a:pt x="62493" y="9384"/>
                </a:lnTo>
                <a:lnTo>
                  <a:pt x="56902" y="12706"/>
                </a:lnTo>
                <a:lnTo>
                  <a:pt x="51905" y="16190"/>
                </a:lnTo>
                <a:lnTo>
                  <a:pt x="47304" y="19783"/>
                </a:lnTo>
                <a:lnTo>
                  <a:pt x="42966" y="23448"/>
                </a:lnTo>
                <a:lnTo>
                  <a:pt x="38804" y="28432"/>
                </a:lnTo>
                <a:lnTo>
                  <a:pt x="34760" y="34294"/>
                </a:lnTo>
                <a:lnTo>
                  <a:pt x="30793" y="40742"/>
                </a:lnTo>
                <a:lnTo>
                  <a:pt x="26879" y="46311"/>
                </a:lnTo>
                <a:lnTo>
                  <a:pt x="23000" y="51293"/>
                </a:lnTo>
                <a:lnTo>
                  <a:pt x="19143" y="55885"/>
                </a:lnTo>
                <a:lnTo>
                  <a:pt x="15302" y="60216"/>
                </a:lnTo>
                <a:lnTo>
                  <a:pt x="0" y="764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87"/>
          <p:cNvSpPr/>
          <p:nvPr/>
        </p:nvSpPr>
        <p:spPr>
          <a:xfrm>
            <a:off x="2971800" y="4377689"/>
            <a:ext cx="480060" cy="671548"/>
          </a:xfrm>
          <a:custGeom>
            <a:avLst/>
            <a:gdLst/>
            <a:ahLst/>
            <a:cxnLst/>
            <a:rect l="0" t="0" r="0" b="0"/>
            <a:pathLst>
              <a:path w="480060" h="671548">
                <a:moveTo>
                  <a:pt x="0" y="514350"/>
                </a:moveTo>
                <a:lnTo>
                  <a:pt x="9125" y="531331"/>
                </a:lnTo>
                <a:lnTo>
                  <a:pt x="15909" y="540101"/>
                </a:lnTo>
                <a:lnTo>
                  <a:pt x="26544" y="548232"/>
                </a:lnTo>
                <a:lnTo>
                  <a:pt x="38467" y="556079"/>
                </a:lnTo>
                <a:lnTo>
                  <a:pt x="47999" y="563800"/>
                </a:lnTo>
                <a:lnTo>
                  <a:pt x="60506" y="581354"/>
                </a:lnTo>
                <a:lnTo>
                  <a:pt x="75152" y="598740"/>
                </a:lnTo>
                <a:lnTo>
                  <a:pt x="98044" y="623175"/>
                </a:lnTo>
                <a:lnTo>
                  <a:pt x="110885" y="635107"/>
                </a:lnTo>
                <a:lnTo>
                  <a:pt x="119643" y="641845"/>
                </a:lnTo>
                <a:lnTo>
                  <a:pt x="129292" y="648877"/>
                </a:lnTo>
                <a:lnTo>
                  <a:pt x="138265" y="654835"/>
                </a:lnTo>
                <a:lnTo>
                  <a:pt x="146786" y="660077"/>
                </a:lnTo>
                <a:lnTo>
                  <a:pt x="166578" y="671547"/>
                </a:lnTo>
                <a:lnTo>
                  <a:pt x="168202" y="671218"/>
                </a:lnTo>
                <a:lnTo>
                  <a:pt x="169285" y="669729"/>
                </a:lnTo>
                <a:lnTo>
                  <a:pt x="170006" y="667466"/>
                </a:lnTo>
                <a:lnTo>
                  <a:pt x="169217" y="664688"/>
                </a:lnTo>
                <a:lnTo>
                  <a:pt x="163309" y="654710"/>
                </a:lnTo>
                <a:lnTo>
                  <a:pt x="157283" y="636573"/>
                </a:lnTo>
                <a:lnTo>
                  <a:pt x="151183" y="624551"/>
                </a:lnTo>
                <a:lnTo>
                  <a:pt x="140609" y="609374"/>
                </a:lnTo>
                <a:lnTo>
                  <a:pt x="133189" y="596377"/>
                </a:lnTo>
                <a:lnTo>
                  <a:pt x="129045" y="582133"/>
                </a:lnTo>
                <a:lnTo>
                  <a:pt x="127940" y="574779"/>
                </a:lnTo>
                <a:lnTo>
                  <a:pt x="123325" y="563221"/>
                </a:lnTo>
                <a:lnTo>
                  <a:pt x="113587" y="546187"/>
                </a:lnTo>
                <a:lnTo>
                  <a:pt x="102659" y="525053"/>
                </a:lnTo>
                <a:lnTo>
                  <a:pt x="87588" y="495157"/>
                </a:lnTo>
                <a:lnTo>
                  <a:pt x="83378" y="479997"/>
                </a:lnTo>
                <a:lnTo>
                  <a:pt x="80237" y="464792"/>
                </a:lnTo>
                <a:lnTo>
                  <a:pt x="74607" y="449568"/>
                </a:lnTo>
                <a:lnTo>
                  <a:pt x="52162" y="396378"/>
                </a:lnTo>
                <a:lnTo>
                  <a:pt x="46205" y="379822"/>
                </a:lnTo>
                <a:lnTo>
                  <a:pt x="42233" y="366245"/>
                </a:lnTo>
                <a:lnTo>
                  <a:pt x="39585" y="354653"/>
                </a:lnTo>
                <a:lnTo>
                  <a:pt x="36550" y="343116"/>
                </a:lnTo>
                <a:lnTo>
                  <a:pt x="33256" y="331614"/>
                </a:lnTo>
                <a:lnTo>
                  <a:pt x="27480" y="311214"/>
                </a:lnTo>
                <a:lnTo>
                  <a:pt x="24229" y="291320"/>
                </a:lnTo>
                <a:lnTo>
                  <a:pt x="23265" y="271172"/>
                </a:lnTo>
                <a:lnTo>
                  <a:pt x="23040" y="261068"/>
                </a:lnTo>
                <a:lnTo>
                  <a:pt x="26326" y="248957"/>
                </a:lnTo>
                <a:lnTo>
                  <a:pt x="28981" y="242172"/>
                </a:lnTo>
                <a:lnTo>
                  <a:pt x="38704" y="227859"/>
                </a:lnTo>
                <a:lnTo>
                  <a:pt x="50221" y="214301"/>
                </a:lnTo>
                <a:lnTo>
                  <a:pt x="59573" y="204042"/>
                </a:lnTo>
                <a:lnTo>
                  <a:pt x="84114" y="178991"/>
                </a:lnTo>
                <a:lnTo>
                  <a:pt x="92906" y="171397"/>
                </a:lnTo>
                <a:lnTo>
                  <a:pt x="101307" y="165065"/>
                </a:lnTo>
                <a:lnTo>
                  <a:pt x="109448" y="159573"/>
                </a:lnTo>
                <a:lnTo>
                  <a:pt x="119955" y="153372"/>
                </a:lnTo>
                <a:lnTo>
                  <a:pt x="132040" y="146698"/>
                </a:lnTo>
                <a:lnTo>
                  <a:pt x="159014" y="132510"/>
                </a:lnTo>
                <a:lnTo>
                  <a:pt x="187936" y="117736"/>
                </a:lnTo>
                <a:lnTo>
                  <a:pt x="206571" y="108971"/>
                </a:lnTo>
                <a:lnTo>
                  <a:pt x="295627" y="68584"/>
                </a:lnTo>
                <a:lnTo>
                  <a:pt x="369397" y="32404"/>
                </a:lnTo>
                <a:lnTo>
                  <a:pt x="379614" y="27953"/>
                </a:lnTo>
                <a:lnTo>
                  <a:pt x="390236" y="23715"/>
                </a:lnTo>
                <a:lnTo>
                  <a:pt x="401127" y="19620"/>
                </a:lnTo>
                <a:lnTo>
                  <a:pt x="413468" y="15620"/>
                </a:lnTo>
                <a:lnTo>
                  <a:pt x="426775" y="11684"/>
                </a:lnTo>
                <a:lnTo>
                  <a:pt x="4800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88"/>
          <p:cNvSpPr/>
          <p:nvPr/>
        </p:nvSpPr>
        <p:spPr>
          <a:xfrm>
            <a:off x="3133408" y="4572338"/>
            <a:ext cx="270936" cy="331132"/>
          </a:xfrm>
          <a:custGeom>
            <a:avLst/>
            <a:gdLst/>
            <a:ahLst/>
            <a:cxnLst/>
            <a:rect l="0" t="0" r="0" b="0"/>
            <a:pathLst>
              <a:path w="270936" h="331132">
                <a:moveTo>
                  <a:pt x="9842" y="102531"/>
                </a:moveTo>
                <a:lnTo>
                  <a:pt x="3774" y="102531"/>
                </a:lnTo>
                <a:lnTo>
                  <a:pt x="1986" y="101262"/>
                </a:lnTo>
                <a:lnTo>
                  <a:pt x="795" y="99145"/>
                </a:lnTo>
                <a:lnTo>
                  <a:pt x="0" y="96464"/>
                </a:lnTo>
                <a:lnTo>
                  <a:pt x="741" y="94676"/>
                </a:lnTo>
                <a:lnTo>
                  <a:pt x="2504" y="93484"/>
                </a:lnTo>
                <a:lnTo>
                  <a:pt x="4950" y="92690"/>
                </a:lnTo>
                <a:lnTo>
                  <a:pt x="6580" y="90891"/>
                </a:lnTo>
                <a:lnTo>
                  <a:pt x="7668" y="88421"/>
                </a:lnTo>
                <a:lnTo>
                  <a:pt x="8392" y="85504"/>
                </a:lnTo>
                <a:lnTo>
                  <a:pt x="12686" y="81020"/>
                </a:lnTo>
                <a:lnTo>
                  <a:pt x="19358" y="75491"/>
                </a:lnTo>
                <a:lnTo>
                  <a:pt x="27615" y="69264"/>
                </a:lnTo>
                <a:lnTo>
                  <a:pt x="34391" y="63843"/>
                </a:lnTo>
                <a:lnTo>
                  <a:pt x="40178" y="58959"/>
                </a:lnTo>
                <a:lnTo>
                  <a:pt x="45306" y="54433"/>
                </a:lnTo>
                <a:lnTo>
                  <a:pt x="54390" y="46018"/>
                </a:lnTo>
                <a:lnTo>
                  <a:pt x="58591" y="41996"/>
                </a:lnTo>
                <a:lnTo>
                  <a:pt x="63931" y="38044"/>
                </a:lnTo>
                <a:lnTo>
                  <a:pt x="70031" y="34140"/>
                </a:lnTo>
                <a:lnTo>
                  <a:pt x="76638" y="30267"/>
                </a:lnTo>
                <a:lnTo>
                  <a:pt x="97525" y="19191"/>
                </a:lnTo>
                <a:lnTo>
                  <a:pt x="110207" y="12681"/>
                </a:lnTo>
                <a:lnTo>
                  <a:pt x="119932" y="8341"/>
                </a:lnTo>
                <a:lnTo>
                  <a:pt x="127685" y="5448"/>
                </a:lnTo>
                <a:lnTo>
                  <a:pt x="134124" y="3519"/>
                </a:lnTo>
                <a:lnTo>
                  <a:pt x="140956" y="2233"/>
                </a:lnTo>
                <a:lnTo>
                  <a:pt x="148051" y="1376"/>
                </a:lnTo>
                <a:lnTo>
                  <a:pt x="155321" y="804"/>
                </a:lnTo>
                <a:lnTo>
                  <a:pt x="161438" y="423"/>
                </a:lnTo>
                <a:lnTo>
                  <a:pt x="171621" y="0"/>
                </a:lnTo>
                <a:lnTo>
                  <a:pt x="174845" y="1157"/>
                </a:lnTo>
                <a:lnTo>
                  <a:pt x="176994" y="3199"/>
                </a:lnTo>
                <a:lnTo>
                  <a:pt x="178426" y="5829"/>
                </a:lnTo>
                <a:lnTo>
                  <a:pt x="180652" y="7583"/>
                </a:lnTo>
                <a:lnTo>
                  <a:pt x="183405" y="8753"/>
                </a:lnTo>
                <a:lnTo>
                  <a:pt x="186510" y="9533"/>
                </a:lnTo>
                <a:lnTo>
                  <a:pt x="188581" y="11322"/>
                </a:lnTo>
                <a:lnTo>
                  <a:pt x="189961" y="13785"/>
                </a:lnTo>
                <a:lnTo>
                  <a:pt x="191495" y="19909"/>
                </a:lnTo>
                <a:lnTo>
                  <a:pt x="192176" y="26863"/>
                </a:lnTo>
                <a:lnTo>
                  <a:pt x="192479" y="34188"/>
                </a:lnTo>
                <a:lnTo>
                  <a:pt x="192650" y="45451"/>
                </a:lnTo>
                <a:lnTo>
                  <a:pt x="192674" y="49238"/>
                </a:lnTo>
                <a:lnTo>
                  <a:pt x="191420" y="53033"/>
                </a:lnTo>
                <a:lnTo>
                  <a:pt x="182317" y="68251"/>
                </a:lnTo>
                <a:lnTo>
                  <a:pt x="170741" y="90259"/>
                </a:lnTo>
                <a:lnTo>
                  <a:pt x="161557" y="103240"/>
                </a:lnTo>
                <a:lnTo>
                  <a:pt x="150356" y="116974"/>
                </a:lnTo>
                <a:lnTo>
                  <a:pt x="137808" y="131210"/>
                </a:lnTo>
                <a:lnTo>
                  <a:pt x="128172" y="140700"/>
                </a:lnTo>
                <a:lnTo>
                  <a:pt x="120479" y="147027"/>
                </a:lnTo>
                <a:lnTo>
                  <a:pt x="114080" y="151245"/>
                </a:lnTo>
                <a:lnTo>
                  <a:pt x="108544" y="155328"/>
                </a:lnTo>
                <a:lnTo>
                  <a:pt x="103583" y="159318"/>
                </a:lnTo>
                <a:lnTo>
                  <a:pt x="99006" y="163250"/>
                </a:lnTo>
                <a:lnTo>
                  <a:pt x="94684" y="165870"/>
                </a:lnTo>
                <a:lnTo>
                  <a:pt x="86496" y="168782"/>
                </a:lnTo>
                <a:lnTo>
                  <a:pt x="85075" y="168288"/>
                </a:lnTo>
                <a:lnTo>
                  <a:pt x="85397" y="166689"/>
                </a:lnTo>
                <a:lnTo>
                  <a:pt x="88972" y="161066"/>
                </a:lnTo>
                <a:lnTo>
                  <a:pt x="93075" y="158064"/>
                </a:lnTo>
                <a:lnTo>
                  <a:pt x="107794" y="147956"/>
                </a:lnTo>
                <a:lnTo>
                  <a:pt x="118323" y="141704"/>
                </a:lnTo>
                <a:lnTo>
                  <a:pt x="130423" y="134997"/>
                </a:lnTo>
                <a:lnTo>
                  <a:pt x="143569" y="127985"/>
                </a:lnTo>
                <a:lnTo>
                  <a:pt x="154873" y="123310"/>
                </a:lnTo>
                <a:lnTo>
                  <a:pt x="164949" y="120194"/>
                </a:lnTo>
                <a:lnTo>
                  <a:pt x="174207" y="118116"/>
                </a:lnTo>
                <a:lnTo>
                  <a:pt x="184189" y="116731"/>
                </a:lnTo>
                <a:lnTo>
                  <a:pt x="194653" y="115808"/>
                </a:lnTo>
                <a:lnTo>
                  <a:pt x="213900" y="114782"/>
                </a:lnTo>
                <a:lnTo>
                  <a:pt x="226688" y="114326"/>
                </a:lnTo>
                <a:lnTo>
                  <a:pt x="231875" y="115475"/>
                </a:lnTo>
                <a:lnTo>
                  <a:pt x="236604" y="117510"/>
                </a:lnTo>
                <a:lnTo>
                  <a:pt x="241027" y="120137"/>
                </a:lnTo>
                <a:lnTo>
                  <a:pt x="249327" y="123056"/>
                </a:lnTo>
                <a:lnTo>
                  <a:pt x="253318" y="123835"/>
                </a:lnTo>
                <a:lnTo>
                  <a:pt x="255980" y="125624"/>
                </a:lnTo>
                <a:lnTo>
                  <a:pt x="257754" y="128086"/>
                </a:lnTo>
                <a:lnTo>
                  <a:pt x="258936" y="130998"/>
                </a:lnTo>
                <a:lnTo>
                  <a:pt x="266668" y="141164"/>
                </a:lnTo>
                <a:lnTo>
                  <a:pt x="268689" y="146067"/>
                </a:lnTo>
                <a:lnTo>
                  <a:pt x="270037" y="151875"/>
                </a:lnTo>
                <a:lnTo>
                  <a:pt x="270935" y="158287"/>
                </a:lnTo>
                <a:lnTo>
                  <a:pt x="270264" y="166371"/>
                </a:lnTo>
                <a:lnTo>
                  <a:pt x="268546" y="175572"/>
                </a:lnTo>
                <a:lnTo>
                  <a:pt x="266132" y="185515"/>
                </a:lnTo>
                <a:lnTo>
                  <a:pt x="263251" y="195954"/>
                </a:lnTo>
                <a:lnTo>
                  <a:pt x="256665" y="217713"/>
                </a:lnTo>
                <a:lnTo>
                  <a:pt x="251860" y="226309"/>
                </a:lnTo>
                <a:lnTo>
                  <a:pt x="246117" y="233310"/>
                </a:lnTo>
                <a:lnTo>
                  <a:pt x="234233" y="244475"/>
                </a:lnTo>
                <a:lnTo>
                  <a:pt x="224718" y="253671"/>
                </a:lnTo>
                <a:lnTo>
                  <a:pt x="220403" y="259171"/>
                </a:lnTo>
                <a:lnTo>
                  <a:pt x="216255" y="265378"/>
                </a:lnTo>
                <a:lnTo>
                  <a:pt x="212221" y="272056"/>
                </a:lnTo>
                <a:lnTo>
                  <a:pt x="206991" y="277777"/>
                </a:lnTo>
                <a:lnTo>
                  <a:pt x="200964" y="282862"/>
                </a:lnTo>
                <a:lnTo>
                  <a:pt x="194407" y="287522"/>
                </a:lnTo>
                <a:lnTo>
                  <a:pt x="187495" y="291898"/>
                </a:lnTo>
                <a:lnTo>
                  <a:pt x="180347" y="296086"/>
                </a:lnTo>
                <a:lnTo>
                  <a:pt x="173042" y="300148"/>
                </a:lnTo>
                <a:lnTo>
                  <a:pt x="166902" y="302856"/>
                </a:lnTo>
                <a:lnTo>
                  <a:pt x="161538" y="304661"/>
                </a:lnTo>
                <a:lnTo>
                  <a:pt x="125602" y="313626"/>
                </a:lnTo>
                <a:lnTo>
                  <a:pt x="116225" y="316921"/>
                </a:lnTo>
                <a:lnTo>
                  <a:pt x="108704" y="320388"/>
                </a:lnTo>
                <a:lnTo>
                  <a:pt x="102420" y="323969"/>
                </a:lnTo>
                <a:lnTo>
                  <a:pt x="94420" y="326356"/>
                </a:lnTo>
                <a:lnTo>
                  <a:pt x="85278" y="327948"/>
                </a:lnTo>
                <a:lnTo>
                  <a:pt x="75372" y="329009"/>
                </a:lnTo>
                <a:lnTo>
                  <a:pt x="67499" y="329717"/>
                </a:lnTo>
                <a:lnTo>
                  <a:pt x="60980" y="330188"/>
                </a:lnTo>
                <a:lnTo>
                  <a:pt x="32702" y="3311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89"/>
          <p:cNvSpPr/>
          <p:nvPr/>
        </p:nvSpPr>
        <p:spPr>
          <a:xfrm>
            <a:off x="4881443" y="2942475"/>
            <a:ext cx="386639" cy="406301"/>
          </a:xfrm>
          <a:custGeom>
            <a:avLst/>
            <a:gdLst/>
            <a:ahLst/>
            <a:cxnLst/>
            <a:rect l="0" t="0" r="0" b="0"/>
            <a:pathLst>
              <a:path w="386639" h="406301">
                <a:moveTo>
                  <a:pt x="296347" y="29325"/>
                </a:moveTo>
                <a:lnTo>
                  <a:pt x="296347" y="23257"/>
                </a:lnTo>
                <a:lnTo>
                  <a:pt x="295077" y="20199"/>
                </a:lnTo>
                <a:lnTo>
                  <a:pt x="290279" y="13416"/>
                </a:lnTo>
                <a:lnTo>
                  <a:pt x="287222" y="11098"/>
                </a:lnTo>
                <a:lnTo>
                  <a:pt x="283913" y="9554"/>
                </a:lnTo>
                <a:lnTo>
                  <a:pt x="276851" y="7837"/>
                </a:lnTo>
                <a:lnTo>
                  <a:pt x="269478" y="7075"/>
                </a:lnTo>
                <a:lnTo>
                  <a:pt x="258582" y="3349"/>
                </a:lnTo>
                <a:lnTo>
                  <a:pt x="252120" y="577"/>
                </a:lnTo>
                <a:lnTo>
                  <a:pt x="244002" y="0"/>
                </a:lnTo>
                <a:lnTo>
                  <a:pt x="234781" y="885"/>
                </a:lnTo>
                <a:lnTo>
                  <a:pt x="224822" y="2745"/>
                </a:lnTo>
                <a:lnTo>
                  <a:pt x="200211" y="8198"/>
                </a:lnTo>
                <a:lnTo>
                  <a:pt x="186536" y="11430"/>
                </a:lnTo>
                <a:lnTo>
                  <a:pt x="171069" y="16125"/>
                </a:lnTo>
                <a:lnTo>
                  <a:pt x="154409" y="21795"/>
                </a:lnTo>
                <a:lnTo>
                  <a:pt x="136952" y="28115"/>
                </a:lnTo>
                <a:lnTo>
                  <a:pt x="121503" y="34868"/>
                </a:lnTo>
                <a:lnTo>
                  <a:pt x="107394" y="41910"/>
                </a:lnTo>
                <a:lnTo>
                  <a:pt x="94178" y="49145"/>
                </a:lnTo>
                <a:lnTo>
                  <a:pt x="82828" y="56508"/>
                </a:lnTo>
                <a:lnTo>
                  <a:pt x="72721" y="63957"/>
                </a:lnTo>
                <a:lnTo>
                  <a:pt x="63443" y="71463"/>
                </a:lnTo>
                <a:lnTo>
                  <a:pt x="55987" y="77737"/>
                </a:lnTo>
                <a:lnTo>
                  <a:pt x="44317" y="88094"/>
                </a:lnTo>
                <a:lnTo>
                  <a:pt x="38157" y="92635"/>
                </a:lnTo>
                <a:lnTo>
                  <a:pt x="31510" y="96931"/>
                </a:lnTo>
                <a:lnTo>
                  <a:pt x="24539" y="101066"/>
                </a:lnTo>
                <a:lnTo>
                  <a:pt x="13407" y="112433"/>
                </a:lnTo>
                <a:lnTo>
                  <a:pt x="5495" y="124682"/>
                </a:lnTo>
                <a:lnTo>
                  <a:pt x="1979" y="134359"/>
                </a:lnTo>
                <a:lnTo>
                  <a:pt x="0" y="140879"/>
                </a:lnTo>
                <a:lnTo>
                  <a:pt x="992" y="143064"/>
                </a:lnTo>
                <a:lnTo>
                  <a:pt x="5481" y="148879"/>
                </a:lnTo>
                <a:lnTo>
                  <a:pt x="15096" y="155696"/>
                </a:lnTo>
                <a:lnTo>
                  <a:pt x="26566" y="161690"/>
                </a:lnTo>
                <a:lnTo>
                  <a:pt x="35898" y="164353"/>
                </a:lnTo>
                <a:lnTo>
                  <a:pt x="47665" y="168924"/>
                </a:lnTo>
                <a:lnTo>
                  <a:pt x="54359" y="171921"/>
                </a:lnTo>
                <a:lnTo>
                  <a:pt x="63902" y="173919"/>
                </a:lnTo>
                <a:lnTo>
                  <a:pt x="75343" y="175250"/>
                </a:lnTo>
                <a:lnTo>
                  <a:pt x="88051" y="176139"/>
                </a:lnTo>
                <a:lnTo>
                  <a:pt x="107953" y="175461"/>
                </a:lnTo>
                <a:lnTo>
                  <a:pt x="132651" y="173738"/>
                </a:lnTo>
                <a:lnTo>
                  <a:pt x="160546" y="171320"/>
                </a:lnTo>
                <a:lnTo>
                  <a:pt x="182953" y="169709"/>
                </a:lnTo>
                <a:lnTo>
                  <a:pt x="218010" y="167917"/>
                </a:lnTo>
                <a:lnTo>
                  <a:pt x="235232" y="168710"/>
                </a:lnTo>
                <a:lnTo>
                  <a:pt x="253063" y="170508"/>
                </a:lnTo>
                <a:lnTo>
                  <a:pt x="271301" y="172977"/>
                </a:lnTo>
                <a:lnTo>
                  <a:pt x="286000" y="174623"/>
                </a:lnTo>
                <a:lnTo>
                  <a:pt x="298338" y="175720"/>
                </a:lnTo>
                <a:lnTo>
                  <a:pt x="309105" y="176452"/>
                </a:lnTo>
                <a:lnTo>
                  <a:pt x="317552" y="178209"/>
                </a:lnTo>
                <a:lnTo>
                  <a:pt x="324453" y="180651"/>
                </a:lnTo>
                <a:lnTo>
                  <a:pt x="335508" y="186751"/>
                </a:lnTo>
                <a:lnTo>
                  <a:pt x="344655" y="193695"/>
                </a:lnTo>
                <a:lnTo>
                  <a:pt x="352954" y="204401"/>
                </a:lnTo>
                <a:lnTo>
                  <a:pt x="356945" y="210813"/>
                </a:lnTo>
                <a:lnTo>
                  <a:pt x="362145" y="217626"/>
                </a:lnTo>
                <a:lnTo>
                  <a:pt x="368152" y="224709"/>
                </a:lnTo>
                <a:lnTo>
                  <a:pt x="374697" y="231971"/>
                </a:lnTo>
                <a:lnTo>
                  <a:pt x="379060" y="239352"/>
                </a:lnTo>
                <a:lnTo>
                  <a:pt x="381969" y="246813"/>
                </a:lnTo>
                <a:lnTo>
                  <a:pt x="383908" y="254327"/>
                </a:lnTo>
                <a:lnTo>
                  <a:pt x="386063" y="266062"/>
                </a:lnTo>
                <a:lnTo>
                  <a:pt x="386638" y="270970"/>
                </a:lnTo>
                <a:lnTo>
                  <a:pt x="383889" y="283196"/>
                </a:lnTo>
                <a:lnTo>
                  <a:pt x="381378" y="290012"/>
                </a:lnTo>
                <a:lnTo>
                  <a:pt x="378434" y="297096"/>
                </a:lnTo>
                <a:lnTo>
                  <a:pt x="375202" y="304359"/>
                </a:lnTo>
                <a:lnTo>
                  <a:pt x="371777" y="311741"/>
                </a:lnTo>
                <a:lnTo>
                  <a:pt x="364584" y="323329"/>
                </a:lnTo>
                <a:lnTo>
                  <a:pt x="355884" y="333983"/>
                </a:lnTo>
                <a:lnTo>
                  <a:pt x="350008" y="340380"/>
                </a:lnTo>
                <a:lnTo>
                  <a:pt x="343551" y="347185"/>
                </a:lnTo>
                <a:lnTo>
                  <a:pt x="334166" y="354261"/>
                </a:lnTo>
                <a:lnTo>
                  <a:pt x="322830" y="361519"/>
                </a:lnTo>
                <a:lnTo>
                  <a:pt x="310192" y="368898"/>
                </a:lnTo>
                <a:lnTo>
                  <a:pt x="289377" y="380483"/>
                </a:lnTo>
                <a:lnTo>
                  <a:pt x="263378" y="394145"/>
                </a:lnTo>
                <a:lnTo>
                  <a:pt x="255317" y="398268"/>
                </a:lnTo>
                <a:lnTo>
                  <a:pt x="247404" y="401017"/>
                </a:lnTo>
                <a:lnTo>
                  <a:pt x="239588" y="402849"/>
                </a:lnTo>
                <a:lnTo>
                  <a:pt x="231837" y="404071"/>
                </a:lnTo>
                <a:lnTo>
                  <a:pt x="221591" y="404885"/>
                </a:lnTo>
                <a:lnTo>
                  <a:pt x="209679" y="405429"/>
                </a:lnTo>
                <a:lnTo>
                  <a:pt x="175417" y="406193"/>
                </a:lnTo>
                <a:lnTo>
                  <a:pt x="166197" y="406300"/>
                </a:lnTo>
                <a:lnTo>
                  <a:pt x="156240" y="405101"/>
                </a:lnTo>
                <a:lnTo>
                  <a:pt x="145792" y="403033"/>
                </a:lnTo>
                <a:lnTo>
                  <a:pt x="135017" y="400383"/>
                </a:lnTo>
                <a:lnTo>
                  <a:pt x="125294" y="397347"/>
                </a:lnTo>
                <a:lnTo>
                  <a:pt x="116271" y="394053"/>
                </a:lnTo>
                <a:lnTo>
                  <a:pt x="107716" y="390587"/>
                </a:lnTo>
                <a:lnTo>
                  <a:pt x="100743" y="387006"/>
                </a:lnTo>
                <a:lnTo>
                  <a:pt x="89608" y="379641"/>
                </a:lnTo>
                <a:lnTo>
                  <a:pt x="80426" y="372134"/>
                </a:lnTo>
                <a:lnTo>
                  <a:pt x="72112" y="364564"/>
                </a:lnTo>
                <a:lnTo>
                  <a:pt x="58648" y="351617"/>
                </a:lnTo>
                <a:lnTo>
                  <a:pt x="44886" y="33793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90"/>
          <p:cNvSpPr/>
          <p:nvPr/>
        </p:nvSpPr>
        <p:spPr>
          <a:xfrm>
            <a:off x="5315134" y="2914650"/>
            <a:ext cx="399867" cy="421196"/>
          </a:xfrm>
          <a:custGeom>
            <a:avLst/>
            <a:gdLst/>
            <a:ahLst/>
            <a:cxnLst/>
            <a:rect l="0" t="0" r="0" b="0"/>
            <a:pathLst>
              <a:path w="399867" h="421196">
                <a:moveTo>
                  <a:pt x="11245" y="0"/>
                </a:moveTo>
                <a:lnTo>
                  <a:pt x="11245" y="6067"/>
                </a:lnTo>
                <a:lnTo>
                  <a:pt x="14632" y="15820"/>
                </a:lnTo>
                <a:lnTo>
                  <a:pt x="17313" y="21976"/>
                </a:lnTo>
                <a:lnTo>
                  <a:pt x="20370" y="32431"/>
                </a:lnTo>
                <a:lnTo>
                  <a:pt x="23679" y="45750"/>
                </a:lnTo>
                <a:lnTo>
                  <a:pt x="27154" y="60980"/>
                </a:lnTo>
                <a:lnTo>
                  <a:pt x="29471" y="74943"/>
                </a:lnTo>
                <a:lnTo>
                  <a:pt x="31016" y="88062"/>
                </a:lnTo>
                <a:lnTo>
                  <a:pt x="32046" y="100618"/>
                </a:lnTo>
                <a:lnTo>
                  <a:pt x="32732" y="111528"/>
                </a:lnTo>
                <a:lnTo>
                  <a:pt x="33495" y="130424"/>
                </a:lnTo>
                <a:lnTo>
                  <a:pt x="32429" y="146640"/>
                </a:lnTo>
                <a:lnTo>
                  <a:pt x="26130" y="210383"/>
                </a:lnTo>
                <a:lnTo>
                  <a:pt x="24978" y="225345"/>
                </a:lnTo>
                <a:lnTo>
                  <a:pt x="24211" y="237860"/>
                </a:lnTo>
                <a:lnTo>
                  <a:pt x="22429" y="253823"/>
                </a:lnTo>
                <a:lnTo>
                  <a:pt x="17063" y="291880"/>
                </a:lnTo>
                <a:lnTo>
                  <a:pt x="13853" y="306346"/>
                </a:lnTo>
                <a:lnTo>
                  <a:pt x="10444" y="317261"/>
                </a:lnTo>
                <a:lnTo>
                  <a:pt x="6902" y="325807"/>
                </a:lnTo>
                <a:lnTo>
                  <a:pt x="4540" y="335314"/>
                </a:lnTo>
                <a:lnTo>
                  <a:pt x="2965" y="345463"/>
                </a:lnTo>
                <a:lnTo>
                  <a:pt x="1915" y="356038"/>
                </a:lnTo>
                <a:lnTo>
                  <a:pt x="1215" y="364359"/>
                </a:lnTo>
                <a:lnTo>
                  <a:pt x="438" y="376990"/>
                </a:lnTo>
                <a:lnTo>
                  <a:pt x="92" y="393611"/>
                </a:lnTo>
                <a:lnTo>
                  <a:pt x="0" y="403377"/>
                </a:lnTo>
                <a:lnTo>
                  <a:pt x="1208" y="409888"/>
                </a:lnTo>
                <a:lnTo>
                  <a:pt x="3284" y="414228"/>
                </a:lnTo>
                <a:lnTo>
                  <a:pt x="5938" y="417122"/>
                </a:lnTo>
                <a:lnTo>
                  <a:pt x="8977" y="419051"/>
                </a:lnTo>
                <a:lnTo>
                  <a:pt x="15741" y="421195"/>
                </a:lnTo>
                <a:lnTo>
                  <a:pt x="18053" y="420496"/>
                </a:lnTo>
                <a:lnTo>
                  <a:pt x="19594" y="418761"/>
                </a:lnTo>
                <a:lnTo>
                  <a:pt x="20621" y="416333"/>
                </a:lnTo>
                <a:lnTo>
                  <a:pt x="23846" y="414715"/>
                </a:lnTo>
                <a:lnTo>
                  <a:pt x="34202" y="412918"/>
                </a:lnTo>
                <a:lnTo>
                  <a:pt x="43885" y="412119"/>
                </a:lnTo>
                <a:lnTo>
                  <a:pt x="48245" y="411906"/>
                </a:lnTo>
                <a:lnTo>
                  <a:pt x="58772" y="409224"/>
                </a:lnTo>
                <a:lnTo>
                  <a:pt x="73410" y="404895"/>
                </a:lnTo>
                <a:lnTo>
                  <a:pt x="90788" y="399470"/>
                </a:lnTo>
                <a:lnTo>
                  <a:pt x="109994" y="394584"/>
                </a:lnTo>
                <a:lnTo>
                  <a:pt x="130418" y="390056"/>
                </a:lnTo>
                <a:lnTo>
                  <a:pt x="173431" y="381637"/>
                </a:lnTo>
                <a:lnTo>
                  <a:pt x="217948" y="373663"/>
                </a:lnTo>
                <a:lnTo>
                  <a:pt x="243027" y="372298"/>
                </a:lnTo>
                <a:lnTo>
                  <a:pt x="269907" y="372659"/>
                </a:lnTo>
                <a:lnTo>
                  <a:pt x="332573" y="375847"/>
                </a:lnTo>
                <a:lnTo>
                  <a:pt x="399866" y="3771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91"/>
          <p:cNvSpPr/>
          <p:nvPr/>
        </p:nvSpPr>
        <p:spPr>
          <a:xfrm>
            <a:off x="6257368" y="2914650"/>
            <a:ext cx="372033" cy="409786"/>
          </a:xfrm>
          <a:custGeom>
            <a:avLst/>
            <a:gdLst/>
            <a:ahLst/>
            <a:cxnLst/>
            <a:rect l="0" t="0" r="0" b="0"/>
            <a:pathLst>
              <a:path w="372033" h="409786">
                <a:moveTo>
                  <a:pt x="17702" y="0"/>
                </a:moveTo>
                <a:lnTo>
                  <a:pt x="17702" y="132465"/>
                </a:lnTo>
                <a:lnTo>
                  <a:pt x="16432" y="153080"/>
                </a:lnTo>
                <a:lnTo>
                  <a:pt x="8654" y="244585"/>
                </a:lnTo>
                <a:lnTo>
                  <a:pt x="7860" y="258307"/>
                </a:lnTo>
                <a:lnTo>
                  <a:pt x="6061" y="275074"/>
                </a:lnTo>
                <a:lnTo>
                  <a:pt x="674" y="314025"/>
                </a:lnTo>
                <a:lnTo>
                  <a:pt x="0" y="331270"/>
                </a:lnTo>
                <a:lnTo>
                  <a:pt x="821" y="346576"/>
                </a:lnTo>
                <a:lnTo>
                  <a:pt x="2637" y="360591"/>
                </a:lnTo>
                <a:lnTo>
                  <a:pt x="3849" y="371204"/>
                </a:lnTo>
                <a:lnTo>
                  <a:pt x="4656" y="379549"/>
                </a:lnTo>
                <a:lnTo>
                  <a:pt x="5195" y="386383"/>
                </a:lnTo>
                <a:lnTo>
                  <a:pt x="6824" y="390938"/>
                </a:lnTo>
                <a:lnTo>
                  <a:pt x="9180" y="393975"/>
                </a:lnTo>
                <a:lnTo>
                  <a:pt x="20340" y="402903"/>
                </a:lnTo>
                <a:lnTo>
                  <a:pt x="23271" y="405762"/>
                </a:lnTo>
                <a:lnTo>
                  <a:pt x="26494" y="407668"/>
                </a:lnTo>
                <a:lnTo>
                  <a:pt x="33463" y="409785"/>
                </a:lnTo>
                <a:lnTo>
                  <a:pt x="37099" y="409080"/>
                </a:lnTo>
                <a:lnTo>
                  <a:pt x="44526" y="404910"/>
                </a:lnTo>
                <a:lnTo>
                  <a:pt x="52095" y="403290"/>
                </a:lnTo>
                <a:lnTo>
                  <a:pt x="62220" y="402209"/>
                </a:lnTo>
                <a:lnTo>
                  <a:pt x="74050" y="401490"/>
                </a:lnTo>
                <a:lnTo>
                  <a:pt x="84477" y="399740"/>
                </a:lnTo>
                <a:lnTo>
                  <a:pt x="93969" y="397303"/>
                </a:lnTo>
                <a:lnTo>
                  <a:pt x="133520" y="384267"/>
                </a:lnTo>
                <a:lnTo>
                  <a:pt x="145714" y="380638"/>
                </a:lnTo>
                <a:lnTo>
                  <a:pt x="172810" y="373219"/>
                </a:lnTo>
                <a:lnTo>
                  <a:pt x="184607" y="370732"/>
                </a:lnTo>
                <a:lnTo>
                  <a:pt x="195012" y="369075"/>
                </a:lnTo>
                <a:lnTo>
                  <a:pt x="204488" y="367970"/>
                </a:lnTo>
                <a:lnTo>
                  <a:pt x="215886" y="365963"/>
                </a:lnTo>
                <a:lnTo>
                  <a:pt x="228565" y="363355"/>
                </a:lnTo>
                <a:lnTo>
                  <a:pt x="242097" y="360346"/>
                </a:lnTo>
                <a:lnTo>
                  <a:pt x="253658" y="358341"/>
                </a:lnTo>
                <a:lnTo>
                  <a:pt x="263906" y="357004"/>
                </a:lnTo>
                <a:lnTo>
                  <a:pt x="273278" y="356112"/>
                </a:lnTo>
                <a:lnTo>
                  <a:pt x="288416" y="355518"/>
                </a:lnTo>
                <a:lnTo>
                  <a:pt x="372032" y="3543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92"/>
          <p:cNvSpPr/>
          <p:nvPr/>
        </p:nvSpPr>
        <p:spPr>
          <a:xfrm>
            <a:off x="6675119" y="2914650"/>
            <a:ext cx="445772" cy="386744"/>
          </a:xfrm>
          <a:custGeom>
            <a:avLst/>
            <a:gdLst/>
            <a:ahLst/>
            <a:cxnLst/>
            <a:rect l="0" t="0" r="0" b="0"/>
            <a:pathLst>
              <a:path w="445772" h="386744">
                <a:moveTo>
                  <a:pt x="0" y="0"/>
                </a:moveTo>
                <a:lnTo>
                  <a:pt x="6069" y="12135"/>
                </a:lnTo>
                <a:lnTo>
                  <a:pt x="9048" y="21480"/>
                </a:lnTo>
                <a:lnTo>
                  <a:pt x="10372" y="29866"/>
                </a:lnTo>
                <a:lnTo>
                  <a:pt x="10959" y="37827"/>
                </a:lnTo>
                <a:lnTo>
                  <a:pt x="12387" y="44268"/>
                </a:lnTo>
                <a:lnTo>
                  <a:pt x="14608" y="52372"/>
                </a:lnTo>
                <a:lnTo>
                  <a:pt x="17359" y="61584"/>
                </a:lnTo>
                <a:lnTo>
                  <a:pt x="19193" y="70266"/>
                </a:lnTo>
                <a:lnTo>
                  <a:pt x="20415" y="78594"/>
                </a:lnTo>
                <a:lnTo>
                  <a:pt x="21230" y="86686"/>
                </a:lnTo>
                <a:lnTo>
                  <a:pt x="21773" y="94620"/>
                </a:lnTo>
                <a:lnTo>
                  <a:pt x="22136" y="102450"/>
                </a:lnTo>
                <a:lnTo>
                  <a:pt x="22539" y="119193"/>
                </a:lnTo>
                <a:lnTo>
                  <a:pt x="22819" y="166026"/>
                </a:lnTo>
                <a:lnTo>
                  <a:pt x="24103" y="172914"/>
                </a:lnTo>
                <a:lnTo>
                  <a:pt x="28916" y="183954"/>
                </a:lnTo>
                <a:lnTo>
                  <a:pt x="30708" y="191216"/>
                </a:lnTo>
                <a:lnTo>
                  <a:pt x="31902" y="199867"/>
                </a:lnTo>
                <a:lnTo>
                  <a:pt x="32697" y="209444"/>
                </a:lnTo>
                <a:lnTo>
                  <a:pt x="33228" y="219639"/>
                </a:lnTo>
                <a:lnTo>
                  <a:pt x="33819" y="241127"/>
                </a:lnTo>
                <a:lnTo>
                  <a:pt x="35246" y="252191"/>
                </a:lnTo>
                <a:lnTo>
                  <a:pt x="37468" y="263377"/>
                </a:lnTo>
                <a:lnTo>
                  <a:pt x="40218" y="274645"/>
                </a:lnTo>
                <a:lnTo>
                  <a:pt x="42053" y="284696"/>
                </a:lnTo>
                <a:lnTo>
                  <a:pt x="43275" y="293938"/>
                </a:lnTo>
                <a:lnTo>
                  <a:pt x="44090" y="302638"/>
                </a:lnTo>
                <a:lnTo>
                  <a:pt x="44634" y="309709"/>
                </a:lnTo>
                <a:lnTo>
                  <a:pt x="45238" y="320951"/>
                </a:lnTo>
                <a:lnTo>
                  <a:pt x="45506" y="336955"/>
                </a:lnTo>
                <a:lnTo>
                  <a:pt x="45577" y="346556"/>
                </a:lnTo>
                <a:lnTo>
                  <a:pt x="46895" y="354227"/>
                </a:lnTo>
                <a:lnTo>
                  <a:pt x="51746" y="366138"/>
                </a:lnTo>
                <a:lnTo>
                  <a:pt x="54818" y="369822"/>
                </a:lnTo>
                <a:lnTo>
                  <a:pt x="58135" y="372278"/>
                </a:lnTo>
                <a:lnTo>
                  <a:pt x="66478" y="376276"/>
                </a:lnTo>
                <a:lnTo>
                  <a:pt x="78653" y="382287"/>
                </a:lnTo>
                <a:lnTo>
                  <a:pt x="89144" y="385805"/>
                </a:lnTo>
                <a:lnTo>
                  <a:pt x="93719" y="386743"/>
                </a:lnTo>
                <a:lnTo>
                  <a:pt x="99310" y="386098"/>
                </a:lnTo>
                <a:lnTo>
                  <a:pt x="112295" y="381996"/>
                </a:lnTo>
                <a:lnTo>
                  <a:pt x="119313" y="379124"/>
                </a:lnTo>
                <a:lnTo>
                  <a:pt x="126533" y="375939"/>
                </a:lnTo>
                <a:lnTo>
                  <a:pt x="133885" y="372546"/>
                </a:lnTo>
                <a:lnTo>
                  <a:pt x="141326" y="370283"/>
                </a:lnTo>
                <a:lnTo>
                  <a:pt x="148828" y="368775"/>
                </a:lnTo>
                <a:lnTo>
                  <a:pt x="156369" y="367770"/>
                </a:lnTo>
                <a:lnTo>
                  <a:pt x="170286" y="364560"/>
                </a:lnTo>
                <a:lnTo>
                  <a:pt x="209456" y="354219"/>
                </a:lnTo>
                <a:lnTo>
                  <a:pt x="225997" y="349176"/>
                </a:lnTo>
                <a:lnTo>
                  <a:pt x="239565" y="344544"/>
                </a:lnTo>
                <a:lnTo>
                  <a:pt x="251151" y="340186"/>
                </a:lnTo>
                <a:lnTo>
                  <a:pt x="262684" y="337280"/>
                </a:lnTo>
                <a:lnTo>
                  <a:pt x="274183" y="335343"/>
                </a:lnTo>
                <a:lnTo>
                  <a:pt x="285659" y="334052"/>
                </a:lnTo>
                <a:lnTo>
                  <a:pt x="295850" y="331921"/>
                </a:lnTo>
                <a:lnTo>
                  <a:pt x="305183" y="329231"/>
                </a:lnTo>
                <a:lnTo>
                  <a:pt x="313945" y="326167"/>
                </a:lnTo>
                <a:lnTo>
                  <a:pt x="324867" y="324124"/>
                </a:lnTo>
                <a:lnTo>
                  <a:pt x="337228" y="322763"/>
                </a:lnTo>
                <a:lnTo>
                  <a:pt x="350549" y="321855"/>
                </a:lnTo>
                <a:lnTo>
                  <a:pt x="365779" y="319980"/>
                </a:lnTo>
                <a:lnTo>
                  <a:pt x="382283" y="317460"/>
                </a:lnTo>
                <a:lnTo>
                  <a:pt x="399636" y="314510"/>
                </a:lnTo>
                <a:lnTo>
                  <a:pt x="412474" y="312543"/>
                </a:lnTo>
                <a:lnTo>
                  <a:pt x="422303" y="311232"/>
                </a:lnTo>
                <a:lnTo>
                  <a:pt x="445771" y="3086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93"/>
          <p:cNvSpPr/>
          <p:nvPr/>
        </p:nvSpPr>
        <p:spPr>
          <a:xfrm>
            <a:off x="7669529" y="2903219"/>
            <a:ext cx="114301" cy="491491"/>
          </a:xfrm>
          <a:custGeom>
            <a:avLst/>
            <a:gdLst/>
            <a:ahLst/>
            <a:cxnLst/>
            <a:rect l="0" t="0" r="0" b="0"/>
            <a:pathLst>
              <a:path w="114301" h="491491">
                <a:moveTo>
                  <a:pt x="0" y="0"/>
                </a:moveTo>
                <a:lnTo>
                  <a:pt x="15909" y="47728"/>
                </a:lnTo>
                <a:lnTo>
                  <a:pt x="19497" y="57218"/>
                </a:lnTo>
                <a:lnTo>
                  <a:pt x="23158" y="66086"/>
                </a:lnTo>
                <a:lnTo>
                  <a:pt x="26868" y="74537"/>
                </a:lnTo>
                <a:lnTo>
                  <a:pt x="29342" y="82712"/>
                </a:lnTo>
                <a:lnTo>
                  <a:pt x="30992" y="90701"/>
                </a:lnTo>
                <a:lnTo>
                  <a:pt x="32091" y="98568"/>
                </a:lnTo>
                <a:lnTo>
                  <a:pt x="34094" y="107622"/>
                </a:lnTo>
                <a:lnTo>
                  <a:pt x="36700" y="117468"/>
                </a:lnTo>
                <a:lnTo>
                  <a:pt x="39707" y="127842"/>
                </a:lnTo>
                <a:lnTo>
                  <a:pt x="46434" y="149529"/>
                </a:lnTo>
                <a:lnTo>
                  <a:pt x="50006" y="160646"/>
                </a:lnTo>
                <a:lnTo>
                  <a:pt x="52388" y="171868"/>
                </a:lnTo>
                <a:lnTo>
                  <a:pt x="53976" y="183158"/>
                </a:lnTo>
                <a:lnTo>
                  <a:pt x="55034" y="194496"/>
                </a:lnTo>
                <a:lnTo>
                  <a:pt x="57010" y="204594"/>
                </a:lnTo>
                <a:lnTo>
                  <a:pt x="59596" y="213866"/>
                </a:lnTo>
                <a:lnTo>
                  <a:pt x="72874" y="253066"/>
                </a:lnTo>
                <a:lnTo>
                  <a:pt x="75253" y="263961"/>
                </a:lnTo>
                <a:lnTo>
                  <a:pt x="76839" y="275034"/>
                </a:lnTo>
                <a:lnTo>
                  <a:pt x="77896" y="286226"/>
                </a:lnTo>
                <a:lnTo>
                  <a:pt x="79871" y="297498"/>
                </a:lnTo>
                <a:lnTo>
                  <a:pt x="82458" y="308822"/>
                </a:lnTo>
                <a:lnTo>
                  <a:pt x="85452" y="320181"/>
                </a:lnTo>
                <a:lnTo>
                  <a:pt x="87448" y="330295"/>
                </a:lnTo>
                <a:lnTo>
                  <a:pt x="88779" y="339577"/>
                </a:lnTo>
                <a:lnTo>
                  <a:pt x="89667" y="348304"/>
                </a:lnTo>
                <a:lnTo>
                  <a:pt x="96982" y="403063"/>
                </a:lnTo>
                <a:lnTo>
                  <a:pt x="100215" y="422379"/>
                </a:lnTo>
                <a:lnTo>
                  <a:pt x="103640" y="440336"/>
                </a:lnTo>
                <a:lnTo>
                  <a:pt x="114300" y="4914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94"/>
          <p:cNvSpPr/>
          <p:nvPr/>
        </p:nvSpPr>
        <p:spPr>
          <a:xfrm>
            <a:off x="7898129" y="2846069"/>
            <a:ext cx="171451" cy="525782"/>
          </a:xfrm>
          <a:custGeom>
            <a:avLst/>
            <a:gdLst/>
            <a:ahLst/>
            <a:cxnLst/>
            <a:rect l="0" t="0" r="0" b="0"/>
            <a:pathLst>
              <a:path w="171451" h="525782">
                <a:moveTo>
                  <a:pt x="0" y="0"/>
                </a:moveTo>
                <a:lnTo>
                  <a:pt x="6069" y="12136"/>
                </a:lnTo>
                <a:lnTo>
                  <a:pt x="9125" y="19521"/>
                </a:lnTo>
                <a:lnTo>
                  <a:pt x="12433" y="28254"/>
                </a:lnTo>
                <a:lnTo>
                  <a:pt x="15909" y="37886"/>
                </a:lnTo>
                <a:lnTo>
                  <a:pt x="19497" y="49387"/>
                </a:lnTo>
                <a:lnTo>
                  <a:pt x="30612" y="88576"/>
                </a:lnTo>
                <a:lnTo>
                  <a:pt x="38160" y="113027"/>
                </a:lnTo>
                <a:lnTo>
                  <a:pt x="40679" y="123612"/>
                </a:lnTo>
                <a:lnTo>
                  <a:pt x="42360" y="133208"/>
                </a:lnTo>
                <a:lnTo>
                  <a:pt x="43480" y="142146"/>
                </a:lnTo>
                <a:lnTo>
                  <a:pt x="45497" y="151914"/>
                </a:lnTo>
                <a:lnTo>
                  <a:pt x="48111" y="162236"/>
                </a:lnTo>
                <a:lnTo>
                  <a:pt x="51124" y="172928"/>
                </a:lnTo>
                <a:lnTo>
                  <a:pt x="57859" y="194967"/>
                </a:lnTo>
                <a:lnTo>
                  <a:pt x="61433" y="206178"/>
                </a:lnTo>
                <a:lnTo>
                  <a:pt x="66356" y="220002"/>
                </a:lnTo>
                <a:lnTo>
                  <a:pt x="89119" y="281042"/>
                </a:lnTo>
                <a:lnTo>
                  <a:pt x="93703" y="294041"/>
                </a:lnTo>
                <a:lnTo>
                  <a:pt x="99299" y="312868"/>
                </a:lnTo>
                <a:lnTo>
                  <a:pt x="112290" y="360880"/>
                </a:lnTo>
                <a:lnTo>
                  <a:pt x="119310" y="384096"/>
                </a:lnTo>
                <a:lnTo>
                  <a:pt x="126530" y="405925"/>
                </a:lnTo>
                <a:lnTo>
                  <a:pt x="133883" y="426826"/>
                </a:lnTo>
                <a:lnTo>
                  <a:pt x="138786" y="442031"/>
                </a:lnTo>
                <a:lnTo>
                  <a:pt x="142054" y="453438"/>
                </a:lnTo>
                <a:lnTo>
                  <a:pt x="146956" y="469498"/>
                </a:lnTo>
                <a:lnTo>
                  <a:pt x="150040" y="475559"/>
                </a:lnTo>
                <a:lnTo>
                  <a:pt x="153367" y="480869"/>
                </a:lnTo>
                <a:lnTo>
                  <a:pt x="157063" y="493544"/>
                </a:lnTo>
                <a:lnTo>
                  <a:pt x="158049" y="500479"/>
                </a:lnTo>
                <a:lnTo>
                  <a:pt x="162531" y="511572"/>
                </a:lnTo>
                <a:lnTo>
                  <a:pt x="171450" y="5257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95"/>
          <p:cNvSpPr/>
          <p:nvPr/>
        </p:nvSpPr>
        <p:spPr>
          <a:xfrm>
            <a:off x="7659688" y="3098975"/>
            <a:ext cx="339070" cy="88407"/>
          </a:xfrm>
          <a:custGeom>
            <a:avLst/>
            <a:gdLst/>
            <a:ahLst/>
            <a:cxnLst/>
            <a:rect l="0" t="0" r="0" b="0"/>
            <a:pathLst>
              <a:path w="339070" h="88407">
                <a:moveTo>
                  <a:pt x="9841" y="78564"/>
                </a:moveTo>
                <a:lnTo>
                  <a:pt x="0" y="78564"/>
                </a:lnTo>
                <a:lnTo>
                  <a:pt x="2011" y="79835"/>
                </a:lnTo>
                <a:lnTo>
                  <a:pt x="5891" y="81951"/>
                </a:lnTo>
                <a:lnTo>
                  <a:pt x="11018" y="84633"/>
                </a:lnTo>
                <a:lnTo>
                  <a:pt x="15706" y="86420"/>
                </a:lnTo>
                <a:lnTo>
                  <a:pt x="24301" y="88406"/>
                </a:lnTo>
                <a:lnTo>
                  <a:pt x="28371" y="87665"/>
                </a:lnTo>
                <a:lnTo>
                  <a:pt x="32354" y="85902"/>
                </a:lnTo>
                <a:lnTo>
                  <a:pt x="36281" y="83456"/>
                </a:lnTo>
                <a:lnTo>
                  <a:pt x="41437" y="81826"/>
                </a:lnTo>
                <a:lnTo>
                  <a:pt x="47415" y="80739"/>
                </a:lnTo>
                <a:lnTo>
                  <a:pt x="53941" y="80014"/>
                </a:lnTo>
                <a:lnTo>
                  <a:pt x="67181" y="76991"/>
                </a:lnTo>
                <a:lnTo>
                  <a:pt x="105599" y="66858"/>
                </a:lnTo>
                <a:lnTo>
                  <a:pt x="195412" y="40806"/>
                </a:lnTo>
                <a:lnTo>
                  <a:pt x="221185" y="31802"/>
                </a:lnTo>
                <a:lnTo>
                  <a:pt x="242177" y="23260"/>
                </a:lnTo>
                <a:lnTo>
                  <a:pt x="259982" y="15025"/>
                </a:lnTo>
                <a:lnTo>
                  <a:pt x="274392" y="9534"/>
                </a:lnTo>
                <a:lnTo>
                  <a:pt x="286538" y="5875"/>
                </a:lnTo>
                <a:lnTo>
                  <a:pt x="297175" y="3435"/>
                </a:lnTo>
                <a:lnTo>
                  <a:pt x="306808" y="1808"/>
                </a:lnTo>
                <a:lnTo>
                  <a:pt x="315769" y="723"/>
                </a:lnTo>
                <a:lnTo>
                  <a:pt x="324283" y="0"/>
                </a:lnTo>
                <a:lnTo>
                  <a:pt x="329959" y="788"/>
                </a:lnTo>
                <a:lnTo>
                  <a:pt x="333744" y="2584"/>
                </a:lnTo>
                <a:lnTo>
                  <a:pt x="339069" y="7792"/>
                </a:lnTo>
                <a:lnTo>
                  <a:pt x="329881" y="2141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96"/>
          <p:cNvSpPr/>
          <p:nvPr/>
        </p:nvSpPr>
        <p:spPr>
          <a:xfrm>
            <a:off x="4996057" y="3657743"/>
            <a:ext cx="498954" cy="251017"/>
          </a:xfrm>
          <a:custGeom>
            <a:avLst/>
            <a:gdLst/>
            <a:ahLst/>
            <a:cxnLst/>
            <a:rect l="0" t="0" r="0" b="0"/>
            <a:pathLst>
              <a:path w="498954" h="251017">
                <a:moveTo>
                  <a:pt x="250313" y="57007"/>
                </a:moveTo>
                <a:lnTo>
                  <a:pt x="244245" y="44871"/>
                </a:lnTo>
                <a:lnTo>
                  <a:pt x="241188" y="41296"/>
                </a:lnTo>
                <a:lnTo>
                  <a:pt x="237879" y="38913"/>
                </a:lnTo>
                <a:lnTo>
                  <a:pt x="234404" y="37324"/>
                </a:lnTo>
                <a:lnTo>
                  <a:pt x="232087" y="34995"/>
                </a:lnTo>
                <a:lnTo>
                  <a:pt x="230542" y="32172"/>
                </a:lnTo>
                <a:lnTo>
                  <a:pt x="229512" y="29020"/>
                </a:lnTo>
                <a:lnTo>
                  <a:pt x="227556" y="26919"/>
                </a:lnTo>
                <a:lnTo>
                  <a:pt x="224981" y="25518"/>
                </a:lnTo>
                <a:lnTo>
                  <a:pt x="221995" y="24584"/>
                </a:lnTo>
                <a:lnTo>
                  <a:pt x="215290" y="20160"/>
                </a:lnTo>
                <a:lnTo>
                  <a:pt x="211724" y="17202"/>
                </a:lnTo>
                <a:lnTo>
                  <a:pt x="208077" y="15230"/>
                </a:lnTo>
                <a:lnTo>
                  <a:pt x="200638" y="13039"/>
                </a:lnTo>
                <a:lnTo>
                  <a:pt x="189310" y="11806"/>
                </a:lnTo>
                <a:lnTo>
                  <a:pt x="186784" y="10363"/>
                </a:lnTo>
                <a:lnTo>
                  <a:pt x="185100" y="8131"/>
                </a:lnTo>
                <a:lnTo>
                  <a:pt x="183977" y="5372"/>
                </a:lnTo>
                <a:lnTo>
                  <a:pt x="180689" y="3534"/>
                </a:lnTo>
                <a:lnTo>
                  <a:pt x="170262" y="1491"/>
                </a:lnTo>
                <a:lnTo>
                  <a:pt x="157161" y="583"/>
                </a:lnTo>
                <a:lnTo>
                  <a:pt x="138892" y="72"/>
                </a:lnTo>
                <a:lnTo>
                  <a:pt x="134122" y="0"/>
                </a:lnTo>
                <a:lnTo>
                  <a:pt x="125862" y="1222"/>
                </a:lnTo>
                <a:lnTo>
                  <a:pt x="115276" y="3307"/>
                </a:lnTo>
                <a:lnTo>
                  <a:pt x="103138" y="5967"/>
                </a:lnTo>
                <a:lnTo>
                  <a:pt x="92506" y="9010"/>
                </a:lnTo>
                <a:lnTo>
                  <a:pt x="82878" y="12309"/>
                </a:lnTo>
                <a:lnTo>
                  <a:pt x="73920" y="15778"/>
                </a:lnTo>
                <a:lnTo>
                  <a:pt x="60579" y="23019"/>
                </a:lnTo>
                <a:lnTo>
                  <a:pt x="55243" y="26729"/>
                </a:lnTo>
                <a:lnTo>
                  <a:pt x="50417" y="31741"/>
                </a:lnTo>
                <a:lnTo>
                  <a:pt x="45929" y="37623"/>
                </a:lnTo>
                <a:lnTo>
                  <a:pt x="41666" y="44084"/>
                </a:lnTo>
                <a:lnTo>
                  <a:pt x="37555" y="50931"/>
                </a:lnTo>
                <a:lnTo>
                  <a:pt x="33544" y="58036"/>
                </a:lnTo>
                <a:lnTo>
                  <a:pt x="29600" y="65313"/>
                </a:lnTo>
                <a:lnTo>
                  <a:pt x="11914" y="99826"/>
                </a:lnTo>
                <a:lnTo>
                  <a:pt x="7560" y="112223"/>
                </a:lnTo>
                <a:lnTo>
                  <a:pt x="4658" y="124297"/>
                </a:lnTo>
                <a:lnTo>
                  <a:pt x="2723" y="136157"/>
                </a:lnTo>
                <a:lnTo>
                  <a:pt x="1433" y="146604"/>
                </a:lnTo>
                <a:lnTo>
                  <a:pt x="572" y="156108"/>
                </a:lnTo>
                <a:lnTo>
                  <a:pt x="0" y="164984"/>
                </a:lnTo>
                <a:lnTo>
                  <a:pt x="887" y="173442"/>
                </a:lnTo>
                <a:lnTo>
                  <a:pt x="2749" y="181620"/>
                </a:lnTo>
                <a:lnTo>
                  <a:pt x="5260" y="189612"/>
                </a:lnTo>
                <a:lnTo>
                  <a:pt x="9474" y="198750"/>
                </a:lnTo>
                <a:lnTo>
                  <a:pt x="14824" y="208652"/>
                </a:lnTo>
                <a:lnTo>
                  <a:pt x="20930" y="219064"/>
                </a:lnTo>
                <a:lnTo>
                  <a:pt x="27541" y="227275"/>
                </a:lnTo>
                <a:lnTo>
                  <a:pt x="34488" y="234019"/>
                </a:lnTo>
                <a:lnTo>
                  <a:pt x="41659" y="239784"/>
                </a:lnTo>
                <a:lnTo>
                  <a:pt x="53015" y="246191"/>
                </a:lnTo>
                <a:lnTo>
                  <a:pt x="57820" y="247900"/>
                </a:lnTo>
                <a:lnTo>
                  <a:pt x="73321" y="249798"/>
                </a:lnTo>
                <a:lnTo>
                  <a:pt x="96112" y="251016"/>
                </a:lnTo>
                <a:lnTo>
                  <a:pt x="106002" y="247796"/>
                </a:lnTo>
                <a:lnTo>
                  <a:pt x="112196" y="245160"/>
                </a:lnTo>
                <a:lnTo>
                  <a:pt x="120135" y="238322"/>
                </a:lnTo>
                <a:lnTo>
                  <a:pt x="129237" y="228684"/>
                </a:lnTo>
                <a:lnTo>
                  <a:pt x="139116" y="217178"/>
                </a:lnTo>
                <a:lnTo>
                  <a:pt x="146971" y="206968"/>
                </a:lnTo>
                <a:lnTo>
                  <a:pt x="153479" y="197620"/>
                </a:lnTo>
                <a:lnTo>
                  <a:pt x="159086" y="188849"/>
                </a:lnTo>
                <a:lnTo>
                  <a:pt x="165365" y="175381"/>
                </a:lnTo>
                <a:lnTo>
                  <a:pt x="172091" y="158783"/>
                </a:lnTo>
                <a:lnTo>
                  <a:pt x="179115" y="140098"/>
                </a:lnTo>
                <a:lnTo>
                  <a:pt x="183798" y="126370"/>
                </a:lnTo>
                <a:lnTo>
                  <a:pt x="186919" y="115949"/>
                </a:lnTo>
                <a:lnTo>
                  <a:pt x="189000" y="107732"/>
                </a:lnTo>
                <a:lnTo>
                  <a:pt x="191658" y="99713"/>
                </a:lnTo>
                <a:lnTo>
                  <a:pt x="194699" y="91828"/>
                </a:lnTo>
                <a:lnTo>
                  <a:pt x="197997" y="84030"/>
                </a:lnTo>
                <a:lnTo>
                  <a:pt x="200195" y="76293"/>
                </a:lnTo>
                <a:lnTo>
                  <a:pt x="201661" y="68594"/>
                </a:lnTo>
                <a:lnTo>
                  <a:pt x="202638" y="60921"/>
                </a:lnTo>
                <a:lnTo>
                  <a:pt x="203289" y="57077"/>
                </a:lnTo>
                <a:lnTo>
                  <a:pt x="203724" y="55783"/>
                </a:lnTo>
                <a:lnTo>
                  <a:pt x="205477" y="57733"/>
                </a:lnTo>
                <a:lnTo>
                  <a:pt x="210489" y="62833"/>
                </a:lnTo>
                <a:lnTo>
                  <a:pt x="212334" y="65971"/>
                </a:lnTo>
                <a:lnTo>
                  <a:pt x="214383" y="72844"/>
                </a:lnTo>
                <a:lnTo>
                  <a:pt x="216199" y="75184"/>
                </a:lnTo>
                <a:lnTo>
                  <a:pt x="218680" y="76745"/>
                </a:lnTo>
                <a:lnTo>
                  <a:pt x="221604" y="77786"/>
                </a:lnTo>
                <a:lnTo>
                  <a:pt x="223554" y="81019"/>
                </a:lnTo>
                <a:lnTo>
                  <a:pt x="224853" y="85715"/>
                </a:lnTo>
                <a:lnTo>
                  <a:pt x="225720" y="91385"/>
                </a:lnTo>
                <a:lnTo>
                  <a:pt x="228837" y="100246"/>
                </a:lnTo>
                <a:lnTo>
                  <a:pt x="233456" y="111233"/>
                </a:lnTo>
                <a:lnTo>
                  <a:pt x="239075" y="123637"/>
                </a:lnTo>
                <a:lnTo>
                  <a:pt x="244090" y="133177"/>
                </a:lnTo>
                <a:lnTo>
                  <a:pt x="248705" y="140807"/>
                </a:lnTo>
                <a:lnTo>
                  <a:pt x="253051" y="147163"/>
                </a:lnTo>
                <a:lnTo>
                  <a:pt x="257218" y="155211"/>
                </a:lnTo>
                <a:lnTo>
                  <a:pt x="261266" y="164386"/>
                </a:lnTo>
                <a:lnTo>
                  <a:pt x="265235" y="174313"/>
                </a:lnTo>
                <a:lnTo>
                  <a:pt x="269151" y="182201"/>
                </a:lnTo>
                <a:lnTo>
                  <a:pt x="273032" y="188729"/>
                </a:lnTo>
                <a:lnTo>
                  <a:pt x="276889" y="194352"/>
                </a:lnTo>
                <a:lnTo>
                  <a:pt x="280730" y="199370"/>
                </a:lnTo>
                <a:lnTo>
                  <a:pt x="284561" y="203986"/>
                </a:lnTo>
                <a:lnTo>
                  <a:pt x="288385" y="208333"/>
                </a:lnTo>
                <a:lnTo>
                  <a:pt x="293474" y="212500"/>
                </a:lnTo>
                <a:lnTo>
                  <a:pt x="299407" y="216549"/>
                </a:lnTo>
                <a:lnTo>
                  <a:pt x="305902" y="220518"/>
                </a:lnTo>
                <a:lnTo>
                  <a:pt x="319892" y="228315"/>
                </a:lnTo>
                <a:lnTo>
                  <a:pt x="342049" y="239845"/>
                </a:lnTo>
                <a:lnTo>
                  <a:pt x="349570" y="243669"/>
                </a:lnTo>
                <a:lnTo>
                  <a:pt x="355855" y="244948"/>
                </a:lnTo>
                <a:lnTo>
                  <a:pt x="361314" y="244531"/>
                </a:lnTo>
                <a:lnTo>
                  <a:pt x="366223" y="242983"/>
                </a:lnTo>
                <a:lnTo>
                  <a:pt x="373306" y="241951"/>
                </a:lnTo>
                <a:lnTo>
                  <a:pt x="381838" y="241262"/>
                </a:lnTo>
                <a:lnTo>
                  <a:pt x="391336" y="240804"/>
                </a:lnTo>
                <a:lnTo>
                  <a:pt x="405276" y="236908"/>
                </a:lnTo>
                <a:lnTo>
                  <a:pt x="418245" y="229672"/>
                </a:lnTo>
                <a:lnTo>
                  <a:pt x="436709" y="217990"/>
                </a:lnTo>
                <a:lnTo>
                  <a:pt x="444427" y="212589"/>
                </a:lnTo>
                <a:lnTo>
                  <a:pt x="450842" y="207718"/>
                </a:lnTo>
                <a:lnTo>
                  <a:pt x="456389" y="203201"/>
                </a:lnTo>
                <a:lnTo>
                  <a:pt x="462627" y="195109"/>
                </a:lnTo>
                <a:lnTo>
                  <a:pt x="469326" y="184635"/>
                </a:lnTo>
                <a:lnTo>
                  <a:pt x="476331" y="172572"/>
                </a:lnTo>
                <a:lnTo>
                  <a:pt x="482272" y="164530"/>
                </a:lnTo>
                <a:lnTo>
                  <a:pt x="487502" y="159169"/>
                </a:lnTo>
                <a:lnTo>
                  <a:pt x="492259" y="155595"/>
                </a:lnTo>
                <a:lnTo>
                  <a:pt x="495430" y="151942"/>
                </a:lnTo>
                <a:lnTo>
                  <a:pt x="497544" y="148237"/>
                </a:lnTo>
                <a:lnTo>
                  <a:pt x="498953" y="144497"/>
                </a:lnTo>
                <a:lnTo>
                  <a:pt x="498623" y="140734"/>
                </a:lnTo>
                <a:lnTo>
                  <a:pt x="497133" y="136954"/>
                </a:lnTo>
                <a:lnTo>
                  <a:pt x="494869" y="133165"/>
                </a:lnTo>
                <a:lnTo>
                  <a:pt x="492090" y="131909"/>
                </a:lnTo>
                <a:lnTo>
                  <a:pt x="488968" y="132341"/>
                </a:lnTo>
                <a:lnTo>
                  <a:pt x="478913" y="13701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97"/>
          <p:cNvSpPr/>
          <p:nvPr/>
        </p:nvSpPr>
        <p:spPr>
          <a:xfrm>
            <a:off x="5980168" y="3602396"/>
            <a:ext cx="317762" cy="280100"/>
          </a:xfrm>
          <a:custGeom>
            <a:avLst/>
            <a:gdLst/>
            <a:ahLst/>
            <a:cxnLst/>
            <a:rect l="0" t="0" r="0" b="0"/>
            <a:pathLst>
              <a:path w="317762" h="280100">
                <a:moveTo>
                  <a:pt x="214891" y="78063"/>
                </a:moveTo>
                <a:lnTo>
                  <a:pt x="214891" y="42472"/>
                </a:lnTo>
                <a:lnTo>
                  <a:pt x="213622" y="36556"/>
                </a:lnTo>
                <a:lnTo>
                  <a:pt x="211505" y="30072"/>
                </a:lnTo>
                <a:lnTo>
                  <a:pt x="208824" y="23209"/>
                </a:lnTo>
                <a:lnTo>
                  <a:pt x="205766" y="18634"/>
                </a:lnTo>
                <a:lnTo>
                  <a:pt x="202458" y="15583"/>
                </a:lnTo>
                <a:lnTo>
                  <a:pt x="194126" y="10925"/>
                </a:lnTo>
                <a:lnTo>
                  <a:pt x="181955" y="4621"/>
                </a:lnTo>
                <a:lnTo>
                  <a:pt x="176424" y="2432"/>
                </a:lnTo>
                <a:lnTo>
                  <a:pt x="166892" y="0"/>
                </a:lnTo>
                <a:lnTo>
                  <a:pt x="162572" y="621"/>
                </a:lnTo>
                <a:lnTo>
                  <a:pt x="158422" y="2305"/>
                </a:lnTo>
                <a:lnTo>
                  <a:pt x="154385" y="4698"/>
                </a:lnTo>
                <a:lnTo>
                  <a:pt x="149153" y="6293"/>
                </a:lnTo>
                <a:lnTo>
                  <a:pt x="143127" y="7357"/>
                </a:lnTo>
                <a:lnTo>
                  <a:pt x="136568" y="8065"/>
                </a:lnTo>
                <a:lnTo>
                  <a:pt x="129656" y="11078"/>
                </a:lnTo>
                <a:lnTo>
                  <a:pt x="122507" y="15626"/>
                </a:lnTo>
                <a:lnTo>
                  <a:pt x="115202" y="21199"/>
                </a:lnTo>
                <a:lnTo>
                  <a:pt x="106522" y="27454"/>
                </a:lnTo>
                <a:lnTo>
                  <a:pt x="86718" y="41177"/>
                </a:lnTo>
                <a:lnTo>
                  <a:pt x="77372" y="48392"/>
                </a:lnTo>
                <a:lnTo>
                  <a:pt x="68602" y="55743"/>
                </a:lnTo>
                <a:lnTo>
                  <a:pt x="60215" y="63183"/>
                </a:lnTo>
                <a:lnTo>
                  <a:pt x="53354" y="70683"/>
                </a:lnTo>
                <a:lnTo>
                  <a:pt x="47510" y="78223"/>
                </a:lnTo>
                <a:lnTo>
                  <a:pt x="42344" y="85790"/>
                </a:lnTo>
                <a:lnTo>
                  <a:pt x="37630" y="93375"/>
                </a:lnTo>
                <a:lnTo>
                  <a:pt x="33217" y="100971"/>
                </a:lnTo>
                <a:lnTo>
                  <a:pt x="29005" y="108575"/>
                </a:lnTo>
                <a:lnTo>
                  <a:pt x="24927" y="118724"/>
                </a:lnTo>
                <a:lnTo>
                  <a:pt x="20939" y="130571"/>
                </a:lnTo>
                <a:lnTo>
                  <a:pt x="17010" y="143548"/>
                </a:lnTo>
                <a:lnTo>
                  <a:pt x="9257" y="171515"/>
                </a:lnTo>
                <a:lnTo>
                  <a:pt x="5412" y="186084"/>
                </a:lnTo>
                <a:lnTo>
                  <a:pt x="2848" y="197067"/>
                </a:lnTo>
                <a:lnTo>
                  <a:pt x="1140" y="205659"/>
                </a:lnTo>
                <a:lnTo>
                  <a:pt x="0" y="212657"/>
                </a:lnTo>
                <a:lnTo>
                  <a:pt x="511" y="221133"/>
                </a:lnTo>
                <a:lnTo>
                  <a:pt x="2121" y="230593"/>
                </a:lnTo>
                <a:lnTo>
                  <a:pt x="4465" y="240710"/>
                </a:lnTo>
                <a:lnTo>
                  <a:pt x="7297" y="247454"/>
                </a:lnTo>
                <a:lnTo>
                  <a:pt x="10455" y="251950"/>
                </a:lnTo>
                <a:lnTo>
                  <a:pt x="18621" y="259487"/>
                </a:lnTo>
                <a:lnTo>
                  <a:pt x="30717" y="271303"/>
                </a:lnTo>
                <a:lnTo>
                  <a:pt x="36229" y="275470"/>
                </a:lnTo>
                <a:lnTo>
                  <a:pt x="45739" y="280099"/>
                </a:lnTo>
                <a:lnTo>
                  <a:pt x="50053" y="280064"/>
                </a:lnTo>
                <a:lnTo>
                  <a:pt x="54199" y="278771"/>
                </a:lnTo>
                <a:lnTo>
                  <a:pt x="62193" y="273947"/>
                </a:lnTo>
                <a:lnTo>
                  <a:pt x="69978" y="267570"/>
                </a:lnTo>
                <a:lnTo>
                  <a:pt x="73833" y="265361"/>
                </a:lnTo>
                <a:lnTo>
                  <a:pt x="86596" y="260982"/>
                </a:lnTo>
                <a:lnTo>
                  <a:pt x="92531" y="258429"/>
                </a:lnTo>
                <a:lnTo>
                  <a:pt x="99027" y="255458"/>
                </a:lnTo>
                <a:lnTo>
                  <a:pt x="104629" y="250936"/>
                </a:lnTo>
                <a:lnTo>
                  <a:pt x="109633" y="245382"/>
                </a:lnTo>
                <a:lnTo>
                  <a:pt x="114239" y="239139"/>
                </a:lnTo>
                <a:lnTo>
                  <a:pt x="119850" y="232437"/>
                </a:lnTo>
                <a:lnTo>
                  <a:pt x="126130" y="225430"/>
                </a:lnTo>
                <a:lnTo>
                  <a:pt x="132858" y="218217"/>
                </a:lnTo>
                <a:lnTo>
                  <a:pt x="138612" y="210870"/>
                </a:lnTo>
                <a:lnTo>
                  <a:pt x="143718" y="203430"/>
                </a:lnTo>
                <a:lnTo>
                  <a:pt x="148393" y="195931"/>
                </a:lnTo>
                <a:lnTo>
                  <a:pt x="154049" y="184582"/>
                </a:lnTo>
                <a:lnTo>
                  <a:pt x="160360" y="170666"/>
                </a:lnTo>
                <a:lnTo>
                  <a:pt x="167107" y="155038"/>
                </a:lnTo>
                <a:lnTo>
                  <a:pt x="171606" y="143350"/>
                </a:lnTo>
                <a:lnTo>
                  <a:pt x="174604" y="134288"/>
                </a:lnTo>
                <a:lnTo>
                  <a:pt x="179206" y="117022"/>
                </a:lnTo>
                <a:lnTo>
                  <a:pt x="185485" y="92415"/>
                </a:lnTo>
                <a:lnTo>
                  <a:pt x="187667" y="81281"/>
                </a:lnTo>
                <a:lnTo>
                  <a:pt x="189122" y="71319"/>
                </a:lnTo>
                <a:lnTo>
                  <a:pt x="190092" y="62137"/>
                </a:lnTo>
                <a:lnTo>
                  <a:pt x="191169" y="55322"/>
                </a:lnTo>
                <a:lnTo>
                  <a:pt x="191457" y="55282"/>
                </a:lnTo>
                <a:lnTo>
                  <a:pt x="191861" y="61295"/>
                </a:lnTo>
                <a:lnTo>
                  <a:pt x="193188" y="66884"/>
                </a:lnTo>
                <a:lnTo>
                  <a:pt x="195343" y="74421"/>
                </a:lnTo>
                <a:lnTo>
                  <a:pt x="198049" y="83255"/>
                </a:lnTo>
                <a:lnTo>
                  <a:pt x="199853" y="91684"/>
                </a:lnTo>
                <a:lnTo>
                  <a:pt x="201056" y="99844"/>
                </a:lnTo>
                <a:lnTo>
                  <a:pt x="201858" y="107824"/>
                </a:lnTo>
                <a:lnTo>
                  <a:pt x="202392" y="115684"/>
                </a:lnTo>
                <a:lnTo>
                  <a:pt x="202749" y="123464"/>
                </a:lnTo>
                <a:lnTo>
                  <a:pt x="202986" y="131190"/>
                </a:lnTo>
                <a:lnTo>
                  <a:pt x="204415" y="140151"/>
                </a:lnTo>
                <a:lnTo>
                  <a:pt x="206637" y="149936"/>
                </a:lnTo>
                <a:lnTo>
                  <a:pt x="209389" y="160268"/>
                </a:lnTo>
                <a:lnTo>
                  <a:pt x="215832" y="181909"/>
                </a:lnTo>
                <a:lnTo>
                  <a:pt x="219328" y="193014"/>
                </a:lnTo>
                <a:lnTo>
                  <a:pt x="222930" y="201687"/>
                </a:lnTo>
                <a:lnTo>
                  <a:pt x="226600" y="208739"/>
                </a:lnTo>
                <a:lnTo>
                  <a:pt x="230318" y="214711"/>
                </a:lnTo>
                <a:lnTo>
                  <a:pt x="234066" y="218692"/>
                </a:lnTo>
                <a:lnTo>
                  <a:pt x="237835" y="221345"/>
                </a:lnTo>
                <a:lnTo>
                  <a:pt x="246940" y="225605"/>
                </a:lnTo>
                <a:lnTo>
                  <a:pt x="254585" y="226343"/>
                </a:lnTo>
                <a:lnTo>
                  <a:pt x="261320" y="226515"/>
                </a:lnTo>
                <a:lnTo>
                  <a:pt x="275991" y="226626"/>
                </a:lnTo>
                <a:lnTo>
                  <a:pt x="279754" y="225365"/>
                </a:lnTo>
                <a:lnTo>
                  <a:pt x="287323" y="220578"/>
                </a:lnTo>
                <a:lnTo>
                  <a:pt x="294919" y="214216"/>
                </a:lnTo>
                <a:lnTo>
                  <a:pt x="317761" y="2037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98"/>
          <p:cNvSpPr/>
          <p:nvPr/>
        </p:nvSpPr>
        <p:spPr>
          <a:xfrm>
            <a:off x="6343650" y="3657600"/>
            <a:ext cx="57151" cy="54439"/>
          </a:xfrm>
          <a:custGeom>
            <a:avLst/>
            <a:gdLst/>
            <a:ahLst/>
            <a:cxnLst/>
            <a:rect l="0" t="0" r="0" b="0"/>
            <a:pathLst>
              <a:path w="57151" h="54439">
                <a:moveTo>
                  <a:pt x="57150" y="0"/>
                </a:moveTo>
                <a:lnTo>
                  <a:pt x="37467" y="0"/>
                </a:lnTo>
                <a:lnTo>
                  <a:pt x="35138" y="1270"/>
                </a:lnTo>
                <a:lnTo>
                  <a:pt x="32315" y="3386"/>
                </a:lnTo>
                <a:lnTo>
                  <a:pt x="29163" y="6067"/>
                </a:lnTo>
                <a:lnTo>
                  <a:pt x="27062" y="9125"/>
                </a:lnTo>
                <a:lnTo>
                  <a:pt x="25661" y="12433"/>
                </a:lnTo>
                <a:lnTo>
                  <a:pt x="24727" y="15909"/>
                </a:lnTo>
                <a:lnTo>
                  <a:pt x="22835" y="20765"/>
                </a:lnTo>
                <a:lnTo>
                  <a:pt x="20303" y="26544"/>
                </a:lnTo>
                <a:lnTo>
                  <a:pt x="17345" y="32935"/>
                </a:lnTo>
                <a:lnTo>
                  <a:pt x="14103" y="38467"/>
                </a:lnTo>
                <a:lnTo>
                  <a:pt x="10672" y="43424"/>
                </a:lnTo>
                <a:lnTo>
                  <a:pt x="7115" y="47999"/>
                </a:lnTo>
                <a:lnTo>
                  <a:pt x="6013" y="51049"/>
                </a:lnTo>
                <a:lnTo>
                  <a:pt x="6548" y="53083"/>
                </a:lnTo>
                <a:lnTo>
                  <a:pt x="8176" y="54438"/>
                </a:lnTo>
                <a:lnTo>
                  <a:pt x="9261" y="54072"/>
                </a:lnTo>
                <a:lnTo>
                  <a:pt x="9983" y="52558"/>
                </a:lnTo>
                <a:lnTo>
                  <a:pt x="10465" y="50279"/>
                </a:lnTo>
                <a:lnTo>
                  <a:pt x="10787" y="47488"/>
                </a:lnTo>
                <a:lnTo>
                  <a:pt x="11001" y="44359"/>
                </a:lnTo>
                <a:lnTo>
                  <a:pt x="11345" y="36279"/>
                </a:lnTo>
                <a:lnTo>
                  <a:pt x="10103" y="35616"/>
                </a:lnTo>
                <a:lnTo>
                  <a:pt x="8006" y="35174"/>
                </a:lnTo>
                <a:lnTo>
                  <a:pt x="0" y="342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99"/>
          <p:cNvSpPr/>
          <p:nvPr/>
        </p:nvSpPr>
        <p:spPr>
          <a:xfrm>
            <a:off x="6497084" y="3453461"/>
            <a:ext cx="463786" cy="393259"/>
          </a:xfrm>
          <a:custGeom>
            <a:avLst/>
            <a:gdLst/>
            <a:ahLst/>
            <a:cxnLst/>
            <a:rect l="0" t="0" r="0" b="0"/>
            <a:pathLst>
              <a:path w="463786" h="393259">
                <a:moveTo>
                  <a:pt x="6585" y="215568"/>
                </a:moveTo>
                <a:lnTo>
                  <a:pt x="518" y="227704"/>
                </a:lnTo>
                <a:lnTo>
                  <a:pt x="0" y="231279"/>
                </a:lnTo>
                <a:lnTo>
                  <a:pt x="925" y="233662"/>
                </a:lnTo>
                <a:lnTo>
                  <a:pt x="2812" y="235251"/>
                </a:lnTo>
                <a:lnTo>
                  <a:pt x="8295" y="243789"/>
                </a:lnTo>
                <a:lnTo>
                  <a:pt x="11535" y="249622"/>
                </a:lnTo>
                <a:lnTo>
                  <a:pt x="13695" y="257321"/>
                </a:lnTo>
                <a:lnTo>
                  <a:pt x="15136" y="266263"/>
                </a:lnTo>
                <a:lnTo>
                  <a:pt x="16095" y="276035"/>
                </a:lnTo>
                <a:lnTo>
                  <a:pt x="18005" y="283819"/>
                </a:lnTo>
                <a:lnTo>
                  <a:pt x="23514" y="295856"/>
                </a:lnTo>
                <a:lnTo>
                  <a:pt x="39824" y="327975"/>
                </a:lnTo>
                <a:lnTo>
                  <a:pt x="45254" y="337496"/>
                </a:lnTo>
                <a:lnTo>
                  <a:pt x="50145" y="345114"/>
                </a:lnTo>
                <a:lnTo>
                  <a:pt x="54675" y="351462"/>
                </a:lnTo>
                <a:lnTo>
                  <a:pt x="58965" y="359504"/>
                </a:lnTo>
                <a:lnTo>
                  <a:pt x="63096" y="368676"/>
                </a:lnTo>
                <a:lnTo>
                  <a:pt x="67119" y="378600"/>
                </a:lnTo>
                <a:lnTo>
                  <a:pt x="71071" y="385216"/>
                </a:lnTo>
                <a:lnTo>
                  <a:pt x="74976" y="389627"/>
                </a:lnTo>
                <a:lnTo>
                  <a:pt x="78849" y="392567"/>
                </a:lnTo>
                <a:lnTo>
                  <a:pt x="81431" y="393258"/>
                </a:lnTo>
                <a:lnTo>
                  <a:pt x="83153" y="392448"/>
                </a:lnTo>
                <a:lnTo>
                  <a:pt x="84301" y="390638"/>
                </a:lnTo>
                <a:lnTo>
                  <a:pt x="85576" y="385241"/>
                </a:lnTo>
                <a:lnTo>
                  <a:pt x="85915" y="382023"/>
                </a:lnTo>
                <a:lnTo>
                  <a:pt x="86393" y="328953"/>
                </a:lnTo>
                <a:lnTo>
                  <a:pt x="86590" y="213374"/>
                </a:lnTo>
                <a:lnTo>
                  <a:pt x="87862" y="193786"/>
                </a:lnTo>
                <a:lnTo>
                  <a:pt x="89979" y="171837"/>
                </a:lnTo>
                <a:lnTo>
                  <a:pt x="92662" y="148314"/>
                </a:lnTo>
                <a:lnTo>
                  <a:pt x="95720" y="128822"/>
                </a:lnTo>
                <a:lnTo>
                  <a:pt x="99028" y="112017"/>
                </a:lnTo>
                <a:lnTo>
                  <a:pt x="102504" y="97004"/>
                </a:lnTo>
                <a:lnTo>
                  <a:pt x="104821" y="85726"/>
                </a:lnTo>
                <a:lnTo>
                  <a:pt x="106366" y="76937"/>
                </a:lnTo>
                <a:lnTo>
                  <a:pt x="107396" y="69807"/>
                </a:lnTo>
                <a:lnTo>
                  <a:pt x="108540" y="58499"/>
                </a:lnTo>
                <a:lnTo>
                  <a:pt x="108845" y="53705"/>
                </a:lnTo>
                <a:lnTo>
                  <a:pt x="110318" y="50510"/>
                </a:lnTo>
                <a:lnTo>
                  <a:pt x="112571" y="48379"/>
                </a:lnTo>
                <a:lnTo>
                  <a:pt x="118461" y="44742"/>
                </a:lnTo>
                <a:lnTo>
                  <a:pt x="130185" y="35554"/>
                </a:lnTo>
                <a:lnTo>
                  <a:pt x="142376" y="28459"/>
                </a:lnTo>
                <a:lnTo>
                  <a:pt x="152873" y="24459"/>
                </a:lnTo>
                <a:lnTo>
                  <a:pt x="163042" y="22681"/>
                </a:lnTo>
                <a:lnTo>
                  <a:pt x="176029" y="21890"/>
                </a:lnTo>
                <a:lnTo>
                  <a:pt x="181778" y="20410"/>
                </a:lnTo>
                <a:lnTo>
                  <a:pt x="191552" y="15378"/>
                </a:lnTo>
                <a:lnTo>
                  <a:pt x="199746" y="13528"/>
                </a:lnTo>
                <a:lnTo>
                  <a:pt x="210290" y="12295"/>
                </a:lnTo>
                <a:lnTo>
                  <a:pt x="222398" y="11473"/>
                </a:lnTo>
                <a:lnTo>
                  <a:pt x="235551" y="10925"/>
                </a:lnTo>
                <a:lnTo>
                  <a:pt x="275793" y="10153"/>
                </a:lnTo>
                <a:lnTo>
                  <a:pt x="295990" y="9973"/>
                </a:lnTo>
                <a:lnTo>
                  <a:pt x="308742" y="8655"/>
                </a:lnTo>
                <a:lnTo>
                  <a:pt x="323593" y="6506"/>
                </a:lnTo>
                <a:lnTo>
                  <a:pt x="339844" y="3803"/>
                </a:lnTo>
                <a:lnTo>
                  <a:pt x="355758" y="2002"/>
                </a:lnTo>
                <a:lnTo>
                  <a:pt x="371447" y="801"/>
                </a:lnTo>
                <a:lnTo>
                  <a:pt x="386987" y="0"/>
                </a:lnTo>
                <a:lnTo>
                  <a:pt x="401156" y="736"/>
                </a:lnTo>
                <a:lnTo>
                  <a:pt x="414413" y="2497"/>
                </a:lnTo>
                <a:lnTo>
                  <a:pt x="441113" y="7656"/>
                </a:lnTo>
                <a:lnTo>
                  <a:pt x="463785" y="982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00"/>
          <p:cNvSpPr/>
          <p:nvPr/>
        </p:nvSpPr>
        <p:spPr>
          <a:xfrm>
            <a:off x="6709409" y="3571105"/>
            <a:ext cx="226264" cy="280263"/>
          </a:xfrm>
          <a:custGeom>
            <a:avLst/>
            <a:gdLst/>
            <a:ahLst/>
            <a:cxnLst/>
            <a:rect l="0" t="0" r="0" b="0"/>
            <a:pathLst>
              <a:path w="226264" h="280263">
                <a:moveTo>
                  <a:pt x="0" y="29345"/>
                </a:moveTo>
                <a:lnTo>
                  <a:pt x="6068" y="29345"/>
                </a:lnTo>
                <a:lnTo>
                  <a:pt x="9125" y="28074"/>
                </a:lnTo>
                <a:lnTo>
                  <a:pt x="15909" y="23277"/>
                </a:lnTo>
                <a:lnTo>
                  <a:pt x="19497" y="21489"/>
                </a:lnTo>
                <a:lnTo>
                  <a:pt x="23158" y="20297"/>
                </a:lnTo>
                <a:lnTo>
                  <a:pt x="26868" y="19503"/>
                </a:lnTo>
                <a:lnTo>
                  <a:pt x="30612" y="17704"/>
                </a:lnTo>
                <a:lnTo>
                  <a:pt x="34378" y="15234"/>
                </a:lnTo>
                <a:lnTo>
                  <a:pt x="38159" y="12317"/>
                </a:lnTo>
                <a:lnTo>
                  <a:pt x="41950" y="10373"/>
                </a:lnTo>
                <a:lnTo>
                  <a:pt x="45747" y="9077"/>
                </a:lnTo>
                <a:lnTo>
                  <a:pt x="49548" y="8213"/>
                </a:lnTo>
                <a:lnTo>
                  <a:pt x="54623" y="7637"/>
                </a:lnTo>
                <a:lnTo>
                  <a:pt x="60545" y="7252"/>
                </a:lnTo>
                <a:lnTo>
                  <a:pt x="67033" y="6997"/>
                </a:lnTo>
                <a:lnTo>
                  <a:pt x="75169" y="5556"/>
                </a:lnTo>
                <a:lnTo>
                  <a:pt x="84403" y="3325"/>
                </a:lnTo>
                <a:lnTo>
                  <a:pt x="94368" y="568"/>
                </a:lnTo>
                <a:lnTo>
                  <a:pt x="103553" y="0"/>
                </a:lnTo>
                <a:lnTo>
                  <a:pt x="112215" y="892"/>
                </a:lnTo>
                <a:lnTo>
                  <a:pt x="120530" y="2756"/>
                </a:lnTo>
                <a:lnTo>
                  <a:pt x="128613" y="3999"/>
                </a:lnTo>
                <a:lnTo>
                  <a:pt x="136542" y="4827"/>
                </a:lnTo>
                <a:lnTo>
                  <a:pt x="144369" y="5380"/>
                </a:lnTo>
                <a:lnTo>
                  <a:pt x="150855" y="7018"/>
                </a:lnTo>
                <a:lnTo>
                  <a:pt x="156450" y="9380"/>
                </a:lnTo>
                <a:lnTo>
                  <a:pt x="161451" y="12225"/>
                </a:lnTo>
                <a:lnTo>
                  <a:pt x="164784" y="15391"/>
                </a:lnTo>
                <a:lnTo>
                  <a:pt x="167006" y="18773"/>
                </a:lnTo>
                <a:lnTo>
                  <a:pt x="168488" y="22296"/>
                </a:lnTo>
                <a:lnTo>
                  <a:pt x="169475" y="27186"/>
                </a:lnTo>
                <a:lnTo>
                  <a:pt x="170134" y="32985"/>
                </a:lnTo>
                <a:lnTo>
                  <a:pt x="170573" y="39392"/>
                </a:lnTo>
                <a:lnTo>
                  <a:pt x="169595" y="44933"/>
                </a:lnTo>
                <a:lnTo>
                  <a:pt x="167674" y="49897"/>
                </a:lnTo>
                <a:lnTo>
                  <a:pt x="165123" y="54476"/>
                </a:lnTo>
                <a:lnTo>
                  <a:pt x="158901" y="66337"/>
                </a:lnTo>
                <a:lnTo>
                  <a:pt x="155465" y="73056"/>
                </a:lnTo>
                <a:lnTo>
                  <a:pt x="151903" y="78806"/>
                </a:lnTo>
                <a:lnTo>
                  <a:pt x="148259" y="83909"/>
                </a:lnTo>
                <a:lnTo>
                  <a:pt x="144560" y="88581"/>
                </a:lnTo>
                <a:lnTo>
                  <a:pt x="139553" y="94235"/>
                </a:lnTo>
                <a:lnTo>
                  <a:pt x="127218" y="107292"/>
                </a:lnTo>
                <a:lnTo>
                  <a:pt x="121642" y="114329"/>
                </a:lnTo>
                <a:lnTo>
                  <a:pt x="116655" y="121561"/>
                </a:lnTo>
                <a:lnTo>
                  <a:pt x="112060" y="128922"/>
                </a:lnTo>
                <a:lnTo>
                  <a:pt x="106457" y="133830"/>
                </a:lnTo>
                <a:lnTo>
                  <a:pt x="100182" y="137101"/>
                </a:lnTo>
                <a:lnTo>
                  <a:pt x="93458" y="139282"/>
                </a:lnTo>
                <a:lnTo>
                  <a:pt x="87705" y="142006"/>
                </a:lnTo>
                <a:lnTo>
                  <a:pt x="82601" y="145092"/>
                </a:lnTo>
                <a:lnTo>
                  <a:pt x="77927" y="148420"/>
                </a:lnTo>
                <a:lnTo>
                  <a:pt x="73542" y="151908"/>
                </a:lnTo>
                <a:lnTo>
                  <a:pt x="69348" y="155503"/>
                </a:lnTo>
                <a:lnTo>
                  <a:pt x="65282" y="159171"/>
                </a:lnTo>
                <a:lnTo>
                  <a:pt x="61301" y="161615"/>
                </a:lnTo>
                <a:lnTo>
                  <a:pt x="57378" y="163245"/>
                </a:lnTo>
                <a:lnTo>
                  <a:pt x="53492" y="164331"/>
                </a:lnTo>
                <a:lnTo>
                  <a:pt x="50902" y="163786"/>
                </a:lnTo>
                <a:lnTo>
                  <a:pt x="49174" y="162152"/>
                </a:lnTo>
                <a:lnTo>
                  <a:pt x="48023" y="159793"/>
                </a:lnTo>
                <a:lnTo>
                  <a:pt x="48525" y="158220"/>
                </a:lnTo>
                <a:lnTo>
                  <a:pt x="50131" y="157172"/>
                </a:lnTo>
                <a:lnTo>
                  <a:pt x="55764" y="155489"/>
                </a:lnTo>
                <a:lnTo>
                  <a:pt x="63308" y="151872"/>
                </a:lnTo>
                <a:lnTo>
                  <a:pt x="68875" y="149129"/>
                </a:lnTo>
                <a:lnTo>
                  <a:pt x="73857" y="147301"/>
                </a:lnTo>
                <a:lnTo>
                  <a:pt x="78448" y="146082"/>
                </a:lnTo>
                <a:lnTo>
                  <a:pt x="82779" y="145270"/>
                </a:lnTo>
                <a:lnTo>
                  <a:pt x="88207" y="144728"/>
                </a:lnTo>
                <a:lnTo>
                  <a:pt x="94364" y="144367"/>
                </a:lnTo>
                <a:lnTo>
                  <a:pt x="101010" y="144126"/>
                </a:lnTo>
                <a:lnTo>
                  <a:pt x="106710" y="142696"/>
                </a:lnTo>
                <a:lnTo>
                  <a:pt x="111780" y="140472"/>
                </a:lnTo>
                <a:lnTo>
                  <a:pt x="116430" y="137719"/>
                </a:lnTo>
                <a:lnTo>
                  <a:pt x="124611" y="137154"/>
                </a:lnTo>
                <a:lnTo>
                  <a:pt x="135143" y="138048"/>
                </a:lnTo>
                <a:lnTo>
                  <a:pt x="147246" y="139913"/>
                </a:lnTo>
                <a:lnTo>
                  <a:pt x="157854" y="141157"/>
                </a:lnTo>
                <a:lnTo>
                  <a:pt x="167466" y="141986"/>
                </a:lnTo>
                <a:lnTo>
                  <a:pt x="176414" y="142539"/>
                </a:lnTo>
                <a:lnTo>
                  <a:pt x="183650" y="144177"/>
                </a:lnTo>
                <a:lnTo>
                  <a:pt x="189743" y="146540"/>
                </a:lnTo>
                <a:lnTo>
                  <a:pt x="195076" y="149384"/>
                </a:lnTo>
                <a:lnTo>
                  <a:pt x="199901" y="152551"/>
                </a:lnTo>
                <a:lnTo>
                  <a:pt x="204387" y="155933"/>
                </a:lnTo>
                <a:lnTo>
                  <a:pt x="208648" y="159456"/>
                </a:lnTo>
                <a:lnTo>
                  <a:pt x="212759" y="164346"/>
                </a:lnTo>
                <a:lnTo>
                  <a:pt x="216769" y="170145"/>
                </a:lnTo>
                <a:lnTo>
                  <a:pt x="220714" y="176552"/>
                </a:lnTo>
                <a:lnTo>
                  <a:pt x="223343" y="182093"/>
                </a:lnTo>
                <a:lnTo>
                  <a:pt x="225095" y="187057"/>
                </a:lnTo>
                <a:lnTo>
                  <a:pt x="226263" y="191636"/>
                </a:lnTo>
                <a:lnTo>
                  <a:pt x="225773" y="197229"/>
                </a:lnTo>
                <a:lnTo>
                  <a:pt x="224175" y="203497"/>
                </a:lnTo>
                <a:lnTo>
                  <a:pt x="221840" y="210216"/>
                </a:lnTo>
                <a:lnTo>
                  <a:pt x="219013" y="215966"/>
                </a:lnTo>
                <a:lnTo>
                  <a:pt x="215859" y="221068"/>
                </a:lnTo>
                <a:lnTo>
                  <a:pt x="212487" y="225741"/>
                </a:lnTo>
                <a:lnTo>
                  <a:pt x="206427" y="231395"/>
                </a:lnTo>
                <a:lnTo>
                  <a:pt x="198579" y="237705"/>
                </a:lnTo>
                <a:lnTo>
                  <a:pt x="189536" y="244452"/>
                </a:lnTo>
                <a:lnTo>
                  <a:pt x="180968" y="250219"/>
                </a:lnTo>
                <a:lnTo>
                  <a:pt x="172715" y="255334"/>
                </a:lnTo>
                <a:lnTo>
                  <a:pt x="164674" y="260014"/>
                </a:lnTo>
                <a:lnTo>
                  <a:pt x="156772" y="263134"/>
                </a:lnTo>
                <a:lnTo>
                  <a:pt x="148965" y="265215"/>
                </a:lnTo>
                <a:lnTo>
                  <a:pt x="141220" y="266601"/>
                </a:lnTo>
                <a:lnTo>
                  <a:pt x="133517" y="268795"/>
                </a:lnTo>
                <a:lnTo>
                  <a:pt x="125842" y="271529"/>
                </a:lnTo>
                <a:lnTo>
                  <a:pt x="118184" y="274620"/>
                </a:lnTo>
                <a:lnTo>
                  <a:pt x="111810" y="276682"/>
                </a:lnTo>
                <a:lnTo>
                  <a:pt x="106290" y="278056"/>
                </a:lnTo>
                <a:lnTo>
                  <a:pt x="101340" y="278972"/>
                </a:lnTo>
                <a:lnTo>
                  <a:pt x="94230" y="279583"/>
                </a:lnTo>
                <a:lnTo>
                  <a:pt x="85680" y="279990"/>
                </a:lnTo>
                <a:lnTo>
                  <a:pt x="76170" y="280262"/>
                </a:lnTo>
                <a:lnTo>
                  <a:pt x="68561" y="279173"/>
                </a:lnTo>
                <a:lnTo>
                  <a:pt x="62217" y="277177"/>
                </a:lnTo>
                <a:lnTo>
                  <a:pt x="43835" y="268299"/>
                </a:lnTo>
                <a:lnTo>
                  <a:pt x="36843" y="264848"/>
                </a:lnTo>
                <a:lnTo>
                  <a:pt x="30912" y="262547"/>
                </a:lnTo>
                <a:lnTo>
                  <a:pt x="25689" y="261013"/>
                </a:lnTo>
                <a:lnTo>
                  <a:pt x="14247" y="258551"/>
                </a:lnTo>
                <a:lnTo>
                  <a:pt x="13309" y="257079"/>
                </a:lnTo>
                <a:lnTo>
                  <a:pt x="12683" y="254827"/>
                </a:lnTo>
                <a:lnTo>
                  <a:pt x="22860" y="2465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01"/>
          <p:cNvSpPr/>
          <p:nvPr/>
        </p:nvSpPr>
        <p:spPr>
          <a:xfrm>
            <a:off x="7649444" y="3520457"/>
            <a:ext cx="362986" cy="331453"/>
          </a:xfrm>
          <a:custGeom>
            <a:avLst/>
            <a:gdLst/>
            <a:ahLst/>
            <a:cxnLst/>
            <a:rect l="0" t="0" r="0" b="0"/>
            <a:pathLst>
              <a:path w="362986" h="331453">
                <a:moveTo>
                  <a:pt x="77235" y="91422"/>
                </a:moveTo>
                <a:lnTo>
                  <a:pt x="83304" y="67151"/>
                </a:lnTo>
                <a:lnTo>
                  <a:pt x="86360" y="58732"/>
                </a:lnTo>
                <a:lnTo>
                  <a:pt x="89668" y="51848"/>
                </a:lnTo>
                <a:lnTo>
                  <a:pt x="93144" y="45990"/>
                </a:lnTo>
                <a:lnTo>
                  <a:pt x="103780" y="36094"/>
                </a:lnTo>
                <a:lnTo>
                  <a:pt x="110171" y="31676"/>
                </a:lnTo>
                <a:lnTo>
                  <a:pt x="116972" y="27462"/>
                </a:lnTo>
                <a:lnTo>
                  <a:pt x="124047" y="23382"/>
                </a:lnTo>
                <a:lnTo>
                  <a:pt x="138681" y="15462"/>
                </a:lnTo>
                <a:lnTo>
                  <a:pt x="153651" y="7709"/>
                </a:lnTo>
                <a:lnTo>
                  <a:pt x="161200" y="5134"/>
                </a:lnTo>
                <a:lnTo>
                  <a:pt x="168771" y="3417"/>
                </a:lnTo>
                <a:lnTo>
                  <a:pt x="176360" y="2272"/>
                </a:lnTo>
                <a:lnTo>
                  <a:pt x="185228" y="1509"/>
                </a:lnTo>
                <a:lnTo>
                  <a:pt x="194951" y="1000"/>
                </a:lnTo>
                <a:lnTo>
                  <a:pt x="214643" y="435"/>
                </a:lnTo>
                <a:lnTo>
                  <a:pt x="255757" y="22"/>
                </a:lnTo>
                <a:lnTo>
                  <a:pt x="269185" y="0"/>
                </a:lnTo>
                <a:lnTo>
                  <a:pt x="276322" y="1264"/>
                </a:lnTo>
                <a:lnTo>
                  <a:pt x="283620" y="3377"/>
                </a:lnTo>
                <a:lnTo>
                  <a:pt x="291024" y="6055"/>
                </a:lnTo>
                <a:lnTo>
                  <a:pt x="297232" y="9111"/>
                </a:lnTo>
                <a:lnTo>
                  <a:pt x="307516" y="15893"/>
                </a:lnTo>
                <a:lnTo>
                  <a:pt x="312035" y="20750"/>
                </a:lnTo>
                <a:lnTo>
                  <a:pt x="316319" y="26527"/>
                </a:lnTo>
                <a:lnTo>
                  <a:pt x="320444" y="32919"/>
                </a:lnTo>
                <a:lnTo>
                  <a:pt x="324464" y="38450"/>
                </a:lnTo>
                <a:lnTo>
                  <a:pt x="332319" y="47982"/>
                </a:lnTo>
                <a:lnTo>
                  <a:pt x="334921" y="53572"/>
                </a:lnTo>
                <a:lnTo>
                  <a:pt x="336656" y="59839"/>
                </a:lnTo>
                <a:lnTo>
                  <a:pt x="337813" y="66557"/>
                </a:lnTo>
                <a:lnTo>
                  <a:pt x="338583" y="72305"/>
                </a:lnTo>
                <a:lnTo>
                  <a:pt x="339440" y="82079"/>
                </a:lnTo>
                <a:lnTo>
                  <a:pt x="338399" y="90274"/>
                </a:lnTo>
                <a:lnTo>
                  <a:pt x="336434" y="100817"/>
                </a:lnTo>
                <a:lnTo>
                  <a:pt x="333855" y="112925"/>
                </a:lnTo>
                <a:lnTo>
                  <a:pt x="329596" y="126078"/>
                </a:lnTo>
                <a:lnTo>
                  <a:pt x="324215" y="139926"/>
                </a:lnTo>
                <a:lnTo>
                  <a:pt x="318089" y="154238"/>
                </a:lnTo>
                <a:lnTo>
                  <a:pt x="308925" y="168860"/>
                </a:lnTo>
                <a:lnTo>
                  <a:pt x="297735" y="183687"/>
                </a:lnTo>
                <a:lnTo>
                  <a:pt x="285195" y="198652"/>
                </a:lnTo>
                <a:lnTo>
                  <a:pt x="274295" y="209899"/>
                </a:lnTo>
                <a:lnTo>
                  <a:pt x="264489" y="218667"/>
                </a:lnTo>
                <a:lnTo>
                  <a:pt x="255410" y="225782"/>
                </a:lnTo>
                <a:lnTo>
                  <a:pt x="246819" y="231795"/>
                </a:lnTo>
                <a:lnTo>
                  <a:pt x="238551" y="237074"/>
                </a:lnTo>
                <a:lnTo>
                  <a:pt x="230499" y="241864"/>
                </a:lnTo>
                <a:lnTo>
                  <a:pt x="220052" y="247597"/>
                </a:lnTo>
                <a:lnTo>
                  <a:pt x="183616" y="266531"/>
                </a:lnTo>
                <a:lnTo>
                  <a:pt x="164309" y="276352"/>
                </a:lnTo>
                <a:lnTo>
                  <a:pt x="155605" y="279478"/>
                </a:lnTo>
                <a:lnTo>
                  <a:pt x="147262" y="281564"/>
                </a:lnTo>
                <a:lnTo>
                  <a:pt x="139159" y="282953"/>
                </a:lnTo>
                <a:lnTo>
                  <a:pt x="131218" y="285149"/>
                </a:lnTo>
                <a:lnTo>
                  <a:pt x="123383" y="287884"/>
                </a:lnTo>
                <a:lnTo>
                  <a:pt x="115621" y="290977"/>
                </a:lnTo>
                <a:lnTo>
                  <a:pt x="107906" y="293039"/>
                </a:lnTo>
                <a:lnTo>
                  <a:pt x="100222" y="294414"/>
                </a:lnTo>
                <a:lnTo>
                  <a:pt x="92560" y="295330"/>
                </a:lnTo>
                <a:lnTo>
                  <a:pt x="86182" y="294670"/>
                </a:lnTo>
                <a:lnTo>
                  <a:pt x="80660" y="292961"/>
                </a:lnTo>
                <a:lnTo>
                  <a:pt x="75708" y="290552"/>
                </a:lnTo>
                <a:lnTo>
                  <a:pt x="69868" y="288945"/>
                </a:lnTo>
                <a:lnTo>
                  <a:pt x="63434" y="287874"/>
                </a:lnTo>
                <a:lnTo>
                  <a:pt x="56605" y="287160"/>
                </a:lnTo>
                <a:lnTo>
                  <a:pt x="50781" y="285414"/>
                </a:lnTo>
                <a:lnTo>
                  <a:pt x="40924" y="280088"/>
                </a:lnTo>
                <a:lnTo>
                  <a:pt x="35248" y="276889"/>
                </a:lnTo>
                <a:lnTo>
                  <a:pt x="22168" y="269949"/>
                </a:lnTo>
                <a:lnTo>
                  <a:pt x="11274" y="262631"/>
                </a:lnTo>
                <a:lnTo>
                  <a:pt x="6591" y="258901"/>
                </a:lnTo>
                <a:lnTo>
                  <a:pt x="3469" y="253875"/>
                </a:lnTo>
                <a:lnTo>
                  <a:pt x="1389" y="247984"/>
                </a:lnTo>
                <a:lnTo>
                  <a:pt x="0" y="241517"/>
                </a:lnTo>
                <a:lnTo>
                  <a:pt x="346" y="237205"/>
                </a:lnTo>
                <a:lnTo>
                  <a:pt x="1846" y="234331"/>
                </a:lnTo>
                <a:lnTo>
                  <a:pt x="10024" y="226899"/>
                </a:lnTo>
                <a:lnTo>
                  <a:pt x="18153" y="220214"/>
                </a:lnTo>
                <a:lnTo>
                  <a:pt x="23878" y="216654"/>
                </a:lnTo>
                <a:lnTo>
                  <a:pt x="30233" y="213010"/>
                </a:lnTo>
                <a:lnTo>
                  <a:pt x="37010" y="210581"/>
                </a:lnTo>
                <a:lnTo>
                  <a:pt x="44070" y="208961"/>
                </a:lnTo>
                <a:lnTo>
                  <a:pt x="51315" y="207882"/>
                </a:lnTo>
                <a:lnTo>
                  <a:pt x="61224" y="207162"/>
                </a:lnTo>
                <a:lnTo>
                  <a:pt x="72911" y="206682"/>
                </a:lnTo>
                <a:lnTo>
                  <a:pt x="106857" y="206007"/>
                </a:lnTo>
                <a:lnTo>
                  <a:pt x="141083" y="205779"/>
                </a:lnTo>
                <a:lnTo>
                  <a:pt x="149010" y="207030"/>
                </a:lnTo>
                <a:lnTo>
                  <a:pt x="156836" y="209134"/>
                </a:lnTo>
                <a:lnTo>
                  <a:pt x="193712" y="221637"/>
                </a:lnTo>
                <a:lnTo>
                  <a:pt x="205687" y="226492"/>
                </a:lnTo>
                <a:lnTo>
                  <a:pt x="218750" y="232269"/>
                </a:lnTo>
                <a:lnTo>
                  <a:pt x="232539" y="238660"/>
                </a:lnTo>
                <a:lnTo>
                  <a:pt x="243001" y="242921"/>
                </a:lnTo>
                <a:lnTo>
                  <a:pt x="251245" y="245761"/>
                </a:lnTo>
                <a:lnTo>
                  <a:pt x="258012" y="247655"/>
                </a:lnTo>
                <a:lnTo>
                  <a:pt x="267604" y="251457"/>
                </a:lnTo>
                <a:lnTo>
                  <a:pt x="279078" y="256532"/>
                </a:lnTo>
                <a:lnTo>
                  <a:pt x="291806" y="262455"/>
                </a:lnTo>
                <a:lnTo>
                  <a:pt x="301563" y="267674"/>
                </a:lnTo>
                <a:lnTo>
                  <a:pt x="309337" y="272424"/>
                </a:lnTo>
                <a:lnTo>
                  <a:pt x="315790" y="276860"/>
                </a:lnTo>
                <a:lnTo>
                  <a:pt x="321362" y="282358"/>
                </a:lnTo>
                <a:lnTo>
                  <a:pt x="326346" y="288562"/>
                </a:lnTo>
                <a:lnTo>
                  <a:pt x="330940" y="295239"/>
                </a:lnTo>
                <a:lnTo>
                  <a:pt x="335271" y="300960"/>
                </a:lnTo>
                <a:lnTo>
                  <a:pt x="343472" y="310704"/>
                </a:lnTo>
                <a:lnTo>
                  <a:pt x="347963" y="319267"/>
                </a:lnTo>
                <a:lnTo>
                  <a:pt x="349160" y="323329"/>
                </a:lnTo>
                <a:lnTo>
                  <a:pt x="351229" y="326037"/>
                </a:lnTo>
                <a:lnTo>
                  <a:pt x="353878" y="327842"/>
                </a:lnTo>
                <a:lnTo>
                  <a:pt x="362985" y="3314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02"/>
          <p:cNvSpPr/>
          <p:nvPr/>
        </p:nvSpPr>
        <p:spPr>
          <a:xfrm>
            <a:off x="8081212" y="3557907"/>
            <a:ext cx="422708" cy="236650"/>
          </a:xfrm>
          <a:custGeom>
            <a:avLst/>
            <a:gdLst/>
            <a:ahLst/>
            <a:cxnLst/>
            <a:rect l="0" t="0" r="0" b="0"/>
            <a:pathLst>
              <a:path w="422708" h="236650">
                <a:moveTo>
                  <a:pt x="159817" y="19682"/>
                </a:moveTo>
                <a:lnTo>
                  <a:pt x="153750" y="7547"/>
                </a:lnTo>
                <a:lnTo>
                  <a:pt x="150692" y="3972"/>
                </a:lnTo>
                <a:lnTo>
                  <a:pt x="147384" y="1589"/>
                </a:lnTo>
                <a:lnTo>
                  <a:pt x="143909" y="0"/>
                </a:lnTo>
                <a:lnTo>
                  <a:pt x="139052" y="211"/>
                </a:lnTo>
                <a:lnTo>
                  <a:pt x="126882" y="3832"/>
                </a:lnTo>
                <a:lnTo>
                  <a:pt x="116393" y="9674"/>
                </a:lnTo>
                <a:lnTo>
                  <a:pt x="107498" y="16504"/>
                </a:lnTo>
                <a:lnTo>
                  <a:pt x="99311" y="23773"/>
                </a:lnTo>
                <a:lnTo>
                  <a:pt x="91439" y="31237"/>
                </a:lnTo>
                <a:lnTo>
                  <a:pt x="87562" y="35006"/>
                </a:lnTo>
                <a:lnTo>
                  <a:pt x="82436" y="38788"/>
                </a:lnTo>
                <a:lnTo>
                  <a:pt x="76480" y="42579"/>
                </a:lnTo>
                <a:lnTo>
                  <a:pt x="69969" y="46377"/>
                </a:lnTo>
                <a:lnTo>
                  <a:pt x="63089" y="52719"/>
                </a:lnTo>
                <a:lnTo>
                  <a:pt x="55961" y="60757"/>
                </a:lnTo>
                <a:lnTo>
                  <a:pt x="48670" y="69925"/>
                </a:lnTo>
                <a:lnTo>
                  <a:pt x="42539" y="78578"/>
                </a:lnTo>
                <a:lnTo>
                  <a:pt x="37182" y="86886"/>
                </a:lnTo>
                <a:lnTo>
                  <a:pt x="32340" y="94965"/>
                </a:lnTo>
                <a:lnTo>
                  <a:pt x="27843" y="102891"/>
                </a:lnTo>
                <a:lnTo>
                  <a:pt x="19459" y="118470"/>
                </a:lnTo>
                <a:lnTo>
                  <a:pt x="15445" y="129991"/>
                </a:lnTo>
                <a:lnTo>
                  <a:pt x="11500" y="144022"/>
                </a:lnTo>
                <a:lnTo>
                  <a:pt x="7598" y="159725"/>
                </a:lnTo>
                <a:lnTo>
                  <a:pt x="4999" y="171464"/>
                </a:lnTo>
                <a:lnTo>
                  <a:pt x="3265" y="180560"/>
                </a:lnTo>
                <a:lnTo>
                  <a:pt x="2109" y="187894"/>
                </a:lnTo>
                <a:lnTo>
                  <a:pt x="1338" y="194054"/>
                </a:lnTo>
                <a:lnTo>
                  <a:pt x="825" y="199430"/>
                </a:lnTo>
                <a:lnTo>
                  <a:pt x="483" y="204284"/>
                </a:lnTo>
                <a:lnTo>
                  <a:pt x="255" y="208790"/>
                </a:lnTo>
                <a:lnTo>
                  <a:pt x="0" y="217184"/>
                </a:lnTo>
                <a:lnTo>
                  <a:pt x="1203" y="221200"/>
                </a:lnTo>
                <a:lnTo>
                  <a:pt x="3275" y="225148"/>
                </a:lnTo>
                <a:lnTo>
                  <a:pt x="9656" y="234540"/>
                </a:lnTo>
                <a:lnTo>
                  <a:pt x="17302" y="235825"/>
                </a:lnTo>
                <a:lnTo>
                  <a:pt x="27897" y="236396"/>
                </a:lnTo>
                <a:lnTo>
                  <a:pt x="36840" y="236649"/>
                </a:lnTo>
                <a:lnTo>
                  <a:pt x="41003" y="235447"/>
                </a:lnTo>
                <a:lnTo>
                  <a:pt x="49014" y="230724"/>
                </a:lnTo>
                <a:lnTo>
                  <a:pt x="56809" y="224392"/>
                </a:lnTo>
                <a:lnTo>
                  <a:pt x="64506" y="217345"/>
                </a:lnTo>
                <a:lnTo>
                  <a:pt x="75980" y="206237"/>
                </a:lnTo>
                <a:lnTo>
                  <a:pt x="106476" y="175887"/>
                </a:lnTo>
                <a:lnTo>
                  <a:pt x="109017" y="170809"/>
                </a:lnTo>
                <a:lnTo>
                  <a:pt x="110711" y="164883"/>
                </a:lnTo>
                <a:lnTo>
                  <a:pt x="111839" y="158393"/>
                </a:lnTo>
                <a:lnTo>
                  <a:pt x="113862" y="150256"/>
                </a:lnTo>
                <a:lnTo>
                  <a:pt x="116480" y="141021"/>
                </a:lnTo>
                <a:lnTo>
                  <a:pt x="122777" y="120601"/>
                </a:lnTo>
                <a:lnTo>
                  <a:pt x="129808" y="98825"/>
                </a:lnTo>
                <a:lnTo>
                  <a:pt x="132191" y="87684"/>
                </a:lnTo>
                <a:lnTo>
                  <a:pt x="133781" y="76447"/>
                </a:lnTo>
                <a:lnTo>
                  <a:pt x="134839" y="65145"/>
                </a:lnTo>
                <a:lnTo>
                  <a:pt x="136815" y="56341"/>
                </a:lnTo>
                <a:lnTo>
                  <a:pt x="139403" y="49202"/>
                </a:lnTo>
                <a:lnTo>
                  <a:pt x="142397" y="43172"/>
                </a:lnTo>
                <a:lnTo>
                  <a:pt x="144394" y="40422"/>
                </a:lnTo>
                <a:lnTo>
                  <a:pt x="145725" y="39859"/>
                </a:lnTo>
                <a:lnTo>
                  <a:pt x="146612" y="40753"/>
                </a:lnTo>
                <a:lnTo>
                  <a:pt x="148474" y="43890"/>
                </a:lnTo>
                <a:lnTo>
                  <a:pt x="150985" y="48521"/>
                </a:lnTo>
                <a:lnTo>
                  <a:pt x="153929" y="54148"/>
                </a:lnTo>
                <a:lnTo>
                  <a:pt x="155892" y="59169"/>
                </a:lnTo>
                <a:lnTo>
                  <a:pt x="157201" y="63787"/>
                </a:lnTo>
                <a:lnTo>
                  <a:pt x="158073" y="68136"/>
                </a:lnTo>
                <a:lnTo>
                  <a:pt x="158654" y="73574"/>
                </a:lnTo>
                <a:lnTo>
                  <a:pt x="159043" y="79741"/>
                </a:lnTo>
                <a:lnTo>
                  <a:pt x="159301" y="86391"/>
                </a:lnTo>
                <a:lnTo>
                  <a:pt x="160743" y="92095"/>
                </a:lnTo>
                <a:lnTo>
                  <a:pt x="162974" y="97167"/>
                </a:lnTo>
                <a:lnTo>
                  <a:pt x="165732" y="101819"/>
                </a:lnTo>
                <a:lnTo>
                  <a:pt x="168841" y="106190"/>
                </a:lnTo>
                <a:lnTo>
                  <a:pt x="172183" y="110374"/>
                </a:lnTo>
                <a:lnTo>
                  <a:pt x="175681" y="114434"/>
                </a:lnTo>
                <a:lnTo>
                  <a:pt x="179283" y="119680"/>
                </a:lnTo>
                <a:lnTo>
                  <a:pt x="182955" y="125718"/>
                </a:lnTo>
                <a:lnTo>
                  <a:pt x="186672" y="132283"/>
                </a:lnTo>
                <a:lnTo>
                  <a:pt x="190421" y="137929"/>
                </a:lnTo>
                <a:lnTo>
                  <a:pt x="194189" y="142964"/>
                </a:lnTo>
                <a:lnTo>
                  <a:pt x="197972" y="147590"/>
                </a:lnTo>
                <a:lnTo>
                  <a:pt x="203035" y="153214"/>
                </a:lnTo>
                <a:lnTo>
                  <a:pt x="215432" y="166237"/>
                </a:lnTo>
                <a:lnTo>
                  <a:pt x="230624" y="181780"/>
                </a:lnTo>
                <a:lnTo>
                  <a:pt x="236232" y="186168"/>
                </a:lnTo>
                <a:lnTo>
                  <a:pt x="242510" y="190363"/>
                </a:lnTo>
                <a:lnTo>
                  <a:pt x="254990" y="197140"/>
                </a:lnTo>
                <a:lnTo>
                  <a:pt x="264770" y="200153"/>
                </a:lnTo>
                <a:lnTo>
                  <a:pt x="280124" y="204878"/>
                </a:lnTo>
                <a:lnTo>
                  <a:pt x="289551" y="207917"/>
                </a:lnTo>
                <a:lnTo>
                  <a:pt x="298377" y="208672"/>
                </a:lnTo>
                <a:lnTo>
                  <a:pt x="306800" y="207905"/>
                </a:lnTo>
                <a:lnTo>
                  <a:pt x="314956" y="206124"/>
                </a:lnTo>
                <a:lnTo>
                  <a:pt x="327404" y="204146"/>
                </a:lnTo>
                <a:lnTo>
                  <a:pt x="332502" y="203618"/>
                </a:lnTo>
                <a:lnTo>
                  <a:pt x="344940" y="199645"/>
                </a:lnTo>
                <a:lnTo>
                  <a:pt x="357665" y="193646"/>
                </a:lnTo>
                <a:lnTo>
                  <a:pt x="367552" y="186746"/>
                </a:lnTo>
                <a:lnTo>
                  <a:pt x="375777" y="181858"/>
                </a:lnTo>
                <a:lnTo>
                  <a:pt x="386341" y="176060"/>
                </a:lnTo>
                <a:lnTo>
                  <a:pt x="422707" y="15684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03"/>
          <p:cNvSpPr/>
          <p:nvPr/>
        </p:nvSpPr>
        <p:spPr>
          <a:xfrm>
            <a:off x="6320789" y="4000500"/>
            <a:ext cx="238105" cy="330944"/>
          </a:xfrm>
          <a:custGeom>
            <a:avLst/>
            <a:gdLst/>
            <a:ahLst/>
            <a:cxnLst/>
            <a:rect l="0" t="0" r="0" b="0"/>
            <a:pathLst>
              <a:path w="238105" h="330944">
                <a:moveTo>
                  <a:pt x="34290" y="0"/>
                </a:moveTo>
                <a:lnTo>
                  <a:pt x="34290" y="47668"/>
                </a:lnTo>
                <a:lnTo>
                  <a:pt x="33021" y="58448"/>
                </a:lnTo>
                <a:lnTo>
                  <a:pt x="28223" y="90747"/>
                </a:lnTo>
                <a:lnTo>
                  <a:pt x="26435" y="104948"/>
                </a:lnTo>
                <a:lnTo>
                  <a:pt x="25244" y="116955"/>
                </a:lnTo>
                <a:lnTo>
                  <a:pt x="24449" y="127500"/>
                </a:lnTo>
                <a:lnTo>
                  <a:pt x="23919" y="137070"/>
                </a:lnTo>
                <a:lnTo>
                  <a:pt x="23331" y="154477"/>
                </a:lnTo>
                <a:lnTo>
                  <a:pt x="23000" y="178556"/>
                </a:lnTo>
                <a:lnTo>
                  <a:pt x="22902" y="250319"/>
                </a:lnTo>
                <a:lnTo>
                  <a:pt x="21618" y="271020"/>
                </a:lnTo>
                <a:lnTo>
                  <a:pt x="19492" y="286089"/>
                </a:lnTo>
                <a:lnTo>
                  <a:pt x="11902" y="318052"/>
                </a:lnTo>
                <a:lnTo>
                  <a:pt x="10475" y="317444"/>
                </a:lnTo>
                <a:lnTo>
                  <a:pt x="5503" y="313383"/>
                </a:lnTo>
                <a:lnTo>
                  <a:pt x="3669" y="310522"/>
                </a:lnTo>
                <a:lnTo>
                  <a:pt x="1631" y="303956"/>
                </a:lnTo>
                <a:lnTo>
                  <a:pt x="2357" y="296617"/>
                </a:lnTo>
                <a:lnTo>
                  <a:pt x="4112" y="286645"/>
                </a:lnTo>
                <a:lnTo>
                  <a:pt x="6551" y="274916"/>
                </a:lnTo>
                <a:lnTo>
                  <a:pt x="8178" y="264557"/>
                </a:lnTo>
                <a:lnTo>
                  <a:pt x="9262" y="255111"/>
                </a:lnTo>
                <a:lnTo>
                  <a:pt x="9985" y="246274"/>
                </a:lnTo>
                <a:lnTo>
                  <a:pt x="13006" y="236573"/>
                </a:lnTo>
                <a:lnTo>
                  <a:pt x="17561" y="226295"/>
                </a:lnTo>
                <a:lnTo>
                  <a:pt x="23138" y="215633"/>
                </a:lnTo>
                <a:lnTo>
                  <a:pt x="28125" y="207255"/>
                </a:lnTo>
                <a:lnTo>
                  <a:pt x="32721" y="200400"/>
                </a:lnTo>
                <a:lnTo>
                  <a:pt x="37054" y="194560"/>
                </a:lnTo>
                <a:lnTo>
                  <a:pt x="42483" y="188126"/>
                </a:lnTo>
                <a:lnTo>
                  <a:pt x="48642" y="181297"/>
                </a:lnTo>
                <a:lnTo>
                  <a:pt x="55288" y="174205"/>
                </a:lnTo>
                <a:lnTo>
                  <a:pt x="62259" y="168206"/>
                </a:lnTo>
                <a:lnTo>
                  <a:pt x="69446" y="162937"/>
                </a:lnTo>
                <a:lnTo>
                  <a:pt x="76778" y="158155"/>
                </a:lnTo>
                <a:lnTo>
                  <a:pt x="82935" y="153696"/>
                </a:lnTo>
                <a:lnTo>
                  <a:pt x="88310" y="149454"/>
                </a:lnTo>
                <a:lnTo>
                  <a:pt x="93164" y="145356"/>
                </a:lnTo>
                <a:lnTo>
                  <a:pt x="97669" y="142624"/>
                </a:lnTo>
                <a:lnTo>
                  <a:pt x="101943" y="140803"/>
                </a:lnTo>
                <a:lnTo>
                  <a:pt x="106062" y="139588"/>
                </a:lnTo>
                <a:lnTo>
                  <a:pt x="111348" y="138779"/>
                </a:lnTo>
                <a:lnTo>
                  <a:pt x="117412" y="138239"/>
                </a:lnTo>
                <a:lnTo>
                  <a:pt x="129653" y="137639"/>
                </a:lnTo>
                <a:lnTo>
                  <a:pt x="139327" y="137373"/>
                </a:lnTo>
                <a:lnTo>
                  <a:pt x="163686" y="137178"/>
                </a:lnTo>
                <a:lnTo>
                  <a:pt x="167544" y="138442"/>
                </a:lnTo>
                <a:lnTo>
                  <a:pt x="171386" y="140554"/>
                </a:lnTo>
                <a:lnTo>
                  <a:pt x="175217" y="143233"/>
                </a:lnTo>
                <a:lnTo>
                  <a:pt x="179042" y="145018"/>
                </a:lnTo>
                <a:lnTo>
                  <a:pt x="182862" y="146209"/>
                </a:lnTo>
                <a:lnTo>
                  <a:pt x="186678" y="147002"/>
                </a:lnTo>
                <a:lnTo>
                  <a:pt x="190492" y="148802"/>
                </a:lnTo>
                <a:lnTo>
                  <a:pt x="194305" y="151271"/>
                </a:lnTo>
                <a:lnTo>
                  <a:pt x="198116" y="154187"/>
                </a:lnTo>
                <a:lnTo>
                  <a:pt x="203198" y="158671"/>
                </a:lnTo>
                <a:lnTo>
                  <a:pt x="215618" y="170427"/>
                </a:lnTo>
                <a:lnTo>
                  <a:pt x="222830" y="180732"/>
                </a:lnTo>
                <a:lnTo>
                  <a:pt x="227305" y="189545"/>
                </a:lnTo>
                <a:lnTo>
                  <a:pt x="233528" y="197695"/>
                </a:lnTo>
                <a:lnTo>
                  <a:pt x="235696" y="202917"/>
                </a:lnTo>
                <a:lnTo>
                  <a:pt x="237141" y="208938"/>
                </a:lnTo>
                <a:lnTo>
                  <a:pt x="238104" y="215492"/>
                </a:lnTo>
                <a:lnTo>
                  <a:pt x="237476" y="222401"/>
                </a:lnTo>
                <a:lnTo>
                  <a:pt x="235788" y="229547"/>
                </a:lnTo>
                <a:lnTo>
                  <a:pt x="233392" y="236851"/>
                </a:lnTo>
                <a:lnTo>
                  <a:pt x="231795" y="242990"/>
                </a:lnTo>
                <a:lnTo>
                  <a:pt x="230020" y="253199"/>
                </a:lnTo>
                <a:lnTo>
                  <a:pt x="228277" y="258969"/>
                </a:lnTo>
                <a:lnTo>
                  <a:pt x="225845" y="265356"/>
                </a:lnTo>
                <a:lnTo>
                  <a:pt x="222953" y="272153"/>
                </a:lnTo>
                <a:lnTo>
                  <a:pt x="221026" y="277956"/>
                </a:lnTo>
                <a:lnTo>
                  <a:pt x="218884" y="287789"/>
                </a:lnTo>
                <a:lnTo>
                  <a:pt x="217042" y="290919"/>
                </a:lnTo>
                <a:lnTo>
                  <a:pt x="214545" y="293006"/>
                </a:lnTo>
                <a:lnTo>
                  <a:pt x="211610" y="294397"/>
                </a:lnTo>
                <a:lnTo>
                  <a:pt x="204963" y="299330"/>
                </a:lnTo>
                <a:lnTo>
                  <a:pt x="201412" y="302423"/>
                </a:lnTo>
                <a:lnTo>
                  <a:pt x="196505" y="305755"/>
                </a:lnTo>
                <a:lnTo>
                  <a:pt x="190693" y="309247"/>
                </a:lnTo>
                <a:lnTo>
                  <a:pt x="184279" y="312844"/>
                </a:lnTo>
                <a:lnTo>
                  <a:pt x="178733" y="315243"/>
                </a:lnTo>
                <a:lnTo>
                  <a:pt x="173765" y="316841"/>
                </a:lnTo>
                <a:lnTo>
                  <a:pt x="169184" y="317908"/>
                </a:lnTo>
                <a:lnTo>
                  <a:pt x="162319" y="319888"/>
                </a:lnTo>
                <a:lnTo>
                  <a:pt x="144532" y="325476"/>
                </a:lnTo>
                <a:lnTo>
                  <a:pt x="135725" y="327473"/>
                </a:lnTo>
                <a:lnTo>
                  <a:pt x="127313" y="328805"/>
                </a:lnTo>
                <a:lnTo>
                  <a:pt x="119166" y="329694"/>
                </a:lnTo>
                <a:lnTo>
                  <a:pt x="108654" y="330286"/>
                </a:lnTo>
                <a:lnTo>
                  <a:pt x="83427" y="330943"/>
                </a:lnTo>
                <a:lnTo>
                  <a:pt x="72128" y="329848"/>
                </a:lnTo>
                <a:lnTo>
                  <a:pt x="62056" y="327849"/>
                </a:lnTo>
                <a:lnTo>
                  <a:pt x="52801" y="325246"/>
                </a:lnTo>
                <a:lnTo>
                  <a:pt x="45361" y="322240"/>
                </a:lnTo>
                <a:lnTo>
                  <a:pt x="39130" y="318967"/>
                </a:lnTo>
                <a:lnTo>
                  <a:pt x="26074" y="310656"/>
                </a:lnTo>
                <a:lnTo>
                  <a:pt x="20902" y="309519"/>
                </a:lnTo>
                <a:lnTo>
                  <a:pt x="17745" y="309216"/>
                </a:lnTo>
                <a:lnTo>
                  <a:pt x="14370" y="307744"/>
                </a:lnTo>
                <a:lnTo>
                  <a:pt x="10850" y="305492"/>
                </a:lnTo>
                <a:lnTo>
                  <a:pt x="0" y="2971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04"/>
          <p:cNvSpPr/>
          <p:nvPr/>
        </p:nvSpPr>
        <p:spPr>
          <a:xfrm>
            <a:off x="4491990" y="4011929"/>
            <a:ext cx="273789" cy="514108"/>
          </a:xfrm>
          <a:custGeom>
            <a:avLst/>
            <a:gdLst/>
            <a:ahLst/>
            <a:cxnLst/>
            <a:rect l="0" t="0" r="0" b="0"/>
            <a:pathLst>
              <a:path w="273789" h="514108">
                <a:moveTo>
                  <a:pt x="57150" y="0"/>
                </a:moveTo>
                <a:lnTo>
                  <a:pt x="57150" y="78974"/>
                </a:lnTo>
                <a:lnTo>
                  <a:pt x="58420" y="88209"/>
                </a:lnTo>
                <a:lnTo>
                  <a:pt x="60536" y="99446"/>
                </a:lnTo>
                <a:lnTo>
                  <a:pt x="63218" y="112017"/>
                </a:lnTo>
                <a:lnTo>
                  <a:pt x="65005" y="128019"/>
                </a:lnTo>
                <a:lnTo>
                  <a:pt x="66196" y="146306"/>
                </a:lnTo>
                <a:lnTo>
                  <a:pt x="66991" y="166117"/>
                </a:lnTo>
                <a:lnTo>
                  <a:pt x="68790" y="181865"/>
                </a:lnTo>
                <a:lnTo>
                  <a:pt x="71260" y="194904"/>
                </a:lnTo>
                <a:lnTo>
                  <a:pt x="74177" y="206136"/>
                </a:lnTo>
                <a:lnTo>
                  <a:pt x="76121" y="216164"/>
                </a:lnTo>
                <a:lnTo>
                  <a:pt x="77417" y="225389"/>
                </a:lnTo>
                <a:lnTo>
                  <a:pt x="78281" y="234080"/>
                </a:lnTo>
                <a:lnTo>
                  <a:pt x="78857" y="244953"/>
                </a:lnTo>
                <a:lnTo>
                  <a:pt x="79498" y="270582"/>
                </a:lnTo>
                <a:lnTo>
                  <a:pt x="79990" y="351504"/>
                </a:lnTo>
                <a:lnTo>
                  <a:pt x="80008" y="397664"/>
                </a:lnTo>
                <a:lnTo>
                  <a:pt x="78739" y="409889"/>
                </a:lnTo>
                <a:lnTo>
                  <a:pt x="70168" y="469315"/>
                </a:lnTo>
                <a:lnTo>
                  <a:pt x="68369" y="472896"/>
                </a:lnTo>
                <a:lnTo>
                  <a:pt x="65899" y="475284"/>
                </a:lnTo>
                <a:lnTo>
                  <a:pt x="62982" y="476876"/>
                </a:lnTo>
                <a:lnTo>
                  <a:pt x="56355" y="478645"/>
                </a:lnTo>
                <a:lnTo>
                  <a:pt x="47820" y="479781"/>
                </a:lnTo>
                <a:lnTo>
                  <a:pt x="47120" y="478604"/>
                </a:lnTo>
                <a:lnTo>
                  <a:pt x="46342" y="473910"/>
                </a:lnTo>
                <a:lnTo>
                  <a:pt x="45996" y="454044"/>
                </a:lnTo>
                <a:lnTo>
                  <a:pt x="45904" y="439856"/>
                </a:lnTo>
                <a:lnTo>
                  <a:pt x="47113" y="429127"/>
                </a:lnTo>
                <a:lnTo>
                  <a:pt x="51842" y="413820"/>
                </a:lnTo>
                <a:lnTo>
                  <a:pt x="58177" y="396010"/>
                </a:lnTo>
                <a:lnTo>
                  <a:pt x="61645" y="385927"/>
                </a:lnTo>
                <a:lnTo>
                  <a:pt x="66496" y="375395"/>
                </a:lnTo>
                <a:lnTo>
                  <a:pt x="72271" y="364563"/>
                </a:lnTo>
                <a:lnTo>
                  <a:pt x="78660" y="353532"/>
                </a:lnTo>
                <a:lnTo>
                  <a:pt x="84190" y="344908"/>
                </a:lnTo>
                <a:lnTo>
                  <a:pt x="89147" y="337889"/>
                </a:lnTo>
                <a:lnTo>
                  <a:pt x="93721" y="331939"/>
                </a:lnTo>
                <a:lnTo>
                  <a:pt x="102190" y="321942"/>
                </a:lnTo>
                <a:lnTo>
                  <a:pt x="106227" y="317498"/>
                </a:lnTo>
                <a:lnTo>
                  <a:pt x="117485" y="305788"/>
                </a:lnTo>
                <a:lnTo>
                  <a:pt x="124043" y="299108"/>
                </a:lnTo>
                <a:lnTo>
                  <a:pt x="130956" y="293386"/>
                </a:lnTo>
                <a:lnTo>
                  <a:pt x="138103" y="288301"/>
                </a:lnTo>
                <a:lnTo>
                  <a:pt x="145409" y="283640"/>
                </a:lnTo>
                <a:lnTo>
                  <a:pt x="151549" y="280534"/>
                </a:lnTo>
                <a:lnTo>
                  <a:pt x="156913" y="278462"/>
                </a:lnTo>
                <a:lnTo>
                  <a:pt x="161758" y="277082"/>
                </a:lnTo>
                <a:lnTo>
                  <a:pt x="167529" y="276161"/>
                </a:lnTo>
                <a:lnTo>
                  <a:pt x="173916" y="275548"/>
                </a:lnTo>
                <a:lnTo>
                  <a:pt x="180714" y="275139"/>
                </a:lnTo>
                <a:lnTo>
                  <a:pt x="198427" y="274684"/>
                </a:lnTo>
                <a:lnTo>
                  <a:pt x="228707" y="274392"/>
                </a:lnTo>
                <a:lnTo>
                  <a:pt x="233752" y="275638"/>
                </a:lnTo>
                <a:lnTo>
                  <a:pt x="238384" y="277739"/>
                </a:lnTo>
                <a:lnTo>
                  <a:pt x="246918" y="283460"/>
                </a:lnTo>
                <a:lnTo>
                  <a:pt x="254945" y="290236"/>
                </a:lnTo>
                <a:lnTo>
                  <a:pt x="262590" y="297078"/>
                </a:lnTo>
                <a:lnTo>
                  <a:pt x="268260" y="302638"/>
                </a:lnTo>
                <a:lnTo>
                  <a:pt x="270280" y="309709"/>
                </a:lnTo>
                <a:lnTo>
                  <a:pt x="271626" y="319503"/>
                </a:lnTo>
                <a:lnTo>
                  <a:pt x="272524" y="331112"/>
                </a:lnTo>
                <a:lnTo>
                  <a:pt x="273123" y="341392"/>
                </a:lnTo>
                <a:lnTo>
                  <a:pt x="273788" y="359587"/>
                </a:lnTo>
                <a:lnTo>
                  <a:pt x="272695" y="369265"/>
                </a:lnTo>
                <a:lnTo>
                  <a:pt x="270696" y="379526"/>
                </a:lnTo>
                <a:lnTo>
                  <a:pt x="268094" y="390178"/>
                </a:lnTo>
                <a:lnTo>
                  <a:pt x="265089" y="399819"/>
                </a:lnTo>
                <a:lnTo>
                  <a:pt x="261816" y="408786"/>
                </a:lnTo>
                <a:lnTo>
                  <a:pt x="254792" y="424253"/>
                </a:lnTo>
                <a:lnTo>
                  <a:pt x="247437" y="435361"/>
                </a:lnTo>
                <a:lnTo>
                  <a:pt x="242428" y="441370"/>
                </a:lnTo>
                <a:lnTo>
                  <a:pt x="236549" y="447917"/>
                </a:lnTo>
                <a:lnTo>
                  <a:pt x="230089" y="454822"/>
                </a:lnTo>
                <a:lnTo>
                  <a:pt x="223242" y="460694"/>
                </a:lnTo>
                <a:lnTo>
                  <a:pt x="216138" y="465880"/>
                </a:lnTo>
                <a:lnTo>
                  <a:pt x="180418" y="489395"/>
                </a:lnTo>
                <a:lnTo>
                  <a:pt x="167269" y="495174"/>
                </a:lnTo>
                <a:lnTo>
                  <a:pt x="152152" y="500296"/>
                </a:lnTo>
                <a:lnTo>
                  <a:pt x="135724" y="504980"/>
                </a:lnTo>
                <a:lnTo>
                  <a:pt x="122233" y="508104"/>
                </a:lnTo>
                <a:lnTo>
                  <a:pt x="110698" y="510186"/>
                </a:lnTo>
                <a:lnTo>
                  <a:pt x="100469" y="511574"/>
                </a:lnTo>
                <a:lnTo>
                  <a:pt x="92379" y="512499"/>
                </a:lnTo>
                <a:lnTo>
                  <a:pt x="85716" y="513117"/>
                </a:lnTo>
                <a:lnTo>
                  <a:pt x="80004" y="513528"/>
                </a:lnTo>
                <a:lnTo>
                  <a:pt x="73656" y="513802"/>
                </a:lnTo>
                <a:lnTo>
                  <a:pt x="59829" y="514107"/>
                </a:lnTo>
                <a:lnTo>
                  <a:pt x="55126" y="512918"/>
                </a:lnTo>
                <a:lnTo>
                  <a:pt x="51991" y="510856"/>
                </a:lnTo>
                <a:lnTo>
                  <a:pt x="49900" y="508210"/>
                </a:lnTo>
                <a:lnTo>
                  <a:pt x="47237" y="506447"/>
                </a:lnTo>
                <a:lnTo>
                  <a:pt x="40891" y="504488"/>
                </a:lnTo>
                <a:lnTo>
                  <a:pt x="33837" y="503617"/>
                </a:lnTo>
                <a:lnTo>
                  <a:pt x="30178" y="503385"/>
                </a:lnTo>
                <a:lnTo>
                  <a:pt x="26468" y="501960"/>
                </a:lnTo>
                <a:lnTo>
                  <a:pt x="22725" y="499740"/>
                </a:lnTo>
                <a:lnTo>
                  <a:pt x="0" y="4914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5"/>
          <p:cNvSpPr/>
          <p:nvPr/>
        </p:nvSpPr>
        <p:spPr>
          <a:xfrm>
            <a:off x="4857750" y="4264990"/>
            <a:ext cx="274321" cy="21261"/>
          </a:xfrm>
          <a:custGeom>
            <a:avLst/>
            <a:gdLst/>
            <a:ahLst/>
            <a:cxnLst/>
            <a:rect l="0" t="0" r="0" b="0"/>
            <a:pathLst>
              <a:path w="274321" h="21261">
                <a:moveTo>
                  <a:pt x="0" y="21260"/>
                </a:moveTo>
                <a:lnTo>
                  <a:pt x="32936" y="21260"/>
                </a:lnTo>
                <a:lnTo>
                  <a:pt x="41007" y="19989"/>
                </a:lnTo>
                <a:lnTo>
                  <a:pt x="50198" y="17873"/>
                </a:lnTo>
                <a:lnTo>
                  <a:pt x="60135" y="15192"/>
                </a:lnTo>
                <a:lnTo>
                  <a:pt x="69300" y="13404"/>
                </a:lnTo>
                <a:lnTo>
                  <a:pt x="77950" y="12212"/>
                </a:lnTo>
                <a:lnTo>
                  <a:pt x="86256" y="11418"/>
                </a:lnTo>
                <a:lnTo>
                  <a:pt x="94334" y="10889"/>
                </a:lnTo>
                <a:lnTo>
                  <a:pt x="102260" y="10535"/>
                </a:lnTo>
                <a:lnTo>
                  <a:pt x="122162" y="10039"/>
                </a:lnTo>
                <a:lnTo>
                  <a:pt x="127161" y="9969"/>
                </a:lnTo>
                <a:lnTo>
                  <a:pt x="136844" y="8653"/>
                </a:lnTo>
                <a:lnTo>
                  <a:pt x="164536" y="3803"/>
                </a:lnTo>
                <a:lnTo>
                  <a:pt x="182081" y="2002"/>
                </a:lnTo>
                <a:lnTo>
                  <a:pt x="201397" y="801"/>
                </a:lnTo>
                <a:lnTo>
                  <a:pt x="221894" y="0"/>
                </a:lnTo>
                <a:lnTo>
                  <a:pt x="236830" y="737"/>
                </a:lnTo>
                <a:lnTo>
                  <a:pt x="248056" y="2497"/>
                </a:lnTo>
                <a:lnTo>
                  <a:pt x="274320" y="98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6"/>
          <p:cNvSpPr/>
          <p:nvPr/>
        </p:nvSpPr>
        <p:spPr>
          <a:xfrm>
            <a:off x="4908314" y="4132254"/>
            <a:ext cx="40877" cy="39697"/>
          </a:xfrm>
          <a:custGeom>
            <a:avLst/>
            <a:gdLst/>
            <a:ahLst/>
            <a:cxnLst/>
            <a:rect l="0" t="0" r="0" b="0"/>
            <a:pathLst>
              <a:path w="40877" h="39697">
                <a:moveTo>
                  <a:pt x="6586" y="39696"/>
                </a:moveTo>
                <a:lnTo>
                  <a:pt x="518" y="33628"/>
                </a:lnTo>
                <a:lnTo>
                  <a:pt x="0" y="30570"/>
                </a:lnTo>
                <a:lnTo>
                  <a:pt x="925" y="27262"/>
                </a:lnTo>
                <a:lnTo>
                  <a:pt x="5467" y="18895"/>
                </a:lnTo>
                <a:lnTo>
                  <a:pt x="7110" y="16939"/>
                </a:lnTo>
                <a:lnTo>
                  <a:pt x="9475" y="14364"/>
                </a:lnTo>
                <a:lnTo>
                  <a:pt x="12322" y="11378"/>
                </a:lnTo>
                <a:lnTo>
                  <a:pt x="16760" y="8117"/>
                </a:lnTo>
                <a:lnTo>
                  <a:pt x="22259" y="4673"/>
                </a:lnTo>
                <a:lnTo>
                  <a:pt x="28464" y="1107"/>
                </a:lnTo>
                <a:lnTo>
                  <a:pt x="32601" y="0"/>
                </a:lnTo>
                <a:lnTo>
                  <a:pt x="35359" y="532"/>
                </a:lnTo>
                <a:lnTo>
                  <a:pt x="40876" y="54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7"/>
          <p:cNvSpPr/>
          <p:nvPr/>
        </p:nvSpPr>
        <p:spPr>
          <a:xfrm>
            <a:off x="4903470" y="4432687"/>
            <a:ext cx="29843" cy="47873"/>
          </a:xfrm>
          <a:custGeom>
            <a:avLst/>
            <a:gdLst/>
            <a:ahLst/>
            <a:cxnLst/>
            <a:rect l="0" t="0" r="0" b="0"/>
            <a:pathLst>
              <a:path w="29843" h="47873">
                <a:moveTo>
                  <a:pt x="0" y="47872"/>
                </a:moveTo>
                <a:lnTo>
                  <a:pt x="0" y="22122"/>
                </a:lnTo>
                <a:lnTo>
                  <a:pt x="3809" y="16735"/>
                </a:lnTo>
                <a:lnTo>
                  <a:pt x="10159" y="10604"/>
                </a:lnTo>
                <a:lnTo>
                  <a:pt x="18203" y="3977"/>
                </a:lnTo>
                <a:lnTo>
                  <a:pt x="23565" y="829"/>
                </a:lnTo>
                <a:lnTo>
                  <a:pt x="27140" y="0"/>
                </a:lnTo>
                <a:lnTo>
                  <a:pt x="29523" y="717"/>
                </a:lnTo>
                <a:lnTo>
                  <a:pt x="29842" y="1196"/>
                </a:lnTo>
                <a:lnTo>
                  <a:pt x="28785" y="1515"/>
                </a:lnTo>
                <a:lnTo>
                  <a:pt x="26810" y="1727"/>
                </a:lnTo>
                <a:lnTo>
                  <a:pt x="25493" y="3139"/>
                </a:lnTo>
                <a:lnTo>
                  <a:pt x="24615" y="5350"/>
                </a:lnTo>
                <a:lnTo>
                  <a:pt x="24030" y="8094"/>
                </a:lnTo>
                <a:lnTo>
                  <a:pt x="22370" y="11194"/>
                </a:lnTo>
                <a:lnTo>
                  <a:pt x="19993" y="14530"/>
                </a:lnTo>
                <a:lnTo>
                  <a:pt x="13121" y="22942"/>
                </a:lnTo>
                <a:lnTo>
                  <a:pt x="11287" y="24902"/>
                </a:lnTo>
                <a:lnTo>
                  <a:pt x="0" y="364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8"/>
          <p:cNvSpPr/>
          <p:nvPr/>
        </p:nvSpPr>
        <p:spPr>
          <a:xfrm>
            <a:off x="5074920" y="4000516"/>
            <a:ext cx="480060" cy="489094"/>
          </a:xfrm>
          <a:custGeom>
            <a:avLst/>
            <a:gdLst/>
            <a:ahLst/>
            <a:cxnLst/>
            <a:rect l="0" t="0" r="0" b="0"/>
            <a:pathLst>
              <a:path w="480060" h="489094">
                <a:moveTo>
                  <a:pt x="0" y="320023"/>
                </a:moveTo>
                <a:lnTo>
                  <a:pt x="6067" y="332159"/>
                </a:lnTo>
                <a:lnTo>
                  <a:pt x="9046" y="341504"/>
                </a:lnTo>
                <a:lnTo>
                  <a:pt x="9840" y="345774"/>
                </a:lnTo>
                <a:lnTo>
                  <a:pt x="17497" y="357291"/>
                </a:lnTo>
                <a:lnTo>
                  <a:pt x="23094" y="363919"/>
                </a:lnTo>
                <a:lnTo>
                  <a:pt x="29366" y="373417"/>
                </a:lnTo>
                <a:lnTo>
                  <a:pt x="36087" y="384829"/>
                </a:lnTo>
                <a:lnTo>
                  <a:pt x="43108" y="397517"/>
                </a:lnTo>
                <a:lnTo>
                  <a:pt x="51598" y="409786"/>
                </a:lnTo>
                <a:lnTo>
                  <a:pt x="61069" y="421775"/>
                </a:lnTo>
                <a:lnTo>
                  <a:pt x="79211" y="442716"/>
                </a:lnTo>
                <a:lnTo>
                  <a:pt x="91508" y="456257"/>
                </a:lnTo>
                <a:lnTo>
                  <a:pt x="105571" y="471020"/>
                </a:lnTo>
                <a:lnTo>
                  <a:pt x="123375" y="489093"/>
                </a:lnTo>
                <a:lnTo>
                  <a:pt x="124683" y="476868"/>
                </a:lnTo>
                <a:lnTo>
                  <a:pt x="125419" y="451586"/>
                </a:lnTo>
                <a:lnTo>
                  <a:pt x="125668" y="425598"/>
                </a:lnTo>
                <a:lnTo>
                  <a:pt x="124419" y="417076"/>
                </a:lnTo>
                <a:lnTo>
                  <a:pt x="122316" y="407585"/>
                </a:lnTo>
                <a:lnTo>
                  <a:pt x="119644" y="397448"/>
                </a:lnTo>
                <a:lnTo>
                  <a:pt x="117862" y="388150"/>
                </a:lnTo>
                <a:lnTo>
                  <a:pt x="116675" y="379411"/>
                </a:lnTo>
                <a:lnTo>
                  <a:pt x="115883" y="371045"/>
                </a:lnTo>
                <a:lnTo>
                  <a:pt x="115355" y="362928"/>
                </a:lnTo>
                <a:lnTo>
                  <a:pt x="115003" y="354977"/>
                </a:lnTo>
                <a:lnTo>
                  <a:pt x="114769" y="347136"/>
                </a:lnTo>
                <a:lnTo>
                  <a:pt x="114439" y="287558"/>
                </a:lnTo>
                <a:lnTo>
                  <a:pt x="115662" y="265360"/>
                </a:lnTo>
                <a:lnTo>
                  <a:pt x="117748" y="244211"/>
                </a:lnTo>
                <a:lnTo>
                  <a:pt x="120409" y="223762"/>
                </a:lnTo>
                <a:lnTo>
                  <a:pt x="123452" y="207589"/>
                </a:lnTo>
                <a:lnTo>
                  <a:pt x="126751" y="194267"/>
                </a:lnTo>
                <a:lnTo>
                  <a:pt x="130221" y="182846"/>
                </a:lnTo>
                <a:lnTo>
                  <a:pt x="133804" y="168882"/>
                </a:lnTo>
                <a:lnTo>
                  <a:pt x="141171" y="136433"/>
                </a:lnTo>
                <a:lnTo>
                  <a:pt x="144914" y="123970"/>
                </a:lnTo>
                <a:lnTo>
                  <a:pt x="148679" y="114391"/>
                </a:lnTo>
                <a:lnTo>
                  <a:pt x="157780" y="95960"/>
                </a:lnTo>
                <a:lnTo>
                  <a:pt x="168702" y="83194"/>
                </a:lnTo>
                <a:lnTo>
                  <a:pt x="175732" y="75913"/>
                </a:lnTo>
                <a:lnTo>
                  <a:pt x="186476" y="68443"/>
                </a:lnTo>
                <a:lnTo>
                  <a:pt x="199718" y="60890"/>
                </a:lnTo>
                <a:lnTo>
                  <a:pt x="214070" y="53300"/>
                </a:lnTo>
                <a:lnTo>
                  <a:pt x="229073" y="48227"/>
                </a:lnTo>
                <a:lnTo>
                  <a:pt x="249236" y="42306"/>
                </a:lnTo>
                <a:lnTo>
                  <a:pt x="272837" y="35819"/>
                </a:lnTo>
                <a:lnTo>
                  <a:pt x="291111" y="31494"/>
                </a:lnTo>
                <a:lnTo>
                  <a:pt x="305834" y="28610"/>
                </a:lnTo>
                <a:lnTo>
                  <a:pt x="318189" y="26688"/>
                </a:lnTo>
                <a:lnTo>
                  <a:pt x="330236" y="24136"/>
                </a:lnTo>
                <a:lnTo>
                  <a:pt x="342077" y="21166"/>
                </a:lnTo>
                <a:lnTo>
                  <a:pt x="353781" y="17915"/>
                </a:lnTo>
                <a:lnTo>
                  <a:pt x="362854" y="14478"/>
                </a:lnTo>
                <a:lnTo>
                  <a:pt x="376322" y="7272"/>
                </a:lnTo>
                <a:lnTo>
                  <a:pt x="389927" y="3223"/>
                </a:lnTo>
                <a:lnTo>
                  <a:pt x="403171" y="1423"/>
                </a:lnTo>
                <a:lnTo>
                  <a:pt x="417767" y="410"/>
                </a:lnTo>
                <a:lnTo>
                  <a:pt x="430135" y="110"/>
                </a:lnTo>
                <a:lnTo>
                  <a:pt x="449527" y="0"/>
                </a:lnTo>
                <a:lnTo>
                  <a:pt x="453355" y="1264"/>
                </a:lnTo>
                <a:lnTo>
                  <a:pt x="457176" y="3378"/>
                </a:lnTo>
                <a:lnTo>
                  <a:pt x="480059" y="228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09"/>
          <p:cNvSpPr/>
          <p:nvPr/>
        </p:nvSpPr>
        <p:spPr>
          <a:xfrm>
            <a:off x="5326379" y="4142854"/>
            <a:ext cx="238099" cy="302842"/>
          </a:xfrm>
          <a:custGeom>
            <a:avLst/>
            <a:gdLst/>
            <a:ahLst/>
            <a:cxnLst/>
            <a:rect l="0" t="0" r="0" b="0"/>
            <a:pathLst>
              <a:path w="238099" h="302842">
                <a:moveTo>
                  <a:pt x="11430" y="40525"/>
                </a:moveTo>
                <a:lnTo>
                  <a:pt x="4845" y="40525"/>
                </a:lnTo>
                <a:lnTo>
                  <a:pt x="7657" y="40525"/>
                </a:lnTo>
                <a:lnTo>
                  <a:pt x="12725" y="39255"/>
                </a:lnTo>
                <a:lnTo>
                  <a:pt x="19914" y="37139"/>
                </a:lnTo>
                <a:lnTo>
                  <a:pt x="28516" y="34458"/>
                </a:lnTo>
                <a:lnTo>
                  <a:pt x="35521" y="31400"/>
                </a:lnTo>
                <a:lnTo>
                  <a:pt x="41461" y="28092"/>
                </a:lnTo>
                <a:lnTo>
                  <a:pt x="46691" y="24617"/>
                </a:lnTo>
                <a:lnTo>
                  <a:pt x="52717" y="22299"/>
                </a:lnTo>
                <a:lnTo>
                  <a:pt x="59275" y="20755"/>
                </a:lnTo>
                <a:lnTo>
                  <a:pt x="66187" y="19725"/>
                </a:lnTo>
                <a:lnTo>
                  <a:pt x="72065" y="17769"/>
                </a:lnTo>
                <a:lnTo>
                  <a:pt x="77253" y="15194"/>
                </a:lnTo>
                <a:lnTo>
                  <a:pt x="81982" y="12208"/>
                </a:lnTo>
                <a:lnTo>
                  <a:pt x="86405" y="10217"/>
                </a:lnTo>
                <a:lnTo>
                  <a:pt x="90624" y="8890"/>
                </a:lnTo>
                <a:lnTo>
                  <a:pt x="94706" y="8005"/>
                </a:lnTo>
                <a:lnTo>
                  <a:pt x="124723" y="692"/>
                </a:lnTo>
                <a:lnTo>
                  <a:pt x="135219" y="0"/>
                </a:lnTo>
                <a:lnTo>
                  <a:pt x="144756" y="808"/>
                </a:lnTo>
                <a:lnTo>
                  <a:pt x="153654" y="2618"/>
                </a:lnTo>
                <a:lnTo>
                  <a:pt x="160856" y="3823"/>
                </a:lnTo>
                <a:lnTo>
                  <a:pt x="166928" y="4627"/>
                </a:lnTo>
                <a:lnTo>
                  <a:pt x="172245" y="5164"/>
                </a:lnTo>
                <a:lnTo>
                  <a:pt x="177060" y="6791"/>
                </a:lnTo>
                <a:lnTo>
                  <a:pt x="181541" y="9146"/>
                </a:lnTo>
                <a:lnTo>
                  <a:pt x="185797" y="11986"/>
                </a:lnTo>
                <a:lnTo>
                  <a:pt x="188635" y="15149"/>
                </a:lnTo>
                <a:lnTo>
                  <a:pt x="190527" y="18528"/>
                </a:lnTo>
                <a:lnTo>
                  <a:pt x="191788" y="22050"/>
                </a:lnTo>
                <a:lnTo>
                  <a:pt x="191359" y="25669"/>
                </a:lnTo>
                <a:lnTo>
                  <a:pt x="189803" y="29351"/>
                </a:lnTo>
                <a:lnTo>
                  <a:pt x="184687" y="38099"/>
                </a:lnTo>
                <a:lnTo>
                  <a:pt x="178180" y="50454"/>
                </a:lnTo>
                <a:lnTo>
                  <a:pt x="174667" y="56035"/>
                </a:lnTo>
                <a:lnTo>
                  <a:pt x="171055" y="61025"/>
                </a:lnTo>
                <a:lnTo>
                  <a:pt x="167377" y="65622"/>
                </a:lnTo>
                <a:lnTo>
                  <a:pt x="163655" y="71226"/>
                </a:lnTo>
                <a:lnTo>
                  <a:pt x="159903" y="77503"/>
                </a:lnTo>
                <a:lnTo>
                  <a:pt x="156132" y="84227"/>
                </a:lnTo>
                <a:lnTo>
                  <a:pt x="149809" y="93790"/>
                </a:lnTo>
                <a:lnTo>
                  <a:pt x="132622" y="117962"/>
                </a:lnTo>
                <a:lnTo>
                  <a:pt x="120165" y="130249"/>
                </a:lnTo>
                <a:lnTo>
                  <a:pt x="105510" y="142252"/>
                </a:lnTo>
                <a:lnTo>
                  <a:pt x="89390" y="154063"/>
                </a:lnTo>
                <a:lnTo>
                  <a:pt x="77374" y="163207"/>
                </a:lnTo>
                <a:lnTo>
                  <a:pt x="68092" y="170573"/>
                </a:lnTo>
                <a:lnTo>
                  <a:pt x="60635" y="176754"/>
                </a:lnTo>
                <a:lnTo>
                  <a:pt x="56933" y="179605"/>
                </a:lnTo>
                <a:lnTo>
                  <a:pt x="55736" y="180235"/>
                </a:lnTo>
                <a:lnTo>
                  <a:pt x="56207" y="179385"/>
                </a:lnTo>
                <a:lnTo>
                  <a:pt x="57792" y="178819"/>
                </a:lnTo>
                <a:lnTo>
                  <a:pt x="62939" y="178189"/>
                </a:lnTo>
                <a:lnTo>
                  <a:pt x="66089" y="176751"/>
                </a:lnTo>
                <a:lnTo>
                  <a:pt x="72977" y="171767"/>
                </a:lnTo>
                <a:lnTo>
                  <a:pt x="76591" y="169930"/>
                </a:lnTo>
                <a:lnTo>
                  <a:pt x="83994" y="167889"/>
                </a:lnTo>
                <a:lnTo>
                  <a:pt x="89016" y="166074"/>
                </a:lnTo>
                <a:lnTo>
                  <a:pt x="94905" y="163595"/>
                </a:lnTo>
                <a:lnTo>
                  <a:pt x="101370" y="160672"/>
                </a:lnTo>
                <a:lnTo>
                  <a:pt x="106950" y="158723"/>
                </a:lnTo>
                <a:lnTo>
                  <a:pt x="111940" y="157424"/>
                </a:lnTo>
                <a:lnTo>
                  <a:pt x="116537" y="156557"/>
                </a:lnTo>
                <a:lnTo>
                  <a:pt x="123411" y="154710"/>
                </a:lnTo>
                <a:lnTo>
                  <a:pt x="141210" y="149271"/>
                </a:lnTo>
                <a:lnTo>
                  <a:pt x="150020" y="148582"/>
                </a:lnTo>
                <a:lnTo>
                  <a:pt x="158434" y="149393"/>
                </a:lnTo>
                <a:lnTo>
                  <a:pt x="166583" y="151204"/>
                </a:lnTo>
                <a:lnTo>
                  <a:pt x="173285" y="152411"/>
                </a:lnTo>
                <a:lnTo>
                  <a:pt x="179024" y="153216"/>
                </a:lnTo>
                <a:lnTo>
                  <a:pt x="184119" y="153753"/>
                </a:lnTo>
                <a:lnTo>
                  <a:pt x="188787" y="155380"/>
                </a:lnTo>
                <a:lnTo>
                  <a:pt x="193168" y="157735"/>
                </a:lnTo>
                <a:lnTo>
                  <a:pt x="197359" y="160575"/>
                </a:lnTo>
                <a:lnTo>
                  <a:pt x="202693" y="163739"/>
                </a:lnTo>
                <a:lnTo>
                  <a:pt x="208788" y="167118"/>
                </a:lnTo>
                <a:lnTo>
                  <a:pt x="215393" y="170640"/>
                </a:lnTo>
                <a:lnTo>
                  <a:pt x="219795" y="174259"/>
                </a:lnTo>
                <a:lnTo>
                  <a:pt x="222730" y="177941"/>
                </a:lnTo>
                <a:lnTo>
                  <a:pt x="224687" y="181666"/>
                </a:lnTo>
                <a:lnTo>
                  <a:pt x="227262" y="184149"/>
                </a:lnTo>
                <a:lnTo>
                  <a:pt x="230248" y="185805"/>
                </a:lnTo>
                <a:lnTo>
                  <a:pt x="233509" y="186908"/>
                </a:lnTo>
                <a:lnTo>
                  <a:pt x="235683" y="190184"/>
                </a:lnTo>
                <a:lnTo>
                  <a:pt x="237132" y="194908"/>
                </a:lnTo>
                <a:lnTo>
                  <a:pt x="238098" y="200597"/>
                </a:lnTo>
                <a:lnTo>
                  <a:pt x="237472" y="205660"/>
                </a:lnTo>
                <a:lnTo>
                  <a:pt x="235785" y="210305"/>
                </a:lnTo>
                <a:lnTo>
                  <a:pt x="231794" y="218853"/>
                </a:lnTo>
                <a:lnTo>
                  <a:pt x="230020" y="226885"/>
                </a:lnTo>
                <a:lnTo>
                  <a:pt x="227007" y="232076"/>
                </a:lnTo>
                <a:lnTo>
                  <a:pt x="222458" y="238075"/>
                </a:lnTo>
                <a:lnTo>
                  <a:pt x="216886" y="244616"/>
                </a:lnTo>
                <a:lnTo>
                  <a:pt x="211901" y="250245"/>
                </a:lnTo>
                <a:lnTo>
                  <a:pt x="202975" y="259888"/>
                </a:lnTo>
                <a:lnTo>
                  <a:pt x="196277" y="265507"/>
                </a:lnTo>
                <a:lnTo>
                  <a:pt x="188001" y="271793"/>
                </a:lnTo>
                <a:lnTo>
                  <a:pt x="178674" y="278524"/>
                </a:lnTo>
                <a:lnTo>
                  <a:pt x="171186" y="283011"/>
                </a:lnTo>
                <a:lnTo>
                  <a:pt x="164924" y="286002"/>
                </a:lnTo>
                <a:lnTo>
                  <a:pt x="159480" y="287997"/>
                </a:lnTo>
                <a:lnTo>
                  <a:pt x="150770" y="290596"/>
                </a:lnTo>
                <a:lnTo>
                  <a:pt x="127546" y="296871"/>
                </a:lnTo>
                <a:lnTo>
                  <a:pt x="116781" y="299053"/>
                </a:lnTo>
                <a:lnTo>
                  <a:pt x="107064" y="300507"/>
                </a:lnTo>
                <a:lnTo>
                  <a:pt x="98046" y="301477"/>
                </a:lnTo>
                <a:lnTo>
                  <a:pt x="90764" y="302123"/>
                </a:lnTo>
                <a:lnTo>
                  <a:pt x="84639" y="302554"/>
                </a:lnTo>
                <a:lnTo>
                  <a:pt x="79287" y="302841"/>
                </a:lnTo>
                <a:lnTo>
                  <a:pt x="71908" y="301762"/>
                </a:lnTo>
                <a:lnTo>
                  <a:pt x="63179" y="299774"/>
                </a:lnTo>
                <a:lnTo>
                  <a:pt x="53549" y="297178"/>
                </a:lnTo>
                <a:lnTo>
                  <a:pt x="45860" y="295447"/>
                </a:lnTo>
                <a:lnTo>
                  <a:pt x="39464" y="294293"/>
                </a:lnTo>
                <a:lnTo>
                  <a:pt x="0" y="2919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10"/>
          <p:cNvSpPr/>
          <p:nvPr/>
        </p:nvSpPr>
        <p:spPr>
          <a:xfrm>
            <a:off x="7281097" y="3994264"/>
            <a:ext cx="363151" cy="303369"/>
          </a:xfrm>
          <a:custGeom>
            <a:avLst/>
            <a:gdLst/>
            <a:ahLst/>
            <a:cxnLst/>
            <a:rect l="0" t="0" r="0" b="0"/>
            <a:pathLst>
              <a:path w="363151" h="303369">
                <a:moveTo>
                  <a:pt x="136972" y="63386"/>
                </a:moveTo>
                <a:lnTo>
                  <a:pt x="136972" y="43703"/>
                </a:lnTo>
                <a:lnTo>
                  <a:pt x="138243" y="42644"/>
                </a:lnTo>
                <a:lnTo>
                  <a:pt x="140360" y="41938"/>
                </a:lnTo>
                <a:lnTo>
                  <a:pt x="143041" y="41467"/>
                </a:lnTo>
                <a:lnTo>
                  <a:pt x="144828" y="39883"/>
                </a:lnTo>
                <a:lnTo>
                  <a:pt x="146020" y="37557"/>
                </a:lnTo>
                <a:lnTo>
                  <a:pt x="146814" y="34737"/>
                </a:lnTo>
                <a:lnTo>
                  <a:pt x="151153" y="31586"/>
                </a:lnTo>
                <a:lnTo>
                  <a:pt x="157857" y="28216"/>
                </a:lnTo>
                <a:lnTo>
                  <a:pt x="166135" y="24699"/>
                </a:lnTo>
                <a:lnTo>
                  <a:pt x="172924" y="22355"/>
                </a:lnTo>
                <a:lnTo>
                  <a:pt x="183854" y="19749"/>
                </a:lnTo>
                <a:lnTo>
                  <a:pt x="192946" y="15205"/>
                </a:lnTo>
                <a:lnTo>
                  <a:pt x="197148" y="12215"/>
                </a:lnTo>
                <a:lnTo>
                  <a:pt x="203760" y="10222"/>
                </a:lnTo>
                <a:lnTo>
                  <a:pt x="211977" y="8893"/>
                </a:lnTo>
                <a:lnTo>
                  <a:pt x="221265" y="8007"/>
                </a:lnTo>
                <a:lnTo>
                  <a:pt x="232538" y="6147"/>
                </a:lnTo>
                <a:lnTo>
                  <a:pt x="245132" y="3636"/>
                </a:lnTo>
                <a:lnTo>
                  <a:pt x="258610" y="693"/>
                </a:lnTo>
                <a:lnTo>
                  <a:pt x="270134" y="0"/>
                </a:lnTo>
                <a:lnTo>
                  <a:pt x="280356" y="809"/>
                </a:lnTo>
                <a:lnTo>
                  <a:pt x="289712" y="2618"/>
                </a:lnTo>
                <a:lnTo>
                  <a:pt x="297218" y="3824"/>
                </a:lnTo>
                <a:lnTo>
                  <a:pt x="303494" y="4628"/>
                </a:lnTo>
                <a:lnTo>
                  <a:pt x="308946" y="5163"/>
                </a:lnTo>
                <a:lnTo>
                  <a:pt x="315122" y="6791"/>
                </a:lnTo>
                <a:lnTo>
                  <a:pt x="321779" y="9145"/>
                </a:lnTo>
                <a:lnTo>
                  <a:pt x="328757" y="11986"/>
                </a:lnTo>
                <a:lnTo>
                  <a:pt x="339897" y="18528"/>
                </a:lnTo>
                <a:lnTo>
                  <a:pt x="344645" y="22050"/>
                </a:lnTo>
                <a:lnTo>
                  <a:pt x="349081" y="26938"/>
                </a:lnTo>
                <a:lnTo>
                  <a:pt x="353308" y="32738"/>
                </a:lnTo>
                <a:lnTo>
                  <a:pt x="357396" y="39144"/>
                </a:lnTo>
                <a:lnTo>
                  <a:pt x="360122" y="45954"/>
                </a:lnTo>
                <a:lnTo>
                  <a:pt x="361938" y="53035"/>
                </a:lnTo>
                <a:lnTo>
                  <a:pt x="363150" y="60295"/>
                </a:lnTo>
                <a:lnTo>
                  <a:pt x="362688" y="67675"/>
                </a:lnTo>
                <a:lnTo>
                  <a:pt x="361109" y="75135"/>
                </a:lnTo>
                <a:lnTo>
                  <a:pt x="358787" y="82649"/>
                </a:lnTo>
                <a:lnTo>
                  <a:pt x="354698" y="92738"/>
                </a:lnTo>
                <a:lnTo>
                  <a:pt x="349434" y="104543"/>
                </a:lnTo>
                <a:lnTo>
                  <a:pt x="333274" y="138657"/>
                </a:lnTo>
                <a:lnTo>
                  <a:pt x="328800" y="147856"/>
                </a:lnTo>
                <a:lnTo>
                  <a:pt x="324548" y="155260"/>
                </a:lnTo>
                <a:lnTo>
                  <a:pt x="320442" y="161465"/>
                </a:lnTo>
                <a:lnTo>
                  <a:pt x="316436" y="166872"/>
                </a:lnTo>
                <a:lnTo>
                  <a:pt x="312495" y="173016"/>
                </a:lnTo>
                <a:lnTo>
                  <a:pt x="308597" y="179653"/>
                </a:lnTo>
                <a:lnTo>
                  <a:pt x="304729" y="186617"/>
                </a:lnTo>
                <a:lnTo>
                  <a:pt x="299610" y="193800"/>
                </a:lnTo>
                <a:lnTo>
                  <a:pt x="293658" y="201128"/>
                </a:lnTo>
                <a:lnTo>
                  <a:pt x="287149" y="208554"/>
                </a:lnTo>
                <a:lnTo>
                  <a:pt x="280270" y="214775"/>
                </a:lnTo>
                <a:lnTo>
                  <a:pt x="273144" y="220191"/>
                </a:lnTo>
                <a:lnTo>
                  <a:pt x="265853" y="225073"/>
                </a:lnTo>
                <a:lnTo>
                  <a:pt x="257183" y="232137"/>
                </a:lnTo>
                <a:lnTo>
                  <a:pt x="247593" y="240656"/>
                </a:lnTo>
                <a:lnTo>
                  <a:pt x="237389" y="250146"/>
                </a:lnTo>
                <a:lnTo>
                  <a:pt x="228047" y="257743"/>
                </a:lnTo>
                <a:lnTo>
                  <a:pt x="219279" y="264077"/>
                </a:lnTo>
                <a:lnTo>
                  <a:pt x="210893" y="269570"/>
                </a:lnTo>
                <a:lnTo>
                  <a:pt x="204033" y="274502"/>
                </a:lnTo>
                <a:lnTo>
                  <a:pt x="193025" y="283368"/>
                </a:lnTo>
                <a:lnTo>
                  <a:pt x="187040" y="286241"/>
                </a:lnTo>
                <a:lnTo>
                  <a:pt x="180511" y="288156"/>
                </a:lnTo>
                <a:lnTo>
                  <a:pt x="173618" y="289432"/>
                </a:lnTo>
                <a:lnTo>
                  <a:pt x="162573" y="294237"/>
                </a:lnTo>
                <a:lnTo>
                  <a:pt x="153430" y="299336"/>
                </a:lnTo>
                <a:lnTo>
                  <a:pt x="145134" y="301602"/>
                </a:lnTo>
                <a:lnTo>
                  <a:pt x="136064" y="302207"/>
                </a:lnTo>
                <a:lnTo>
                  <a:pt x="109052" y="302878"/>
                </a:lnTo>
                <a:lnTo>
                  <a:pt x="46797" y="303368"/>
                </a:lnTo>
                <a:lnTo>
                  <a:pt x="41296" y="302114"/>
                </a:lnTo>
                <a:lnTo>
                  <a:pt x="31796" y="297334"/>
                </a:lnTo>
                <a:lnTo>
                  <a:pt x="25376" y="293570"/>
                </a:lnTo>
                <a:lnTo>
                  <a:pt x="17405" y="286387"/>
                </a:lnTo>
                <a:lnTo>
                  <a:pt x="14081" y="284443"/>
                </a:lnTo>
                <a:lnTo>
                  <a:pt x="7001" y="282283"/>
                </a:lnTo>
                <a:lnTo>
                  <a:pt x="4604" y="280437"/>
                </a:lnTo>
                <a:lnTo>
                  <a:pt x="3007" y="277937"/>
                </a:lnTo>
                <a:lnTo>
                  <a:pt x="1942" y="274999"/>
                </a:lnTo>
                <a:lnTo>
                  <a:pt x="1232" y="270502"/>
                </a:lnTo>
                <a:lnTo>
                  <a:pt x="759" y="264963"/>
                </a:lnTo>
                <a:lnTo>
                  <a:pt x="233" y="253306"/>
                </a:lnTo>
                <a:lnTo>
                  <a:pt x="0" y="243891"/>
                </a:lnTo>
                <a:lnTo>
                  <a:pt x="1207" y="240872"/>
                </a:lnTo>
                <a:lnTo>
                  <a:pt x="3283" y="238860"/>
                </a:lnTo>
                <a:lnTo>
                  <a:pt x="5936" y="237519"/>
                </a:lnTo>
                <a:lnTo>
                  <a:pt x="15738" y="229563"/>
                </a:lnTo>
                <a:lnTo>
                  <a:pt x="26363" y="222756"/>
                </a:lnTo>
                <a:lnTo>
                  <a:pt x="32753" y="219162"/>
                </a:lnTo>
                <a:lnTo>
                  <a:pt x="43240" y="215170"/>
                </a:lnTo>
                <a:lnTo>
                  <a:pt x="47814" y="214105"/>
                </a:lnTo>
                <a:lnTo>
                  <a:pt x="55944" y="213395"/>
                </a:lnTo>
                <a:lnTo>
                  <a:pt x="66443" y="212922"/>
                </a:lnTo>
                <a:lnTo>
                  <a:pt x="101592" y="212162"/>
                </a:lnTo>
                <a:lnTo>
                  <a:pt x="112115" y="213370"/>
                </a:lnTo>
                <a:lnTo>
                  <a:pt x="125481" y="215446"/>
                </a:lnTo>
                <a:lnTo>
                  <a:pt x="140742" y="218099"/>
                </a:lnTo>
                <a:lnTo>
                  <a:pt x="153456" y="219868"/>
                </a:lnTo>
                <a:lnTo>
                  <a:pt x="164471" y="221047"/>
                </a:lnTo>
                <a:lnTo>
                  <a:pt x="174355" y="221833"/>
                </a:lnTo>
                <a:lnTo>
                  <a:pt x="183484" y="223627"/>
                </a:lnTo>
                <a:lnTo>
                  <a:pt x="192111" y="226093"/>
                </a:lnTo>
                <a:lnTo>
                  <a:pt x="200401" y="229008"/>
                </a:lnTo>
                <a:lnTo>
                  <a:pt x="242408" y="245244"/>
                </a:lnTo>
                <a:lnTo>
                  <a:pt x="258063" y="251935"/>
                </a:lnTo>
                <a:lnTo>
                  <a:pt x="289004" y="266142"/>
                </a:lnTo>
                <a:lnTo>
                  <a:pt x="300557" y="272216"/>
                </a:lnTo>
                <a:lnTo>
                  <a:pt x="309529" y="277536"/>
                </a:lnTo>
                <a:lnTo>
                  <a:pt x="316780" y="282352"/>
                </a:lnTo>
                <a:lnTo>
                  <a:pt x="322884" y="285563"/>
                </a:lnTo>
                <a:lnTo>
                  <a:pt x="333053" y="289131"/>
                </a:lnTo>
                <a:lnTo>
                  <a:pt x="336272" y="288812"/>
                </a:lnTo>
                <a:lnTo>
                  <a:pt x="338419" y="287330"/>
                </a:lnTo>
                <a:lnTo>
                  <a:pt x="342712" y="2805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11"/>
          <p:cNvSpPr/>
          <p:nvPr/>
        </p:nvSpPr>
        <p:spPr>
          <a:xfrm>
            <a:off x="7738109" y="3966209"/>
            <a:ext cx="228403" cy="342829"/>
          </a:xfrm>
          <a:custGeom>
            <a:avLst/>
            <a:gdLst/>
            <a:ahLst/>
            <a:cxnLst/>
            <a:rect l="0" t="0" r="0" b="0"/>
            <a:pathLst>
              <a:path w="228403" h="342829">
                <a:moveTo>
                  <a:pt x="34291" y="0"/>
                </a:moveTo>
                <a:lnTo>
                  <a:pt x="40358" y="6069"/>
                </a:lnTo>
                <a:lnTo>
                  <a:pt x="42146" y="9126"/>
                </a:lnTo>
                <a:lnTo>
                  <a:pt x="44132" y="15909"/>
                </a:lnTo>
                <a:lnTo>
                  <a:pt x="45015" y="26544"/>
                </a:lnTo>
                <a:lnTo>
                  <a:pt x="45406" y="39738"/>
                </a:lnTo>
                <a:lnTo>
                  <a:pt x="45679" y="124959"/>
                </a:lnTo>
                <a:lnTo>
                  <a:pt x="46963" y="146806"/>
                </a:lnTo>
                <a:lnTo>
                  <a:pt x="49089" y="163911"/>
                </a:lnTo>
                <a:lnTo>
                  <a:pt x="51775" y="177854"/>
                </a:lnTo>
                <a:lnTo>
                  <a:pt x="53568" y="188419"/>
                </a:lnTo>
                <a:lnTo>
                  <a:pt x="54761" y="196733"/>
                </a:lnTo>
                <a:lnTo>
                  <a:pt x="55557" y="203546"/>
                </a:lnTo>
                <a:lnTo>
                  <a:pt x="56088" y="214437"/>
                </a:lnTo>
                <a:lnTo>
                  <a:pt x="56836" y="255025"/>
                </a:lnTo>
                <a:lnTo>
                  <a:pt x="57011" y="271248"/>
                </a:lnTo>
                <a:lnTo>
                  <a:pt x="55787" y="277352"/>
                </a:lnTo>
                <a:lnTo>
                  <a:pt x="51041" y="287521"/>
                </a:lnTo>
                <a:lnTo>
                  <a:pt x="49268" y="293281"/>
                </a:lnTo>
                <a:lnTo>
                  <a:pt x="48085" y="299661"/>
                </a:lnTo>
                <a:lnTo>
                  <a:pt x="47297" y="306454"/>
                </a:lnTo>
                <a:lnTo>
                  <a:pt x="46772" y="312253"/>
                </a:lnTo>
                <a:lnTo>
                  <a:pt x="46187" y="322083"/>
                </a:lnTo>
                <a:lnTo>
                  <a:pt x="44762" y="325212"/>
                </a:lnTo>
                <a:lnTo>
                  <a:pt x="42541" y="327298"/>
                </a:lnTo>
                <a:lnTo>
                  <a:pt x="39791" y="328689"/>
                </a:lnTo>
                <a:lnTo>
                  <a:pt x="37958" y="328346"/>
                </a:lnTo>
                <a:lnTo>
                  <a:pt x="36735" y="326847"/>
                </a:lnTo>
                <a:lnTo>
                  <a:pt x="35921" y="324579"/>
                </a:lnTo>
                <a:lnTo>
                  <a:pt x="35015" y="315284"/>
                </a:lnTo>
                <a:lnTo>
                  <a:pt x="34613" y="303957"/>
                </a:lnTo>
                <a:lnTo>
                  <a:pt x="34386" y="289170"/>
                </a:lnTo>
                <a:lnTo>
                  <a:pt x="34303" y="254717"/>
                </a:lnTo>
                <a:lnTo>
                  <a:pt x="35569" y="248551"/>
                </a:lnTo>
                <a:lnTo>
                  <a:pt x="40362" y="238314"/>
                </a:lnTo>
                <a:lnTo>
                  <a:pt x="44688" y="231266"/>
                </a:lnTo>
                <a:lnTo>
                  <a:pt x="56268" y="213275"/>
                </a:lnTo>
                <a:lnTo>
                  <a:pt x="61642" y="205684"/>
                </a:lnTo>
                <a:lnTo>
                  <a:pt x="66496" y="199353"/>
                </a:lnTo>
                <a:lnTo>
                  <a:pt x="71001" y="193862"/>
                </a:lnTo>
                <a:lnTo>
                  <a:pt x="75273" y="188931"/>
                </a:lnTo>
                <a:lnTo>
                  <a:pt x="79392" y="184374"/>
                </a:lnTo>
                <a:lnTo>
                  <a:pt x="83408" y="180066"/>
                </a:lnTo>
                <a:lnTo>
                  <a:pt x="87355" y="177194"/>
                </a:lnTo>
                <a:lnTo>
                  <a:pt x="91258" y="175280"/>
                </a:lnTo>
                <a:lnTo>
                  <a:pt x="95129" y="174003"/>
                </a:lnTo>
                <a:lnTo>
                  <a:pt x="98979" y="171882"/>
                </a:lnTo>
                <a:lnTo>
                  <a:pt x="102816" y="169199"/>
                </a:lnTo>
                <a:lnTo>
                  <a:pt x="106644" y="166139"/>
                </a:lnTo>
                <a:lnTo>
                  <a:pt x="110466" y="162830"/>
                </a:lnTo>
                <a:lnTo>
                  <a:pt x="114284" y="159353"/>
                </a:lnTo>
                <a:lnTo>
                  <a:pt x="118099" y="155766"/>
                </a:lnTo>
                <a:lnTo>
                  <a:pt x="121913" y="153374"/>
                </a:lnTo>
                <a:lnTo>
                  <a:pt x="125725" y="151779"/>
                </a:lnTo>
                <a:lnTo>
                  <a:pt x="129537" y="150716"/>
                </a:lnTo>
                <a:lnTo>
                  <a:pt x="133349" y="150007"/>
                </a:lnTo>
                <a:lnTo>
                  <a:pt x="137159" y="149535"/>
                </a:lnTo>
                <a:lnTo>
                  <a:pt x="140969" y="149220"/>
                </a:lnTo>
                <a:lnTo>
                  <a:pt x="146050" y="149010"/>
                </a:lnTo>
                <a:lnTo>
                  <a:pt x="158468" y="148777"/>
                </a:lnTo>
                <a:lnTo>
                  <a:pt x="164066" y="149985"/>
                </a:lnTo>
                <a:lnTo>
                  <a:pt x="169068" y="152060"/>
                </a:lnTo>
                <a:lnTo>
                  <a:pt x="173672" y="154713"/>
                </a:lnTo>
                <a:lnTo>
                  <a:pt x="178012" y="156482"/>
                </a:lnTo>
                <a:lnTo>
                  <a:pt x="182174" y="157662"/>
                </a:lnTo>
                <a:lnTo>
                  <a:pt x="186219" y="158448"/>
                </a:lnTo>
                <a:lnTo>
                  <a:pt x="190186" y="160242"/>
                </a:lnTo>
                <a:lnTo>
                  <a:pt x="194101" y="162708"/>
                </a:lnTo>
                <a:lnTo>
                  <a:pt x="197981" y="165622"/>
                </a:lnTo>
                <a:lnTo>
                  <a:pt x="201838" y="168835"/>
                </a:lnTo>
                <a:lnTo>
                  <a:pt x="205678" y="172247"/>
                </a:lnTo>
                <a:lnTo>
                  <a:pt x="213333" y="179424"/>
                </a:lnTo>
                <a:lnTo>
                  <a:pt x="220968" y="186848"/>
                </a:lnTo>
                <a:lnTo>
                  <a:pt x="223512" y="191875"/>
                </a:lnTo>
                <a:lnTo>
                  <a:pt x="225208" y="197767"/>
                </a:lnTo>
                <a:lnTo>
                  <a:pt x="226339" y="204235"/>
                </a:lnTo>
                <a:lnTo>
                  <a:pt x="227093" y="211087"/>
                </a:lnTo>
                <a:lnTo>
                  <a:pt x="227596" y="218194"/>
                </a:lnTo>
                <a:lnTo>
                  <a:pt x="228402" y="235717"/>
                </a:lnTo>
                <a:lnTo>
                  <a:pt x="227198" y="240965"/>
                </a:lnTo>
                <a:lnTo>
                  <a:pt x="225125" y="248273"/>
                </a:lnTo>
                <a:lnTo>
                  <a:pt x="222474" y="256956"/>
                </a:lnTo>
                <a:lnTo>
                  <a:pt x="218166" y="265284"/>
                </a:lnTo>
                <a:lnTo>
                  <a:pt x="212754" y="273376"/>
                </a:lnTo>
                <a:lnTo>
                  <a:pt x="206607" y="281311"/>
                </a:lnTo>
                <a:lnTo>
                  <a:pt x="199968" y="287871"/>
                </a:lnTo>
                <a:lnTo>
                  <a:pt x="193003" y="293514"/>
                </a:lnTo>
                <a:lnTo>
                  <a:pt x="185818" y="298546"/>
                </a:lnTo>
                <a:lnTo>
                  <a:pt x="175949" y="304441"/>
                </a:lnTo>
                <a:lnTo>
                  <a:pt x="164290" y="310911"/>
                </a:lnTo>
                <a:lnTo>
                  <a:pt x="151436" y="317764"/>
                </a:lnTo>
                <a:lnTo>
                  <a:pt x="141598" y="323603"/>
                </a:lnTo>
                <a:lnTo>
                  <a:pt x="133768" y="328765"/>
                </a:lnTo>
                <a:lnTo>
                  <a:pt x="127279" y="333477"/>
                </a:lnTo>
                <a:lnTo>
                  <a:pt x="119143" y="336618"/>
                </a:lnTo>
                <a:lnTo>
                  <a:pt x="109909" y="338712"/>
                </a:lnTo>
                <a:lnTo>
                  <a:pt x="99942" y="340109"/>
                </a:lnTo>
                <a:lnTo>
                  <a:pt x="90759" y="341039"/>
                </a:lnTo>
                <a:lnTo>
                  <a:pt x="82095" y="341660"/>
                </a:lnTo>
                <a:lnTo>
                  <a:pt x="73780" y="342073"/>
                </a:lnTo>
                <a:lnTo>
                  <a:pt x="54382" y="342533"/>
                </a:lnTo>
                <a:lnTo>
                  <a:pt x="23019" y="342828"/>
                </a:lnTo>
                <a:lnTo>
                  <a:pt x="19156" y="341582"/>
                </a:lnTo>
                <a:lnTo>
                  <a:pt x="16581" y="339482"/>
                </a:lnTo>
                <a:lnTo>
                  <a:pt x="14864" y="336811"/>
                </a:lnTo>
                <a:lnTo>
                  <a:pt x="12450" y="335031"/>
                </a:lnTo>
                <a:lnTo>
                  <a:pt x="9570" y="333844"/>
                </a:lnTo>
                <a:lnTo>
                  <a:pt x="0" y="3314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12"/>
          <p:cNvSpPr/>
          <p:nvPr/>
        </p:nvSpPr>
        <p:spPr>
          <a:xfrm>
            <a:off x="8058150" y="4149089"/>
            <a:ext cx="205741" cy="6587"/>
          </a:xfrm>
          <a:custGeom>
            <a:avLst/>
            <a:gdLst/>
            <a:ahLst/>
            <a:cxnLst/>
            <a:rect l="0" t="0" r="0" b="0"/>
            <a:pathLst>
              <a:path w="205741" h="6587">
                <a:moveTo>
                  <a:pt x="0" y="0"/>
                </a:moveTo>
                <a:lnTo>
                  <a:pt x="6067" y="0"/>
                </a:lnTo>
                <a:lnTo>
                  <a:pt x="10395" y="1270"/>
                </a:lnTo>
                <a:lnTo>
                  <a:pt x="15819" y="3387"/>
                </a:lnTo>
                <a:lnTo>
                  <a:pt x="21976" y="6069"/>
                </a:lnTo>
                <a:lnTo>
                  <a:pt x="36241" y="6586"/>
                </a:lnTo>
                <a:lnTo>
                  <a:pt x="55910" y="5661"/>
                </a:lnTo>
                <a:lnTo>
                  <a:pt x="79183" y="3774"/>
                </a:lnTo>
                <a:lnTo>
                  <a:pt x="102319" y="2516"/>
                </a:lnTo>
                <a:lnTo>
                  <a:pt x="125362" y="167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13"/>
          <p:cNvSpPr/>
          <p:nvPr/>
        </p:nvSpPr>
        <p:spPr>
          <a:xfrm>
            <a:off x="8126729" y="4011929"/>
            <a:ext cx="45722" cy="34292"/>
          </a:xfrm>
          <a:custGeom>
            <a:avLst/>
            <a:gdLst/>
            <a:ahLst/>
            <a:cxnLst/>
            <a:rect l="0" t="0" r="0" b="0"/>
            <a:pathLst>
              <a:path w="45722" h="34292">
                <a:moveTo>
                  <a:pt x="0" y="34291"/>
                </a:moveTo>
                <a:lnTo>
                  <a:pt x="0" y="22155"/>
                </a:lnTo>
                <a:lnTo>
                  <a:pt x="1271" y="17310"/>
                </a:lnTo>
                <a:lnTo>
                  <a:pt x="3387" y="12810"/>
                </a:lnTo>
                <a:lnTo>
                  <a:pt x="6069" y="8540"/>
                </a:lnTo>
                <a:lnTo>
                  <a:pt x="10396" y="5694"/>
                </a:lnTo>
                <a:lnTo>
                  <a:pt x="15821" y="3796"/>
                </a:lnTo>
                <a:lnTo>
                  <a:pt x="21977" y="2531"/>
                </a:lnTo>
                <a:lnTo>
                  <a:pt x="27352" y="1687"/>
                </a:lnTo>
                <a:lnTo>
                  <a:pt x="32204" y="1125"/>
                </a:lnTo>
                <a:lnTo>
                  <a:pt x="457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14"/>
          <p:cNvSpPr/>
          <p:nvPr/>
        </p:nvSpPr>
        <p:spPr>
          <a:xfrm>
            <a:off x="8103869" y="4280723"/>
            <a:ext cx="39503" cy="28387"/>
          </a:xfrm>
          <a:custGeom>
            <a:avLst/>
            <a:gdLst/>
            <a:ahLst/>
            <a:cxnLst/>
            <a:rect l="0" t="0" r="0" b="0"/>
            <a:pathLst>
              <a:path w="39503" h="28387">
                <a:moveTo>
                  <a:pt x="11431" y="16956"/>
                </a:moveTo>
                <a:lnTo>
                  <a:pt x="17498" y="16956"/>
                </a:lnTo>
                <a:lnTo>
                  <a:pt x="20556" y="15686"/>
                </a:lnTo>
                <a:lnTo>
                  <a:pt x="23864" y="13570"/>
                </a:lnTo>
                <a:lnTo>
                  <a:pt x="27339" y="10889"/>
                </a:lnTo>
                <a:lnTo>
                  <a:pt x="30926" y="7831"/>
                </a:lnTo>
                <a:lnTo>
                  <a:pt x="34587" y="4523"/>
                </a:lnTo>
                <a:lnTo>
                  <a:pt x="38299" y="1048"/>
                </a:lnTo>
                <a:lnTo>
                  <a:pt x="39502" y="0"/>
                </a:lnTo>
                <a:lnTo>
                  <a:pt x="39036" y="573"/>
                </a:lnTo>
                <a:lnTo>
                  <a:pt x="37454" y="2224"/>
                </a:lnTo>
                <a:lnTo>
                  <a:pt x="36400" y="4595"/>
                </a:lnTo>
                <a:lnTo>
                  <a:pt x="35696" y="7445"/>
                </a:lnTo>
                <a:lnTo>
                  <a:pt x="35227" y="10616"/>
                </a:lnTo>
                <a:lnTo>
                  <a:pt x="33645" y="12730"/>
                </a:lnTo>
                <a:lnTo>
                  <a:pt x="31321" y="14138"/>
                </a:lnTo>
                <a:lnTo>
                  <a:pt x="28500" y="15078"/>
                </a:lnTo>
                <a:lnTo>
                  <a:pt x="24081" y="16974"/>
                </a:lnTo>
                <a:lnTo>
                  <a:pt x="0" y="283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15"/>
          <p:cNvSpPr/>
          <p:nvPr/>
        </p:nvSpPr>
        <p:spPr>
          <a:xfrm>
            <a:off x="8275319" y="3863343"/>
            <a:ext cx="480061" cy="421108"/>
          </a:xfrm>
          <a:custGeom>
            <a:avLst/>
            <a:gdLst/>
            <a:ahLst/>
            <a:cxnLst/>
            <a:rect l="0" t="0" r="0" b="0"/>
            <a:pathLst>
              <a:path w="480061" h="421108">
                <a:moveTo>
                  <a:pt x="0" y="251457"/>
                </a:moveTo>
                <a:lnTo>
                  <a:pt x="0" y="294233"/>
                </a:lnTo>
                <a:lnTo>
                  <a:pt x="1271" y="301565"/>
                </a:lnTo>
                <a:lnTo>
                  <a:pt x="3388" y="308992"/>
                </a:lnTo>
                <a:lnTo>
                  <a:pt x="6068" y="316484"/>
                </a:lnTo>
                <a:lnTo>
                  <a:pt x="10396" y="326558"/>
                </a:lnTo>
                <a:lnTo>
                  <a:pt x="21977" y="351298"/>
                </a:lnTo>
                <a:lnTo>
                  <a:pt x="26082" y="361198"/>
                </a:lnTo>
                <a:lnTo>
                  <a:pt x="28818" y="369068"/>
                </a:lnTo>
                <a:lnTo>
                  <a:pt x="33128" y="381198"/>
                </a:lnTo>
                <a:lnTo>
                  <a:pt x="39278" y="390823"/>
                </a:lnTo>
                <a:lnTo>
                  <a:pt x="49879" y="403381"/>
                </a:lnTo>
                <a:lnTo>
                  <a:pt x="53573" y="406080"/>
                </a:lnTo>
                <a:lnTo>
                  <a:pt x="64840" y="411148"/>
                </a:lnTo>
                <a:lnTo>
                  <a:pt x="76221" y="418858"/>
                </a:lnTo>
                <a:lnTo>
                  <a:pt x="83829" y="421107"/>
                </a:lnTo>
                <a:lnTo>
                  <a:pt x="86366" y="420437"/>
                </a:lnTo>
                <a:lnTo>
                  <a:pt x="88058" y="418720"/>
                </a:lnTo>
                <a:lnTo>
                  <a:pt x="89185" y="416305"/>
                </a:lnTo>
                <a:lnTo>
                  <a:pt x="88668" y="412156"/>
                </a:lnTo>
                <a:lnTo>
                  <a:pt x="84704" y="400771"/>
                </a:lnTo>
                <a:lnTo>
                  <a:pt x="83140" y="390370"/>
                </a:lnTo>
                <a:lnTo>
                  <a:pt x="82097" y="377086"/>
                </a:lnTo>
                <a:lnTo>
                  <a:pt x="80938" y="349202"/>
                </a:lnTo>
                <a:lnTo>
                  <a:pt x="80422" y="328342"/>
                </a:lnTo>
                <a:lnTo>
                  <a:pt x="79016" y="319224"/>
                </a:lnTo>
                <a:lnTo>
                  <a:pt x="76807" y="310604"/>
                </a:lnTo>
                <a:lnTo>
                  <a:pt x="74065" y="302318"/>
                </a:lnTo>
                <a:lnTo>
                  <a:pt x="72237" y="294254"/>
                </a:lnTo>
                <a:lnTo>
                  <a:pt x="71018" y="286338"/>
                </a:lnTo>
                <a:lnTo>
                  <a:pt x="70206" y="278521"/>
                </a:lnTo>
                <a:lnTo>
                  <a:pt x="70934" y="265689"/>
                </a:lnTo>
                <a:lnTo>
                  <a:pt x="72690" y="249515"/>
                </a:lnTo>
                <a:lnTo>
                  <a:pt x="75130" y="231112"/>
                </a:lnTo>
                <a:lnTo>
                  <a:pt x="76757" y="216304"/>
                </a:lnTo>
                <a:lnTo>
                  <a:pt x="77841" y="203891"/>
                </a:lnTo>
                <a:lnTo>
                  <a:pt x="78564" y="193076"/>
                </a:lnTo>
                <a:lnTo>
                  <a:pt x="80317" y="180786"/>
                </a:lnTo>
                <a:lnTo>
                  <a:pt x="82754" y="167513"/>
                </a:lnTo>
                <a:lnTo>
                  <a:pt x="85650" y="153584"/>
                </a:lnTo>
                <a:lnTo>
                  <a:pt x="88850" y="140488"/>
                </a:lnTo>
                <a:lnTo>
                  <a:pt x="92253" y="127948"/>
                </a:lnTo>
                <a:lnTo>
                  <a:pt x="95792" y="115777"/>
                </a:lnTo>
                <a:lnTo>
                  <a:pt x="100692" y="105124"/>
                </a:lnTo>
                <a:lnTo>
                  <a:pt x="106498" y="95481"/>
                </a:lnTo>
                <a:lnTo>
                  <a:pt x="112909" y="86513"/>
                </a:lnTo>
                <a:lnTo>
                  <a:pt x="118453" y="79264"/>
                </a:lnTo>
                <a:lnTo>
                  <a:pt x="127999" y="67823"/>
                </a:lnTo>
                <a:lnTo>
                  <a:pt x="136476" y="58505"/>
                </a:lnTo>
                <a:lnTo>
                  <a:pt x="145746" y="50130"/>
                </a:lnTo>
                <a:lnTo>
                  <a:pt x="158333" y="42175"/>
                </a:lnTo>
                <a:lnTo>
                  <a:pt x="172394" y="31019"/>
                </a:lnTo>
                <a:lnTo>
                  <a:pt x="179699" y="24488"/>
                </a:lnTo>
                <a:lnTo>
                  <a:pt x="187110" y="20134"/>
                </a:lnTo>
                <a:lnTo>
                  <a:pt x="194590" y="17232"/>
                </a:lnTo>
                <a:lnTo>
                  <a:pt x="208405" y="14007"/>
                </a:lnTo>
                <a:lnTo>
                  <a:pt x="218778" y="12573"/>
                </a:lnTo>
                <a:lnTo>
                  <a:pt x="280300" y="5699"/>
                </a:lnTo>
                <a:lnTo>
                  <a:pt x="302437" y="3798"/>
                </a:lnTo>
                <a:lnTo>
                  <a:pt x="322275" y="2531"/>
                </a:lnTo>
                <a:lnTo>
                  <a:pt x="364306" y="747"/>
                </a:lnTo>
                <a:lnTo>
                  <a:pt x="380354" y="330"/>
                </a:lnTo>
                <a:lnTo>
                  <a:pt x="448904" y="0"/>
                </a:lnTo>
                <a:lnTo>
                  <a:pt x="460287" y="3385"/>
                </a:lnTo>
                <a:lnTo>
                  <a:pt x="480060" y="114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16"/>
          <p:cNvSpPr/>
          <p:nvPr/>
        </p:nvSpPr>
        <p:spPr>
          <a:xfrm>
            <a:off x="8482648" y="3966223"/>
            <a:ext cx="249533" cy="272515"/>
          </a:xfrm>
          <a:custGeom>
            <a:avLst/>
            <a:gdLst/>
            <a:ahLst/>
            <a:cxnLst/>
            <a:rect l="0" t="0" r="0" b="0"/>
            <a:pathLst>
              <a:path w="249533" h="272515">
                <a:moveTo>
                  <a:pt x="9842" y="22847"/>
                </a:moveTo>
                <a:lnTo>
                  <a:pt x="0" y="13005"/>
                </a:lnTo>
                <a:lnTo>
                  <a:pt x="741" y="11206"/>
                </a:lnTo>
                <a:lnTo>
                  <a:pt x="6581" y="3875"/>
                </a:lnTo>
                <a:lnTo>
                  <a:pt x="8391" y="1715"/>
                </a:lnTo>
                <a:lnTo>
                  <a:pt x="12685" y="1139"/>
                </a:lnTo>
                <a:lnTo>
                  <a:pt x="19357" y="755"/>
                </a:lnTo>
                <a:lnTo>
                  <a:pt x="35661" y="328"/>
                </a:lnTo>
                <a:lnTo>
                  <a:pt x="130735" y="0"/>
                </a:lnTo>
                <a:lnTo>
                  <a:pt x="137427" y="1265"/>
                </a:lnTo>
                <a:lnTo>
                  <a:pt x="143159" y="3379"/>
                </a:lnTo>
                <a:lnTo>
                  <a:pt x="148249" y="6058"/>
                </a:lnTo>
                <a:lnTo>
                  <a:pt x="152914" y="7844"/>
                </a:lnTo>
                <a:lnTo>
                  <a:pt x="157293" y="9035"/>
                </a:lnTo>
                <a:lnTo>
                  <a:pt x="161482" y="9829"/>
                </a:lnTo>
                <a:lnTo>
                  <a:pt x="164276" y="11628"/>
                </a:lnTo>
                <a:lnTo>
                  <a:pt x="166138" y="14097"/>
                </a:lnTo>
                <a:lnTo>
                  <a:pt x="167379" y="17014"/>
                </a:lnTo>
                <a:lnTo>
                  <a:pt x="172145" y="23641"/>
                </a:lnTo>
                <a:lnTo>
                  <a:pt x="175194" y="27186"/>
                </a:lnTo>
                <a:lnTo>
                  <a:pt x="177226" y="30820"/>
                </a:lnTo>
                <a:lnTo>
                  <a:pt x="179485" y="38243"/>
                </a:lnTo>
                <a:lnTo>
                  <a:pt x="180087" y="43271"/>
                </a:lnTo>
                <a:lnTo>
                  <a:pt x="180489" y="49163"/>
                </a:lnTo>
                <a:lnTo>
                  <a:pt x="180756" y="55631"/>
                </a:lnTo>
                <a:lnTo>
                  <a:pt x="179665" y="59943"/>
                </a:lnTo>
                <a:lnTo>
                  <a:pt x="177667" y="62817"/>
                </a:lnTo>
                <a:lnTo>
                  <a:pt x="175065" y="64734"/>
                </a:lnTo>
                <a:lnTo>
                  <a:pt x="173331" y="67281"/>
                </a:lnTo>
                <a:lnTo>
                  <a:pt x="171403" y="73499"/>
                </a:lnTo>
                <a:lnTo>
                  <a:pt x="169619" y="75664"/>
                </a:lnTo>
                <a:lnTo>
                  <a:pt x="167160" y="77108"/>
                </a:lnTo>
                <a:lnTo>
                  <a:pt x="164250" y="78071"/>
                </a:lnTo>
                <a:lnTo>
                  <a:pt x="162311" y="79983"/>
                </a:lnTo>
                <a:lnTo>
                  <a:pt x="161018" y="82527"/>
                </a:lnTo>
                <a:lnTo>
                  <a:pt x="160156" y="85494"/>
                </a:lnTo>
                <a:lnTo>
                  <a:pt x="157041" y="88741"/>
                </a:lnTo>
                <a:lnTo>
                  <a:pt x="152424" y="92176"/>
                </a:lnTo>
                <a:lnTo>
                  <a:pt x="146807" y="95736"/>
                </a:lnTo>
                <a:lnTo>
                  <a:pt x="141792" y="98110"/>
                </a:lnTo>
                <a:lnTo>
                  <a:pt x="137178" y="99692"/>
                </a:lnTo>
                <a:lnTo>
                  <a:pt x="132833" y="100747"/>
                </a:lnTo>
                <a:lnTo>
                  <a:pt x="126125" y="102720"/>
                </a:lnTo>
                <a:lnTo>
                  <a:pt x="108513" y="108300"/>
                </a:lnTo>
                <a:lnTo>
                  <a:pt x="103562" y="109025"/>
                </a:lnTo>
                <a:lnTo>
                  <a:pt x="101532" y="108239"/>
                </a:lnTo>
                <a:lnTo>
                  <a:pt x="101448" y="106445"/>
                </a:lnTo>
                <a:lnTo>
                  <a:pt x="102663" y="105249"/>
                </a:lnTo>
                <a:lnTo>
                  <a:pt x="104742" y="104451"/>
                </a:lnTo>
                <a:lnTo>
                  <a:pt x="110440" y="103565"/>
                </a:lnTo>
                <a:lnTo>
                  <a:pt x="117206" y="103172"/>
                </a:lnTo>
                <a:lnTo>
                  <a:pt x="120787" y="101796"/>
                </a:lnTo>
                <a:lnTo>
                  <a:pt x="128154" y="96882"/>
                </a:lnTo>
                <a:lnTo>
                  <a:pt x="134436" y="95063"/>
                </a:lnTo>
                <a:lnTo>
                  <a:pt x="142434" y="93851"/>
                </a:lnTo>
                <a:lnTo>
                  <a:pt x="151577" y="93043"/>
                </a:lnTo>
                <a:lnTo>
                  <a:pt x="160212" y="93774"/>
                </a:lnTo>
                <a:lnTo>
                  <a:pt x="168509" y="95532"/>
                </a:lnTo>
                <a:lnTo>
                  <a:pt x="176580" y="97973"/>
                </a:lnTo>
                <a:lnTo>
                  <a:pt x="183230" y="100871"/>
                </a:lnTo>
                <a:lnTo>
                  <a:pt x="188934" y="104073"/>
                </a:lnTo>
                <a:lnTo>
                  <a:pt x="194006" y="107477"/>
                </a:lnTo>
                <a:lnTo>
                  <a:pt x="198658" y="109747"/>
                </a:lnTo>
                <a:lnTo>
                  <a:pt x="203029" y="111260"/>
                </a:lnTo>
                <a:lnTo>
                  <a:pt x="207213" y="112269"/>
                </a:lnTo>
                <a:lnTo>
                  <a:pt x="211273" y="114212"/>
                </a:lnTo>
                <a:lnTo>
                  <a:pt x="215248" y="116777"/>
                </a:lnTo>
                <a:lnTo>
                  <a:pt x="219170" y="119757"/>
                </a:lnTo>
                <a:lnTo>
                  <a:pt x="224323" y="124283"/>
                </a:lnTo>
                <a:lnTo>
                  <a:pt x="230300" y="129841"/>
                </a:lnTo>
                <a:lnTo>
                  <a:pt x="236824" y="136086"/>
                </a:lnTo>
                <a:lnTo>
                  <a:pt x="241173" y="141520"/>
                </a:lnTo>
                <a:lnTo>
                  <a:pt x="244072" y="146412"/>
                </a:lnTo>
                <a:lnTo>
                  <a:pt x="246006" y="150943"/>
                </a:lnTo>
                <a:lnTo>
                  <a:pt x="247295" y="156504"/>
                </a:lnTo>
                <a:lnTo>
                  <a:pt x="248153" y="162752"/>
                </a:lnTo>
                <a:lnTo>
                  <a:pt x="248726" y="169457"/>
                </a:lnTo>
                <a:lnTo>
                  <a:pt x="249108" y="176467"/>
                </a:lnTo>
                <a:lnTo>
                  <a:pt x="249532" y="191029"/>
                </a:lnTo>
                <a:lnTo>
                  <a:pt x="248375" y="198468"/>
                </a:lnTo>
                <a:lnTo>
                  <a:pt x="246333" y="205968"/>
                </a:lnTo>
                <a:lnTo>
                  <a:pt x="243703" y="213507"/>
                </a:lnTo>
                <a:lnTo>
                  <a:pt x="240680" y="219804"/>
                </a:lnTo>
                <a:lnTo>
                  <a:pt x="237394" y="225271"/>
                </a:lnTo>
                <a:lnTo>
                  <a:pt x="233933" y="230186"/>
                </a:lnTo>
                <a:lnTo>
                  <a:pt x="229086" y="234733"/>
                </a:lnTo>
                <a:lnTo>
                  <a:pt x="223315" y="239034"/>
                </a:lnTo>
                <a:lnTo>
                  <a:pt x="216927" y="243172"/>
                </a:lnTo>
                <a:lnTo>
                  <a:pt x="211398" y="247200"/>
                </a:lnTo>
                <a:lnTo>
                  <a:pt x="206442" y="251156"/>
                </a:lnTo>
                <a:lnTo>
                  <a:pt x="201869" y="255062"/>
                </a:lnTo>
                <a:lnTo>
                  <a:pt x="197550" y="257667"/>
                </a:lnTo>
                <a:lnTo>
                  <a:pt x="193400" y="259403"/>
                </a:lnTo>
                <a:lnTo>
                  <a:pt x="189364" y="260561"/>
                </a:lnTo>
                <a:lnTo>
                  <a:pt x="185403" y="262603"/>
                </a:lnTo>
                <a:lnTo>
                  <a:pt x="177616" y="268258"/>
                </a:lnTo>
                <a:lnTo>
                  <a:pt x="171221" y="270274"/>
                </a:lnTo>
                <a:lnTo>
                  <a:pt x="163148" y="271619"/>
                </a:lnTo>
                <a:lnTo>
                  <a:pt x="153956" y="272514"/>
                </a:lnTo>
                <a:lnTo>
                  <a:pt x="144018" y="271842"/>
                </a:lnTo>
                <a:lnTo>
                  <a:pt x="133582" y="270123"/>
                </a:lnTo>
                <a:lnTo>
                  <a:pt x="122815" y="267708"/>
                </a:lnTo>
                <a:lnTo>
                  <a:pt x="115638" y="264827"/>
                </a:lnTo>
                <a:lnTo>
                  <a:pt x="110853" y="261637"/>
                </a:lnTo>
                <a:lnTo>
                  <a:pt x="107662" y="258240"/>
                </a:lnTo>
                <a:lnTo>
                  <a:pt x="104265" y="255976"/>
                </a:lnTo>
                <a:lnTo>
                  <a:pt x="97105" y="253459"/>
                </a:lnTo>
                <a:lnTo>
                  <a:pt x="89688" y="248954"/>
                </a:lnTo>
                <a:lnTo>
                  <a:pt x="85933" y="245975"/>
                </a:lnTo>
                <a:lnTo>
                  <a:pt x="82159" y="243989"/>
                </a:lnTo>
                <a:lnTo>
                  <a:pt x="74580" y="241782"/>
                </a:lnTo>
                <a:lnTo>
                  <a:pt x="66978" y="237414"/>
                </a:lnTo>
                <a:lnTo>
                  <a:pt x="63172" y="234472"/>
                </a:lnTo>
                <a:lnTo>
                  <a:pt x="55557" y="231202"/>
                </a:lnTo>
                <a:lnTo>
                  <a:pt x="51749" y="230330"/>
                </a:lnTo>
                <a:lnTo>
                  <a:pt x="49210" y="228479"/>
                </a:lnTo>
                <a:lnTo>
                  <a:pt x="47517" y="225975"/>
                </a:lnTo>
                <a:lnTo>
                  <a:pt x="46388" y="223036"/>
                </a:lnTo>
                <a:lnTo>
                  <a:pt x="43096" y="221076"/>
                </a:lnTo>
                <a:lnTo>
                  <a:pt x="38362" y="219769"/>
                </a:lnTo>
                <a:lnTo>
                  <a:pt x="24647" y="217673"/>
                </a:lnTo>
                <a:lnTo>
                  <a:pt x="19385" y="217386"/>
                </a:lnTo>
                <a:lnTo>
                  <a:pt x="9842" y="2171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17"/>
          <p:cNvSpPr/>
          <p:nvPr/>
        </p:nvSpPr>
        <p:spPr>
          <a:xfrm>
            <a:off x="7692390" y="4378504"/>
            <a:ext cx="537211" cy="529511"/>
          </a:xfrm>
          <a:custGeom>
            <a:avLst/>
            <a:gdLst/>
            <a:ahLst/>
            <a:cxnLst/>
            <a:rect l="0" t="0" r="0" b="0"/>
            <a:pathLst>
              <a:path w="537211" h="529511">
                <a:moveTo>
                  <a:pt x="0" y="319225"/>
                </a:moveTo>
                <a:lnTo>
                  <a:pt x="12135" y="325293"/>
                </a:lnTo>
                <a:lnTo>
                  <a:pt x="21480" y="328272"/>
                </a:lnTo>
                <a:lnTo>
                  <a:pt x="25750" y="329067"/>
                </a:lnTo>
                <a:lnTo>
                  <a:pt x="37268" y="326563"/>
                </a:lnTo>
                <a:lnTo>
                  <a:pt x="49583" y="322486"/>
                </a:lnTo>
                <a:lnTo>
                  <a:pt x="59291" y="320675"/>
                </a:lnTo>
                <a:lnTo>
                  <a:pt x="74611" y="313096"/>
                </a:lnTo>
                <a:lnTo>
                  <a:pt x="84030" y="307519"/>
                </a:lnTo>
                <a:lnTo>
                  <a:pt x="97884" y="297936"/>
                </a:lnTo>
                <a:lnTo>
                  <a:pt x="141396" y="263232"/>
                </a:lnTo>
                <a:lnTo>
                  <a:pt x="153954" y="252686"/>
                </a:lnTo>
                <a:lnTo>
                  <a:pt x="164866" y="243116"/>
                </a:lnTo>
                <a:lnTo>
                  <a:pt x="182494" y="226979"/>
                </a:lnTo>
                <a:lnTo>
                  <a:pt x="194561" y="215574"/>
                </a:lnTo>
                <a:lnTo>
                  <a:pt x="204158" y="202885"/>
                </a:lnTo>
                <a:lnTo>
                  <a:pt x="208495" y="195945"/>
                </a:lnTo>
                <a:lnTo>
                  <a:pt x="215197" y="186238"/>
                </a:lnTo>
                <a:lnTo>
                  <a:pt x="249941" y="137546"/>
                </a:lnTo>
                <a:lnTo>
                  <a:pt x="258067" y="125716"/>
                </a:lnTo>
                <a:lnTo>
                  <a:pt x="264754" y="115289"/>
                </a:lnTo>
                <a:lnTo>
                  <a:pt x="270483" y="105798"/>
                </a:lnTo>
                <a:lnTo>
                  <a:pt x="275572" y="96930"/>
                </a:lnTo>
                <a:lnTo>
                  <a:pt x="278964" y="88479"/>
                </a:lnTo>
                <a:lnTo>
                  <a:pt x="282734" y="72315"/>
                </a:lnTo>
                <a:lnTo>
                  <a:pt x="287796" y="60051"/>
                </a:lnTo>
                <a:lnTo>
                  <a:pt x="293009" y="50366"/>
                </a:lnTo>
                <a:lnTo>
                  <a:pt x="295326" y="41829"/>
                </a:lnTo>
                <a:lnTo>
                  <a:pt x="294674" y="36504"/>
                </a:lnTo>
                <a:lnTo>
                  <a:pt x="290563" y="23815"/>
                </a:lnTo>
                <a:lnTo>
                  <a:pt x="284502" y="13095"/>
                </a:lnTo>
                <a:lnTo>
                  <a:pt x="281107" y="8459"/>
                </a:lnTo>
                <a:lnTo>
                  <a:pt x="276304" y="5367"/>
                </a:lnTo>
                <a:lnTo>
                  <a:pt x="264195" y="1933"/>
                </a:lnTo>
                <a:lnTo>
                  <a:pt x="250346" y="407"/>
                </a:lnTo>
                <a:lnTo>
                  <a:pt x="243097" y="0"/>
                </a:lnTo>
                <a:lnTo>
                  <a:pt x="236994" y="998"/>
                </a:lnTo>
                <a:lnTo>
                  <a:pt x="222338" y="7201"/>
                </a:lnTo>
                <a:lnTo>
                  <a:pt x="213964" y="9098"/>
                </a:lnTo>
                <a:lnTo>
                  <a:pt x="209953" y="12144"/>
                </a:lnTo>
                <a:lnTo>
                  <a:pt x="202108" y="22301"/>
                </a:lnTo>
                <a:lnTo>
                  <a:pt x="194389" y="35283"/>
                </a:lnTo>
                <a:lnTo>
                  <a:pt x="190552" y="42300"/>
                </a:lnTo>
                <a:lnTo>
                  <a:pt x="186725" y="53328"/>
                </a:lnTo>
                <a:lnTo>
                  <a:pt x="182903" y="67031"/>
                </a:lnTo>
                <a:lnTo>
                  <a:pt x="179085" y="82516"/>
                </a:lnTo>
                <a:lnTo>
                  <a:pt x="176540" y="95379"/>
                </a:lnTo>
                <a:lnTo>
                  <a:pt x="174843" y="106494"/>
                </a:lnTo>
                <a:lnTo>
                  <a:pt x="173712" y="116445"/>
                </a:lnTo>
                <a:lnTo>
                  <a:pt x="172957" y="125618"/>
                </a:lnTo>
                <a:lnTo>
                  <a:pt x="172455" y="134274"/>
                </a:lnTo>
                <a:lnTo>
                  <a:pt x="171897" y="150665"/>
                </a:lnTo>
                <a:lnTo>
                  <a:pt x="171648" y="166417"/>
                </a:lnTo>
                <a:lnTo>
                  <a:pt x="171455" y="396068"/>
                </a:lnTo>
                <a:lnTo>
                  <a:pt x="170183" y="412364"/>
                </a:lnTo>
                <a:lnTo>
                  <a:pt x="168065" y="427038"/>
                </a:lnTo>
                <a:lnTo>
                  <a:pt x="150649" y="514635"/>
                </a:lnTo>
                <a:lnTo>
                  <a:pt x="148996" y="529510"/>
                </a:lnTo>
                <a:lnTo>
                  <a:pt x="148861" y="529265"/>
                </a:lnTo>
                <a:lnTo>
                  <a:pt x="148600" y="516008"/>
                </a:lnTo>
                <a:lnTo>
                  <a:pt x="148591" y="492052"/>
                </a:lnTo>
                <a:lnTo>
                  <a:pt x="151977" y="478164"/>
                </a:lnTo>
                <a:lnTo>
                  <a:pt x="157715" y="464794"/>
                </a:lnTo>
                <a:lnTo>
                  <a:pt x="164499" y="454619"/>
                </a:lnTo>
                <a:lnTo>
                  <a:pt x="170626" y="441238"/>
                </a:lnTo>
                <a:lnTo>
                  <a:pt x="178521" y="422157"/>
                </a:lnTo>
                <a:lnTo>
                  <a:pt x="187594" y="399277"/>
                </a:lnTo>
                <a:lnTo>
                  <a:pt x="194912" y="382753"/>
                </a:lnTo>
                <a:lnTo>
                  <a:pt x="201061" y="370467"/>
                </a:lnTo>
                <a:lnTo>
                  <a:pt x="206430" y="361007"/>
                </a:lnTo>
                <a:lnTo>
                  <a:pt x="212550" y="352159"/>
                </a:lnTo>
                <a:lnTo>
                  <a:pt x="219170" y="343722"/>
                </a:lnTo>
                <a:lnTo>
                  <a:pt x="232028" y="330113"/>
                </a:lnTo>
                <a:lnTo>
                  <a:pt x="241977" y="324064"/>
                </a:lnTo>
                <a:lnTo>
                  <a:pt x="250632" y="321376"/>
                </a:lnTo>
                <a:lnTo>
                  <a:pt x="259981" y="318911"/>
                </a:lnTo>
                <a:lnTo>
                  <a:pt x="272604" y="313583"/>
                </a:lnTo>
                <a:lnTo>
                  <a:pt x="278256" y="312923"/>
                </a:lnTo>
                <a:lnTo>
                  <a:pt x="283294" y="313754"/>
                </a:lnTo>
                <a:lnTo>
                  <a:pt x="292278" y="318064"/>
                </a:lnTo>
                <a:lnTo>
                  <a:pt x="300505" y="324212"/>
                </a:lnTo>
                <a:lnTo>
                  <a:pt x="303206" y="327630"/>
                </a:lnTo>
                <a:lnTo>
                  <a:pt x="305007" y="331179"/>
                </a:lnTo>
                <a:lnTo>
                  <a:pt x="306208" y="334814"/>
                </a:lnTo>
                <a:lnTo>
                  <a:pt x="310929" y="342241"/>
                </a:lnTo>
                <a:lnTo>
                  <a:pt x="317260" y="351044"/>
                </a:lnTo>
                <a:lnTo>
                  <a:pt x="324308" y="363424"/>
                </a:lnTo>
                <a:lnTo>
                  <a:pt x="335415" y="378606"/>
                </a:lnTo>
                <a:lnTo>
                  <a:pt x="337910" y="384212"/>
                </a:lnTo>
                <a:lnTo>
                  <a:pt x="340682" y="397215"/>
                </a:lnTo>
                <a:lnTo>
                  <a:pt x="343961" y="408049"/>
                </a:lnTo>
                <a:lnTo>
                  <a:pt x="348687" y="421621"/>
                </a:lnTo>
                <a:lnTo>
                  <a:pt x="354377" y="437019"/>
                </a:lnTo>
                <a:lnTo>
                  <a:pt x="359441" y="448554"/>
                </a:lnTo>
                <a:lnTo>
                  <a:pt x="368455" y="464758"/>
                </a:lnTo>
                <a:lnTo>
                  <a:pt x="376694" y="479580"/>
                </a:lnTo>
                <a:lnTo>
                  <a:pt x="383320" y="493364"/>
                </a:lnTo>
                <a:lnTo>
                  <a:pt x="386264" y="503724"/>
                </a:lnTo>
                <a:lnTo>
                  <a:pt x="388319" y="506994"/>
                </a:lnTo>
                <a:lnTo>
                  <a:pt x="390960" y="509175"/>
                </a:lnTo>
                <a:lnTo>
                  <a:pt x="393989" y="510628"/>
                </a:lnTo>
                <a:lnTo>
                  <a:pt x="400743" y="512243"/>
                </a:lnTo>
                <a:lnTo>
                  <a:pt x="415426" y="513280"/>
                </a:lnTo>
                <a:lnTo>
                  <a:pt x="429743" y="510035"/>
                </a:lnTo>
                <a:lnTo>
                  <a:pt x="446267" y="504360"/>
                </a:lnTo>
                <a:lnTo>
                  <a:pt x="457844" y="497604"/>
                </a:lnTo>
                <a:lnTo>
                  <a:pt x="470609" y="486981"/>
                </a:lnTo>
                <a:lnTo>
                  <a:pt x="486020" y="472524"/>
                </a:lnTo>
                <a:lnTo>
                  <a:pt x="505568" y="453398"/>
                </a:lnTo>
                <a:lnTo>
                  <a:pt x="516797" y="438971"/>
                </a:lnTo>
                <a:lnTo>
                  <a:pt x="523057" y="428326"/>
                </a:lnTo>
                <a:lnTo>
                  <a:pt x="532452" y="415193"/>
                </a:lnTo>
                <a:lnTo>
                  <a:pt x="537210" y="3992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18"/>
          <p:cNvSpPr/>
          <p:nvPr/>
        </p:nvSpPr>
        <p:spPr>
          <a:xfrm>
            <a:off x="4549140" y="4606962"/>
            <a:ext cx="457201" cy="454215"/>
          </a:xfrm>
          <a:custGeom>
            <a:avLst/>
            <a:gdLst/>
            <a:ahLst/>
            <a:cxnLst/>
            <a:rect l="0" t="0" r="0" b="0"/>
            <a:pathLst>
              <a:path w="457201" h="454215">
                <a:moveTo>
                  <a:pt x="0" y="342227"/>
                </a:moveTo>
                <a:lnTo>
                  <a:pt x="98236" y="293110"/>
                </a:lnTo>
                <a:lnTo>
                  <a:pt x="110546" y="285261"/>
                </a:lnTo>
                <a:lnTo>
                  <a:pt x="122791" y="276269"/>
                </a:lnTo>
                <a:lnTo>
                  <a:pt x="140934" y="263806"/>
                </a:lnTo>
                <a:lnTo>
                  <a:pt x="149836" y="258197"/>
                </a:lnTo>
                <a:lnTo>
                  <a:pt x="158310" y="253187"/>
                </a:lnTo>
                <a:lnTo>
                  <a:pt x="166500" y="248577"/>
                </a:lnTo>
                <a:lnTo>
                  <a:pt x="174500" y="242964"/>
                </a:lnTo>
                <a:lnTo>
                  <a:pt x="182373" y="236682"/>
                </a:lnTo>
                <a:lnTo>
                  <a:pt x="196624" y="222928"/>
                </a:lnTo>
                <a:lnTo>
                  <a:pt x="202203" y="215704"/>
                </a:lnTo>
                <a:lnTo>
                  <a:pt x="226349" y="179793"/>
                </a:lnTo>
                <a:lnTo>
                  <a:pt x="232179" y="170438"/>
                </a:lnTo>
                <a:lnTo>
                  <a:pt x="237336" y="161661"/>
                </a:lnTo>
                <a:lnTo>
                  <a:pt x="242043" y="153270"/>
                </a:lnTo>
                <a:lnTo>
                  <a:pt x="247722" y="143865"/>
                </a:lnTo>
                <a:lnTo>
                  <a:pt x="260805" y="123257"/>
                </a:lnTo>
                <a:lnTo>
                  <a:pt x="265310" y="113697"/>
                </a:lnTo>
                <a:lnTo>
                  <a:pt x="268313" y="104784"/>
                </a:lnTo>
                <a:lnTo>
                  <a:pt x="270315" y="96302"/>
                </a:lnTo>
                <a:lnTo>
                  <a:pt x="271650" y="88107"/>
                </a:lnTo>
                <a:lnTo>
                  <a:pt x="272540" y="80104"/>
                </a:lnTo>
                <a:lnTo>
                  <a:pt x="273133" y="72229"/>
                </a:lnTo>
                <a:lnTo>
                  <a:pt x="272259" y="61898"/>
                </a:lnTo>
                <a:lnTo>
                  <a:pt x="270406" y="49931"/>
                </a:lnTo>
                <a:lnTo>
                  <a:pt x="264374" y="18495"/>
                </a:lnTo>
                <a:lnTo>
                  <a:pt x="263329" y="6983"/>
                </a:lnTo>
                <a:lnTo>
                  <a:pt x="261913" y="4430"/>
                </a:lnTo>
                <a:lnTo>
                  <a:pt x="259699" y="2730"/>
                </a:lnTo>
                <a:lnTo>
                  <a:pt x="256952" y="1596"/>
                </a:lnTo>
                <a:lnTo>
                  <a:pt x="247019" y="0"/>
                </a:lnTo>
                <a:lnTo>
                  <a:pt x="243419" y="1045"/>
                </a:lnTo>
                <a:lnTo>
                  <a:pt x="236033" y="5594"/>
                </a:lnTo>
                <a:lnTo>
                  <a:pt x="224734" y="15295"/>
                </a:lnTo>
                <a:lnTo>
                  <a:pt x="213343" y="26213"/>
                </a:lnTo>
                <a:lnTo>
                  <a:pt x="210808" y="29951"/>
                </a:lnTo>
                <a:lnTo>
                  <a:pt x="207992" y="37491"/>
                </a:lnTo>
                <a:lnTo>
                  <a:pt x="206407" y="48876"/>
                </a:lnTo>
                <a:lnTo>
                  <a:pt x="202650" y="59872"/>
                </a:lnTo>
                <a:lnTo>
                  <a:pt x="198016" y="73227"/>
                </a:lnTo>
                <a:lnTo>
                  <a:pt x="196781" y="80343"/>
                </a:lnTo>
                <a:lnTo>
                  <a:pt x="195957" y="87628"/>
                </a:lnTo>
                <a:lnTo>
                  <a:pt x="191655" y="116042"/>
                </a:lnTo>
                <a:lnTo>
                  <a:pt x="188730" y="134287"/>
                </a:lnTo>
                <a:lnTo>
                  <a:pt x="188050" y="148991"/>
                </a:lnTo>
                <a:lnTo>
                  <a:pt x="188866" y="161333"/>
                </a:lnTo>
                <a:lnTo>
                  <a:pt x="190681" y="172101"/>
                </a:lnTo>
                <a:lnTo>
                  <a:pt x="196083" y="217933"/>
                </a:lnTo>
                <a:lnTo>
                  <a:pt x="199302" y="247934"/>
                </a:lnTo>
                <a:lnTo>
                  <a:pt x="202718" y="274285"/>
                </a:lnTo>
                <a:lnTo>
                  <a:pt x="206265" y="298202"/>
                </a:lnTo>
                <a:lnTo>
                  <a:pt x="209900" y="320498"/>
                </a:lnTo>
                <a:lnTo>
                  <a:pt x="213593" y="339171"/>
                </a:lnTo>
                <a:lnTo>
                  <a:pt x="217326" y="355430"/>
                </a:lnTo>
                <a:lnTo>
                  <a:pt x="221083" y="370079"/>
                </a:lnTo>
                <a:lnTo>
                  <a:pt x="223589" y="381115"/>
                </a:lnTo>
                <a:lnTo>
                  <a:pt x="225259" y="389743"/>
                </a:lnTo>
                <a:lnTo>
                  <a:pt x="226373" y="396764"/>
                </a:lnTo>
                <a:lnTo>
                  <a:pt x="227115" y="397636"/>
                </a:lnTo>
                <a:lnTo>
                  <a:pt x="227940" y="388443"/>
                </a:lnTo>
                <a:lnTo>
                  <a:pt x="228307" y="375044"/>
                </a:lnTo>
                <a:lnTo>
                  <a:pt x="228404" y="367915"/>
                </a:lnTo>
                <a:lnTo>
                  <a:pt x="229739" y="359353"/>
                </a:lnTo>
                <a:lnTo>
                  <a:pt x="231899" y="349834"/>
                </a:lnTo>
                <a:lnTo>
                  <a:pt x="234609" y="339679"/>
                </a:lnTo>
                <a:lnTo>
                  <a:pt x="237686" y="330368"/>
                </a:lnTo>
                <a:lnTo>
                  <a:pt x="241007" y="321622"/>
                </a:lnTo>
                <a:lnTo>
                  <a:pt x="261531" y="271129"/>
                </a:lnTo>
                <a:lnTo>
                  <a:pt x="267064" y="259269"/>
                </a:lnTo>
                <a:lnTo>
                  <a:pt x="272022" y="250091"/>
                </a:lnTo>
                <a:lnTo>
                  <a:pt x="276598" y="242703"/>
                </a:lnTo>
                <a:lnTo>
                  <a:pt x="280919" y="237778"/>
                </a:lnTo>
                <a:lnTo>
                  <a:pt x="285069" y="234495"/>
                </a:lnTo>
                <a:lnTo>
                  <a:pt x="293067" y="229576"/>
                </a:lnTo>
                <a:lnTo>
                  <a:pt x="304710" y="220937"/>
                </a:lnTo>
                <a:lnTo>
                  <a:pt x="312380" y="218470"/>
                </a:lnTo>
                <a:lnTo>
                  <a:pt x="316203" y="219083"/>
                </a:lnTo>
                <a:lnTo>
                  <a:pt x="329209" y="226512"/>
                </a:lnTo>
                <a:lnTo>
                  <a:pt x="336867" y="233576"/>
                </a:lnTo>
                <a:lnTo>
                  <a:pt x="343605" y="243561"/>
                </a:lnTo>
                <a:lnTo>
                  <a:pt x="347180" y="249780"/>
                </a:lnTo>
                <a:lnTo>
                  <a:pt x="351152" y="263463"/>
                </a:lnTo>
                <a:lnTo>
                  <a:pt x="352211" y="270668"/>
                </a:lnTo>
                <a:lnTo>
                  <a:pt x="352918" y="278011"/>
                </a:lnTo>
                <a:lnTo>
                  <a:pt x="353388" y="285446"/>
                </a:lnTo>
                <a:lnTo>
                  <a:pt x="353702" y="292943"/>
                </a:lnTo>
                <a:lnTo>
                  <a:pt x="354051" y="311433"/>
                </a:lnTo>
                <a:lnTo>
                  <a:pt x="354329" y="423917"/>
                </a:lnTo>
                <a:lnTo>
                  <a:pt x="355599" y="428437"/>
                </a:lnTo>
                <a:lnTo>
                  <a:pt x="362185" y="440867"/>
                </a:lnTo>
                <a:lnTo>
                  <a:pt x="364170" y="448720"/>
                </a:lnTo>
                <a:lnTo>
                  <a:pt x="367240" y="451323"/>
                </a:lnTo>
                <a:lnTo>
                  <a:pt x="371827" y="453058"/>
                </a:lnTo>
                <a:lnTo>
                  <a:pt x="377424" y="454214"/>
                </a:lnTo>
                <a:lnTo>
                  <a:pt x="382426" y="453715"/>
                </a:lnTo>
                <a:lnTo>
                  <a:pt x="387031" y="452113"/>
                </a:lnTo>
                <a:lnTo>
                  <a:pt x="397478" y="446483"/>
                </a:lnTo>
                <a:lnTo>
                  <a:pt x="402293" y="442327"/>
                </a:lnTo>
                <a:lnTo>
                  <a:pt x="457200" y="3765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19"/>
          <p:cNvSpPr/>
          <p:nvPr/>
        </p:nvSpPr>
        <p:spPr>
          <a:xfrm>
            <a:off x="5052059" y="4572000"/>
            <a:ext cx="113831" cy="571501"/>
          </a:xfrm>
          <a:custGeom>
            <a:avLst/>
            <a:gdLst/>
            <a:ahLst/>
            <a:cxnLst/>
            <a:rect l="0" t="0" r="0" b="0"/>
            <a:pathLst>
              <a:path w="113831" h="571501">
                <a:moveTo>
                  <a:pt x="102870" y="0"/>
                </a:moveTo>
                <a:lnTo>
                  <a:pt x="108939" y="12135"/>
                </a:lnTo>
                <a:lnTo>
                  <a:pt x="111918" y="24867"/>
                </a:lnTo>
                <a:lnTo>
                  <a:pt x="113241" y="38991"/>
                </a:lnTo>
                <a:lnTo>
                  <a:pt x="113830" y="53736"/>
                </a:lnTo>
                <a:lnTo>
                  <a:pt x="111447" y="68844"/>
                </a:lnTo>
                <a:lnTo>
                  <a:pt x="107318" y="89076"/>
                </a:lnTo>
                <a:lnTo>
                  <a:pt x="75281" y="234074"/>
                </a:lnTo>
                <a:lnTo>
                  <a:pt x="44047" y="386173"/>
                </a:lnTo>
                <a:lnTo>
                  <a:pt x="39525" y="404769"/>
                </a:lnTo>
                <a:lnTo>
                  <a:pt x="35240" y="419706"/>
                </a:lnTo>
                <a:lnTo>
                  <a:pt x="31114" y="432204"/>
                </a:lnTo>
                <a:lnTo>
                  <a:pt x="27092" y="446885"/>
                </a:lnTo>
                <a:lnTo>
                  <a:pt x="23142" y="463024"/>
                </a:lnTo>
                <a:lnTo>
                  <a:pt x="19238" y="480132"/>
                </a:lnTo>
                <a:lnTo>
                  <a:pt x="16635" y="492808"/>
                </a:lnTo>
                <a:lnTo>
                  <a:pt x="13744" y="510279"/>
                </a:lnTo>
                <a:lnTo>
                  <a:pt x="12459" y="525664"/>
                </a:lnTo>
                <a:lnTo>
                  <a:pt x="12116" y="533322"/>
                </a:lnTo>
                <a:lnTo>
                  <a:pt x="10618" y="540968"/>
                </a:lnTo>
                <a:lnTo>
                  <a:pt x="8349" y="548605"/>
                </a:lnTo>
                <a:lnTo>
                  <a:pt x="0" y="5715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20"/>
          <p:cNvSpPr/>
          <p:nvPr/>
        </p:nvSpPr>
        <p:spPr>
          <a:xfrm>
            <a:off x="5205495" y="4732648"/>
            <a:ext cx="258046" cy="330731"/>
          </a:xfrm>
          <a:custGeom>
            <a:avLst/>
            <a:gdLst/>
            <a:ahLst/>
            <a:cxnLst/>
            <a:rect l="0" t="0" r="0" b="0"/>
            <a:pathLst>
              <a:path w="258046" h="330731">
                <a:moveTo>
                  <a:pt x="6584" y="113671"/>
                </a:moveTo>
                <a:lnTo>
                  <a:pt x="517" y="107604"/>
                </a:lnTo>
                <a:lnTo>
                  <a:pt x="0" y="104546"/>
                </a:lnTo>
                <a:lnTo>
                  <a:pt x="925" y="101238"/>
                </a:lnTo>
                <a:lnTo>
                  <a:pt x="2811" y="97762"/>
                </a:lnTo>
                <a:lnTo>
                  <a:pt x="4908" y="90514"/>
                </a:lnTo>
                <a:lnTo>
                  <a:pt x="5467" y="86803"/>
                </a:lnTo>
                <a:lnTo>
                  <a:pt x="9475" y="79293"/>
                </a:lnTo>
                <a:lnTo>
                  <a:pt x="12321" y="75513"/>
                </a:lnTo>
                <a:lnTo>
                  <a:pt x="18029" y="70453"/>
                </a:lnTo>
                <a:lnTo>
                  <a:pt x="25644" y="64539"/>
                </a:lnTo>
                <a:lnTo>
                  <a:pt x="34530" y="58056"/>
                </a:lnTo>
                <a:lnTo>
                  <a:pt x="41725" y="52464"/>
                </a:lnTo>
                <a:lnTo>
                  <a:pt x="47792" y="47467"/>
                </a:lnTo>
                <a:lnTo>
                  <a:pt x="53106" y="42865"/>
                </a:lnTo>
                <a:lnTo>
                  <a:pt x="59189" y="38527"/>
                </a:lnTo>
                <a:lnTo>
                  <a:pt x="65784" y="34365"/>
                </a:lnTo>
                <a:lnTo>
                  <a:pt x="72721" y="30321"/>
                </a:lnTo>
                <a:lnTo>
                  <a:pt x="81155" y="27624"/>
                </a:lnTo>
                <a:lnTo>
                  <a:pt x="90589" y="25827"/>
                </a:lnTo>
                <a:lnTo>
                  <a:pt x="100687" y="24628"/>
                </a:lnTo>
                <a:lnTo>
                  <a:pt x="108690" y="22559"/>
                </a:lnTo>
                <a:lnTo>
                  <a:pt x="115295" y="19910"/>
                </a:lnTo>
                <a:lnTo>
                  <a:pt x="127290" y="13580"/>
                </a:lnTo>
                <a:lnTo>
                  <a:pt x="141088" y="6533"/>
                </a:lnTo>
                <a:lnTo>
                  <a:pt x="148324" y="4146"/>
                </a:lnTo>
                <a:lnTo>
                  <a:pt x="155687" y="2554"/>
                </a:lnTo>
                <a:lnTo>
                  <a:pt x="163136" y="1494"/>
                </a:lnTo>
                <a:lnTo>
                  <a:pt x="170642" y="786"/>
                </a:lnTo>
                <a:lnTo>
                  <a:pt x="178187" y="315"/>
                </a:lnTo>
                <a:lnTo>
                  <a:pt x="185756" y="0"/>
                </a:lnTo>
                <a:lnTo>
                  <a:pt x="192072" y="1061"/>
                </a:lnTo>
                <a:lnTo>
                  <a:pt x="197553" y="3037"/>
                </a:lnTo>
                <a:lnTo>
                  <a:pt x="202477" y="5625"/>
                </a:lnTo>
                <a:lnTo>
                  <a:pt x="207029" y="8621"/>
                </a:lnTo>
                <a:lnTo>
                  <a:pt x="211335" y="11887"/>
                </a:lnTo>
                <a:lnTo>
                  <a:pt x="215474" y="15336"/>
                </a:lnTo>
                <a:lnTo>
                  <a:pt x="218234" y="20175"/>
                </a:lnTo>
                <a:lnTo>
                  <a:pt x="220074" y="25940"/>
                </a:lnTo>
                <a:lnTo>
                  <a:pt x="221301" y="32324"/>
                </a:lnTo>
                <a:lnTo>
                  <a:pt x="222119" y="37849"/>
                </a:lnTo>
                <a:lnTo>
                  <a:pt x="223028" y="47376"/>
                </a:lnTo>
                <a:lnTo>
                  <a:pt x="223270" y="52964"/>
                </a:lnTo>
                <a:lnTo>
                  <a:pt x="223539" y="65947"/>
                </a:lnTo>
                <a:lnTo>
                  <a:pt x="223736" y="116088"/>
                </a:lnTo>
                <a:lnTo>
                  <a:pt x="222472" y="125442"/>
                </a:lnTo>
                <a:lnTo>
                  <a:pt x="220359" y="134219"/>
                </a:lnTo>
                <a:lnTo>
                  <a:pt x="217681" y="142609"/>
                </a:lnTo>
                <a:lnTo>
                  <a:pt x="213356" y="152013"/>
                </a:lnTo>
                <a:lnTo>
                  <a:pt x="207932" y="162093"/>
                </a:lnTo>
                <a:lnTo>
                  <a:pt x="168842" y="229916"/>
                </a:lnTo>
                <a:lnTo>
                  <a:pt x="151512" y="261009"/>
                </a:lnTo>
                <a:lnTo>
                  <a:pt x="145113" y="272857"/>
                </a:lnTo>
                <a:lnTo>
                  <a:pt x="138307" y="282025"/>
                </a:lnTo>
                <a:lnTo>
                  <a:pt x="131229" y="289407"/>
                </a:lnTo>
                <a:lnTo>
                  <a:pt x="123971" y="295598"/>
                </a:lnTo>
                <a:lnTo>
                  <a:pt x="116592" y="302266"/>
                </a:lnTo>
                <a:lnTo>
                  <a:pt x="101620" y="316448"/>
                </a:lnTo>
                <a:lnTo>
                  <a:pt x="95342" y="321246"/>
                </a:lnTo>
                <a:lnTo>
                  <a:pt x="89886" y="324444"/>
                </a:lnTo>
                <a:lnTo>
                  <a:pt x="84979" y="326577"/>
                </a:lnTo>
                <a:lnTo>
                  <a:pt x="80438" y="327998"/>
                </a:lnTo>
                <a:lnTo>
                  <a:pt x="76140" y="328946"/>
                </a:lnTo>
                <a:lnTo>
                  <a:pt x="72005" y="329578"/>
                </a:lnTo>
                <a:lnTo>
                  <a:pt x="64024" y="330280"/>
                </a:lnTo>
                <a:lnTo>
                  <a:pt x="56243" y="330592"/>
                </a:lnTo>
                <a:lnTo>
                  <a:pt x="48552" y="330730"/>
                </a:lnTo>
                <a:lnTo>
                  <a:pt x="44723" y="329498"/>
                </a:lnTo>
                <a:lnTo>
                  <a:pt x="37081" y="324741"/>
                </a:lnTo>
                <a:lnTo>
                  <a:pt x="33266" y="317884"/>
                </a:lnTo>
                <a:lnTo>
                  <a:pt x="29452" y="308234"/>
                </a:lnTo>
                <a:lnTo>
                  <a:pt x="25639" y="296719"/>
                </a:lnTo>
                <a:lnTo>
                  <a:pt x="24368" y="286503"/>
                </a:lnTo>
                <a:lnTo>
                  <a:pt x="24790" y="277153"/>
                </a:lnTo>
                <a:lnTo>
                  <a:pt x="26341" y="268379"/>
                </a:lnTo>
                <a:lnTo>
                  <a:pt x="28646" y="259990"/>
                </a:lnTo>
                <a:lnTo>
                  <a:pt x="31452" y="251857"/>
                </a:lnTo>
                <a:lnTo>
                  <a:pt x="34593" y="243895"/>
                </a:lnTo>
                <a:lnTo>
                  <a:pt x="36686" y="237317"/>
                </a:lnTo>
                <a:lnTo>
                  <a:pt x="38082" y="231662"/>
                </a:lnTo>
                <a:lnTo>
                  <a:pt x="39013" y="226622"/>
                </a:lnTo>
                <a:lnTo>
                  <a:pt x="40904" y="223262"/>
                </a:lnTo>
                <a:lnTo>
                  <a:pt x="43434" y="221022"/>
                </a:lnTo>
                <a:lnTo>
                  <a:pt x="62688" y="211359"/>
                </a:lnTo>
                <a:lnTo>
                  <a:pt x="68117" y="209276"/>
                </a:lnTo>
                <a:lnTo>
                  <a:pt x="73006" y="207888"/>
                </a:lnTo>
                <a:lnTo>
                  <a:pt x="77536" y="206962"/>
                </a:lnTo>
                <a:lnTo>
                  <a:pt x="81825" y="206345"/>
                </a:lnTo>
                <a:lnTo>
                  <a:pt x="85955" y="205934"/>
                </a:lnTo>
                <a:lnTo>
                  <a:pt x="93930" y="205477"/>
                </a:lnTo>
                <a:lnTo>
                  <a:pt x="101708" y="205274"/>
                </a:lnTo>
                <a:lnTo>
                  <a:pt x="105560" y="206490"/>
                </a:lnTo>
                <a:lnTo>
                  <a:pt x="113227" y="211228"/>
                </a:lnTo>
                <a:lnTo>
                  <a:pt x="118319" y="212999"/>
                </a:lnTo>
                <a:lnTo>
                  <a:pt x="124255" y="214179"/>
                </a:lnTo>
                <a:lnTo>
                  <a:pt x="130751" y="214967"/>
                </a:lnTo>
                <a:lnTo>
                  <a:pt x="137623" y="216762"/>
                </a:lnTo>
                <a:lnTo>
                  <a:pt x="144743" y="219228"/>
                </a:lnTo>
                <a:lnTo>
                  <a:pt x="152030" y="222142"/>
                </a:lnTo>
                <a:lnTo>
                  <a:pt x="158158" y="225355"/>
                </a:lnTo>
                <a:lnTo>
                  <a:pt x="163514" y="228768"/>
                </a:lnTo>
                <a:lnTo>
                  <a:pt x="168354" y="232312"/>
                </a:lnTo>
                <a:lnTo>
                  <a:pt x="174121" y="235945"/>
                </a:lnTo>
                <a:lnTo>
                  <a:pt x="180506" y="239638"/>
                </a:lnTo>
                <a:lnTo>
                  <a:pt x="187302" y="243369"/>
                </a:lnTo>
                <a:lnTo>
                  <a:pt x="193103" y="247126"/>
                </a:lnTo>
                <a:lnTo>
                  <a:pt x="198240" y="250902"/>
                </a:lnTo>
                <a:lnTo>
                  <a:pt x="202935" y="254688"/>
                </a:lnTo>
                <a:lnTo>
                  <a:pt x="207335" y="258483"/>
                </a:lnTo>
                <a:lnTo>
                  <a:pt x="211538" y="262282"/>
                </a:lnTo>
                <a:lnTo>
                  <a:pt x="215610" y="266085"/>
                </a:lnTo>
                <a:lnTo>
                  <a:pt x="219595" y="268621"/>
                </a:lnTo>
                <a:lnTo>
                  <a:pt x="227409" y="271438"/>
                </a:lnTo>
                <a:lnTo>
                  <a:pt x="235115" y="276076"/>
                </a:lnTo>
                <a:lnTo>
                  <a:pt x="238949" y="279091"/>
                </a:lnTo>
                <a:lnTo>
                  <a:pt x="241504" y="282371"/>
                </a:lnTo>
                <a:lnTo>
                  <a:pt x="243208" y="285828"/>
                </a:lnTo>
                <a:lnTo>
                  <a:pt x="245100" y="293056"/>
                </a:lnTo>
                <a:lnTo>
                  <a:pt x="245942" y="300501"/>
                </a:lnTo>
                <a:lnTo>
                  <a:pt x="247436" y="304264"/>
                </a:lnTo>
                <a:lnTo>
                  <a:pt x="249702" y="308043"/>
                </a:lnTo>
                <a:lnTo>
                  <a:pt x="258045" y="3194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21"/>
          <p:cNvSpPr/>
          <p:nvPr/>
        </p:nvSpPr>
        <p:spPr>
          <a:xfrm>
            <a:off x="5920740" y="4519224"/>
            <a:ext cx="212194" cy="372816"/>
          </a:xfrm>
          <a:custGeom>
            <a:avLst/>
            <a:gdLst/>
            <a:ahLst/>
            <a:cxnLst/>
            <a:rect l="0" t="0" r="0" b="0"/>
            <a:pathLst>
              <a:path w="212194" h="372816">
                <a:moveTo>
                  <a:pt x="0" y="258515"/>
                </a:moveTo>
                <a:lnTo>
                  <a:pt x="25750" y="258515"/>
                </a:lnTo>
                <a:lnTo>
                  <a:pt x="29866" y="257245"/>
                </a:lnTo>
                <a:lnTo>
                  <a:pt x="33881" y="255129"/>
                </a:lnTo>
                <a:lnTo>
                  <a:pt x="37827" y="252448"/>
                </a:lnTo>
                <a:lnTo>
                  <a:pt x="41728" y="249390"/>
                </a:lnTo>
                <a:lnTo>
                  <a:pt x="45599" y="246082"/>
                </a:lnTo>
                <a:lnTo>
                  <a:pt x="49449" y="242607"/>
                </a:lnTo>
                <a:lnTo>
                  <a:pt x="60500" y="231972"/>
                </a:lnTo>
                <a:lnTo>
                  <a:pt x="82224" y="210515"/>
                </a:lnTo>
                <a:lnTo>
                  <a:pt x="89106" y="202385"/>
                </a:lnTo>
                <a:lnTo>
                  <a:pt x="106912" y="179805"/>
                </a:lnTo>
                <a:lnTo>
                  <a:pt x="115725" y="167942"/>
                </a:lnTo>
                <a:lnTo>
                  <a:pt x="132289" y="144601"/>
                </a:lnTo>
                <a:lnTo>
                  <a:pt x="138993" y="130503"/>
                </a:lnTo>
                <a:lnTo>
                  <a:pt x="144732" y="114753"/>
                </a:lnTo>
                <a:lnTo>
                  <a:pt x="149828" y="97904"/>
                </a:lnTo>
                <a:lnTo>
                  <a:pt x="153225" y="84131"/>
                </a:lnTo>
                <a:lnTo>
                  <a:pt x="155490" y="72409"/>
                </a:lnTo>
                <a:lnTo>
                  <a:pt x="156999" y="62054"/>
                </a:lnTo>
                <a:lnTo>
                  <a:pt x="158006" y="52612"/>
                </a:lnTo>
                <a:lnTo>
                  <a:pt x="158677" y="43776"/>
                </a:lnTo>
                <a:lnTo>
                  <a:pt x="159125" y="35346"/>
                </a:lnTo>
                <a:lnTo>
                  <a:pt x="158153" y="27186"/>
                </a:lnTo>
                <a:lnTo>
                  <a:pt x="156235" y="19206"/>
                </a:lnTo>
                <a:lnTo>
                  <a:pt x="153687" y="11345"/>
                </a:lnTo>
                <a:lnTo>
                  <a:pt x="150718" y="6105"/>
                </a:lnTo>
                <a:lnTo>
                  <a:pt x="147468" y="2612"/>
                </a:lnTo>
                <a:lnTo>
                  <a:pt x="144032" y="283"/>
                </a:lnTo>
                <a:lnTo>
                  <a:pt x="141741" y="0"/>
                </a:lnTo>
                <a:lnTo>
                  <a:pt x="140214" y="1082"/>
                </a:lnTo>
                <a:lnTo>
                  <a:pt x="139196" y="3073"/>
                </a:lnTo>
                <a:lnTo>
                  <a:pt x="135977" y="6941"/>
                </a:lnTo>
                <a:lnTo>
                  <a:pt x="131291" y="12059"/>
                </a:lnTo>
                <a:lnTo>
                  <a:pt x="125628" y="18011"/>
                </a:lnTo>
                <a:lnTo>
                  <a:pt x="121851" y="24519"/>
                </a:lnTo>
                <a:lnTo>
                  <a:pt x="119334" y="31398"/>
                </a:lnTo>
                <a:lnTo>
                  <a:pt x="117656" y="38524"/>
                </a:lnTo>
                <a:lnTo>
                  <a:pt x="113997" y="47084"/>
                </a:lnTo>
                <a:lnTo>
                  <a:pt x="109018" y="56602"/>
                </a:lnTo>
                <a:lnTo>
                  <a:pt x="103158" y="66756"/>
                </a:lnTo>
                <a:lnTo>
                  <a:pt x="97982" y="82416"/>
                </a:lnTo>
                <a:lnTo>
                  <a:pt x="93261" y="101746"/>
                </a:lnTo>
                <a:lnTo>
                  <a:pt x="70492" y="214849"/>
                </a:lnTo>
                <a:lnTo>
                  <a:pt x="66044" y="239564"/>
                </a:lnTo>
                <a:lnTo>
                  <a:pt x="63080" y="258581"/>
                </a:lnTo>
                <a:lnTo>
                  <a:pt x="61102" y="273800"/>
                </a:lnTo>
                <a:lnTo>
                  <a:pt x="58515" y="286485"/>
                </a:lnTo>
                <a:lnTo>
                  <a:pt x="55520" y="297481"/>
                </a:lnTo>
                <a:lnTo>
                  <a:pt x="47655" y="321246"/>
                </a:lnTo>
                <a:lnTo>
                  <a:pt x="48280" y="323195"/>
                </a:lnTo>
                <a:lnTo>
                  <a:pt x="49967" y="324496"/>
                </a:lnTo>
                <a:lnTo>
                  <a:pt x="52361" y="325362"/>
                </a:lnTo>
                <a:lnTo>
                  <a:pt x="53957" y="323400"/>
                </a:lnTo>
                <a:lnTo>
                  <a:pt x="55730" y="314446"/>
                </a:lnTo>
                <a:lnTo>
                  <a:pt x="57474" y="308503"/>
                </a:lnTo>
                <a:lnTo>
                  <a:pt x="59906" y="302000"/>
                </a:lnTo>
                <a:lnTo>
                  <a:pt x="62797" y="295125"/>
                </a:lnTo>
                <a:lnTo>
                  <a:pt x="65995" y="288002"/>
                </a:lnTo>
                <a:lnTo>
                  <a:pt x="72934" y="273314"/>
                </a:lnTo>
                <a:lnTo>
                  <a:pt x="76865" y="261706"/>
                </a:lnTo>
                <a:lnTo>
                  <a:pt x="77913" y="256832"/>
                </a:lnTo>
                <a:lnTo>
                  <a:pt x="81152" y="251043"/>
                </a:lnTo>
                <a:lnTo>
                  <a:pt x="85851" y="244644"/>
                </a:lnTo>
                <a:lnTo>
                  <a:pt x="91524" y="237838"/>
                </a:lnTo>
                <a:lnTo>
                  <a:pt x="96576" y="230760"/>
                </a:lnTo>
                <a:lnTo>
                  <a:pt x="101214" y="223502"/>
                </a:lnTo>
                <a:lnTo>
                  <a:pt x="105576" y="216123"/>
                </a:lnTo>
                <a:lnTo>
                  <a:pt x="112294" y="208664"/>
                </a:lnTo>
                <a:lnTo>
                  <a:pt x="120582" y="201151"/>
                </a:lnTo>
                <a:lnTo>
                  <a:pt x="129918" y="193603"/>
                </a:lnTo>
                <a:lnTo>
                  <a:pt x="137412" y="187300"/>
                </a:lnTo>
                <a:lnTo>
                  <a:pt x="143678" y="181828"/>
                </a:lnTo>
                <a:lnTo>
                  <a:pt x="154026" y="172362"/>
                </a:lnTo>
                <a:lnTo>
                  <a:pt x="162859" y="163922"/>
                </a:lnTo>
                <a:lnTo>
                  <a:pt x="166993" y="161163"/>
                </a:lnTo>
                <a:lnTo>
                  <a:pt x="171018" y="159324"/>
                </a:lnTo>
                <a:lnTo>
                  <a:pt x="174972" y="158098"/>
                </a:lnTo>
                <a:lnTo>
                  <a:pt x="178878" y="158550"/>
                </a:lnTo>
                <a:lnTo>
                  <a:pt x="182752" y="160122"/>
                </a:lnTo>
                <a:lnTo>
                  <a:pt x="186604" y="162440"/>
                </a:lnTo>
                <a:lnTo>
                  <a:pt x="190442" y="165255"/>
                </a:lnTo>
                <a:lnTo>
                  <a:pt x="194272" y="168402"/>
                </a:lnTo>
                <a:lnTo>
                  <a:pt x="198094" y="171770"/>
                </a:lnTo>
                <a:lnTo>
                  <a:pt x="200642" y="175285"/>
                </a:lnTo>
                <a:lnTo>
                  <a:pt x="203474" y="182577"/>
                </a:lnTo>
                <a:lnTo>
                  <a:pt x="204733" y="193439"/>
                </a:lnTo>
                <a:lnTo>
                  <a:pt x="205068" y="199891"/>
                </a:lnTo>
                <a:lnTo>
                  <a:pt x="206562" y="209272"/>
                </a:lnTo>
                <a:lnTo>
                  <a:pt x="208828" y="220607"/>
                </a:lnTo>
                <a:lnTo>
                  <a:pt x="211608" y="233243"/>
                </a:lnTo>
                <a:lnTo>
                  <a:pt x="212193" y="244207"/>
                </a:lnTo>
                <a:lnTo>
                  <a:pt x="211312" y="254057"/>
                </a:lnTo>
                <a:lnTo>
                  <a:pt x="209454" y="263163"/>
                </a:lnTo>
                <a:lnTo>
                  <a:pt x="208216" y="275584"/>
                </a:lnTo>
                <a:lnTo>
                  <a:pt x="207391" y="290214"/>
                </a:lnTo>
                <a:lnTo>
                  <a:pt x="206066" y="335050"/>
                </a:lnTo>
                <a:lnTo>
                  <a:pt x="205739" y="3728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22"/>
          <p:cNvSpPr/>
          <p:nvPr/>
        </p:nvSpPr>
        <p:spPr>
          <a:xfrm>
            <a:off x="6240779" y="4508286"/>
            <a:ext cx="400052" cy="385254"/>
          </a:xfrm>
          <a:custGeom>
            <a:avLst/>
            <a:gdLst/>
            <a:ahLst/>
            <a:cxnLst/>
            <a:rect l="0" t="0" r="0" b="0"/>
            <a:pathLst>
              <a:path w="400052" h="385254">
                <a:moveTo>
                  <a:pt x="0" y="200873"/>
                </a:moveTo>
                <a:lnTo>
                  <a:pt x="0" y="232691"/>
                </a:lnTo>
                <a:lnTo>
                  <a:pt x="1271" y="241136"/>
                </a:lnTo>
                <a:lnTo>
                  <a:pt x="3387" y="250575"/>
                </a:lnTo>
                <a:lnTo>
                  <a:pt x="15909" y="299168"/>
                </a:lnTo>
                <a:lnTo>
                  <a:pt x="19497" y="309583"/>
                </a:lnTo>
                <a:lnTo>
                  <a:pt x="23158" y="317796"/>
                </a:lnTo>
                <a:lnTo>
                  <a:pt x="26868" y="324542"/>
                </a:lnTo>
                <a:lnTo>
                  <a:pt x="30992" y="335424"/>
                </a:lnTo>
                <a:lnTo>
                  <a:pt x="32825" y="345763"/>
                </a:lnTo>
                <a:lnTo>
                  <a:pt x="33313" y="352077"/>
                </a:lnTo>
                <a:lnTo>
                  <a:pt x="33639" y="358826"/>
                </a:lnTo>
                <a:lnTo>
                  <a:pt x="35126" y="365865"/>
                </a:lnTo>
                <a:lnTo>
                  <a:pt x="37388" y="373098"/>
                </a:lnTo>
                <a:lnTo>
                  <a:pt x="42017" y="384098"/>
                </a:lnTo>
                <a:lnTo>
                  <a:pt x="43252" y="385253"/>
                </a:lnTo>
                <a:lnTo>
                  <a:pt x="44074" y="384753"/>
                </a:lnTo>
                <a:lnTo>
                  <a:pt x="44623" y="383150"/>
                </a:lnTo>
                <a:lnTo>
                  <a:pt x="45233" y="377982"/>
                </a:lnTo>
                <a:lnTo>
                  <a:pt x="44125" y="369746"/>
                </a:lnTo>
                <a:lnTo>
                  <a:pt x="39508" y="343661"/>
                </a:lnTo>
                <a:lnTo>
                  <a:pt x="37769" y="331625"/>
                </a:lnTo>
                <a:lnTo>
                  <a:pt x="36609" y="321061"/>
                </a:lnTo>
                <a:lnTo>
                  <a:pt x="35836" y="311479"/>
                </a:lnTo>
                <a:lnTo>
                  <a:pt x="36591" y="297470"/>
                </a:lnTo>
                <a:lnTo>
                  <a:pt x="38365" y="280512"/>
                </a:lnTo>
                <a:lnTo>
                  <a:pt x="40817" y="261586"/>
                </a:lnTo>
                <a:lnTo>
                  <a:pt x="42451" y="243888"/>
                </a:lnTo>
                <a:lnTo>
                  <a:pt x="43541" y="227010"/>
                </a:lnTo>
                <a:lnTo>
                  <a:pt x="44752" y="197250"/>
                </a:lnTo>
                <a:lnTo>
                  <a:pt x="45290" y="175556"/>
                </a:lnTo>
                <a:lnTo>
                  <a:pt x="45683" y="99377"/>
                </a:lnTo>
                <a:lnTo>
                  <a:pt x="46966" y="87489"/>
                </a:lnTo>
                <a:lnTo>
                  <a:pt x="49091" y="75754"/>
                </a:lnTo>
                <a:lnTo>
                  <a:pt x="51777" y="64120"/>
                </a:lnTo>
                <a:lnTo>
                  <a:pt x="53568" y="55095"/>
                </a:lnTo>
                <a:lnTo>
                  <a:pt x="54763" y="47808"/>
                </a:lnTo>
                <a:lnTo>
                  <a:pt x="55558" y="41680"/>
                </a:lnTo>
                <a:lnTo>
                  <a:pt x="57359" y="35054"/>
                </a:lnTo>
                <a:lnTo>
                  <a:pt x="59829" y="28097"/>
                </a:lnTo>
                <a:lnTo>
                  <a:pt x="66852" y="10817"/>
                </a:lnTo>
                <a:lnTo>
                  <a:pt x="68698" y="9399"/>
                </a:lnTo>
                <a:lnTo>
                  <a:pt x="71199" y="8454"/>
                </a:lnTo>
                <a:lnTo>
                  <a:pt x="74136" y="7824"/>
                </a:lnTo>
                <a:lnTo>
                  <a:pt x="86254" y="7404"/>
                </a:lnTo>
                <a:lnTo>
                  <a:pt x="188563" y="6674"/>
                </a:lnTo>
                <a:lnTo>
                  <a:pt x="212068" y="5367"/>
                </a:lnTo>
                <a:lnTo>
                  <a:pt x="237900" y="3226"/>
                </a:lnTo>
                <a:lnTo>
                  <a:pt x="265280" y="529"/>
                </a:lnTo>
                <a:lnTo>
                  <a:pt x="289883" y="0"/>
                </a:lnTo>
                <a:lnTo>
                  <a:pt x="312636" y="918"/>
                </a:lnTo>
                <a:lnTo>
                  <a:pt x="349769" y="4054"/>
                </a:lnTo>
                <a:lnTo>
                  <a:pt x="370507" y="5448"/>
                </a:lnTo>
                <a:lnTo>
                  <a:pt x="377815" y="7090"/>
                </a:lnTo>
                <a:lnTo>
                  <a:pt x="389321" y="12301"/>
                </a:lnTo>
                <a:lnTo>
                  <a:pt x="392898" y="15468"/>
                </a:lnTo>
                <a:lnTo>
                  <a:pt x="395282" y="18850"/>
                </a:lnTo>
                <a:lnTo>
                  <a:pt x="400051" y="294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23"/>
          <p:cNvSpPr/>
          <p:nvPr/>
        </p:nvSpPr>
        <p:spPr>
          <a:xfrm>
            <a:off x="6355079" y="4596915"/>
            <a:ext cx="217158" cy="283695"/>
          </a:xfrm>
          <a:custGeom>
            <a:avLst/>
            <a:gdLst/>
            <a:ahLst/>
            <a:cxnLst/>
            <a:rect l="0" t="0" r="0" b="0"/>
            <a:pathLst>
              <a:path w="217158" h="283695">
                <a:moveTo>
                  <a:pt x="57150" y="9374"/>
                </a:moveTo>
                <a:lnTo>
                  <a:pt x="51083" y="15443"/>
                </a:lnTo>
                <a:lnTo>
                  <a:pt x="48025" y="17230"/>
                </a:lnTo>
                <a:lnTo>
                  <a:pt x="41242" y="19216"/>
                </a:lnTo>
                <a:lnTo>
                  <a:pt x="41465" y="19745"/>
                </a:lnTo>
                <a:lnTo>
                  <a:pt x="44154" y="20098"/>
                </a:lnTo>
                <a:lnTo>
                  <a:pt x="48486" y="20334"/>
                </a:lnTo>
                <a:lnTo>
                  <a:pt x="56686" y="20595"/>
                </a:lnTo>
                <a:lnTo>
                  <a:pt x="60651" y="20665"/>
                </a:lnTo>
                <a:lnTo>
                  <a:pt x="67104" y="19441"/>
                </a:lnTo>
                <a:lnTo>
                  <a:pt x="75216" y="17356"/>
                </a:lnTo>
                <a:lnTo>
                  <a:pt x="84434" y="14695"/>
                </a:lnTo>
                <a:lnTo>
                  <a:pt x="93120" y="11651"/>
                </a:lnTo>
                <a:lnTo>
                  <a:pt x="101450" y="8353"/>
                </a:lnTo>
                <a:lnTo>
                  <a:pt x="109543" y="4883"/>
                </a:lnTo>
                <a:lnTo>
                  <a:pt x="117479" y="2570"/>
                </a:lnTo>
                <a:lnTo>
                  <a:pt x="125310" y="1028"/>
                </a:lnTo>
                <a:lnTo>
                  <a:pt x="133069" y="0"/>
                </a:lnTo>
                <a:lnTo>
                  <a:pt x="140783" y="585"/>
                </a:lnTo>
                <a:lnTo>
                  <a:pt x="148465" y="2245"/>
                </a:lnTo>
                <a:lnTo>
                  <a:pt x="156128" y="4621"/>
                </a:lnTo>
                <a:lnTo>
                  <a:pt x="162506" y="6206"/>
                </a:lnTo>
                <a:lnTo>
                  <a:pt x="168027" y="7262"/>
                </a:lnTo>
                <a:lnTo>
                  <a:pt x="172979" y="7966"/>
                </a:lnTo>
                <a:lnTo>
                  <a:pt x="176278" y="9705"/>
                </a:lnTo>
                <a:lnTo>
                  <a:pt x="178480" y="12135"/>
                </a:lnTo>
                <a:lnTo>
                  <a:pt x="182194" y="18221"/>
                </a:lnTo>
                <a:lnTo>
                  <a:pt x="188079" y="25160"/>
                </a:lnTo>
                <a:lnTo>
                  <a:pt x="190156" y="28788"/>
                </a:lnTo>
                <a:lnTo>
                  <a:pt x="192464" y="36206"/>
                </a:lnTo>
                <a:lnTo>
                  <a:pt x="191809" y="39962"/>
                </a:lnTo>
                <a:lnTo>
                  <a:pt x="187696" y="47522"/>
                </a:lnTo>
                <a:lnTo>
                  <a:pt x="184821" y="52586"/>
                </a:lnTo>
                <a:lnTo>
                  <a:pt x="178240" y="64986"/>
                </a:lnTo>
                <a:lnTo>
                  <a:pt x="172166" y="71849"/>
                </a:lnTo>
                <a:lnTo>
                  <a:pt x="164308" y="78964"/>
                </a:lnTo>
                <a:lnTo>
                  <a:pt x="155259" y="86248"/>
                </a:lnTo>
                <a:lnTo>
                  <a:pt x="147956" y="93643"/>
                </a:lnTo>
                <a:lnTo>
                  <a:pt x="141818" y="101114"/>
                </a:lnTo>
                <a:lnTo>
                  <a:pt x="136455" y="108634"/>
                </a:lnTo>
                <a:lnTo>
                  <a:pt x="131610" y="114917"/>
                </a:lnTo>
                <a:lnTo>
                  <a:pt x="127110" y="120376"/>
                </a:lnTo>
                <a:lnTo>
                  <a:pt x="122840" y="125285"/>
                </a:lnTo>
                <a:lnTo>
                  <a:pt x="118723" y="129829"/>
                </a:lnTo>
                <a:lnTo>
                  <a:pt x="110763" y="138263"/>
                </a:lnTo>
                <a:lnTo>
                  <a:pt x="105592" y="142290"/>
                </a:lnTo>
                <a:lnTo>
                  <a:pt x="99605" y="146245"/>
                </a:lnTo>
                <a:lnTo>
                  <a:pt x="93073" y="150151"/>
                </a:lnTo>
                <a:lnTo>
                  <a:pt x="88719" y="151486"/>
                </a:lnTo>
                <a:lnTo>
                  <a:pt x="85816" y="151105"/>
                </a:lnTo>
                <a:lnTo>
                  <a:pt x="81157" y="147438"/>
                </a:lnTo>
                <a:lnTo>
                  <a:pt x="87294" y="143549"/>
                </a:lnTo>
                <a:lnTo>
                  <a:pt x="98487" y="137588"/>
                </a:lnTo>
                <a:lnTo>
                  <a:pt x="111929" y="130705"/>
                </a:lnTo>
                <a:lnTo>
                  <a:pt x="117800" y="128362"/>
                </a:lnTo>
                <a:lnTo>
                  <a:pt x="122983" y="126799"/>
                </a:lnTo>
                <a:lnTo>
                  <a:pt x="127709" y="125757"/>
                </a:lnTo>
                <a:lnTo>
                  <a:pt x="133400" y="125063"/>
                </a:lnTo>
                <a:lnTo>
                  <a:pt x="139733" y="124600"/>
                </a:lnTo>
                <a:lnTo>
                  <a:pt x="146495" y="124292"/>
                </a:lnTo>
                <a:lnTo>
                  <a:pt x="160783" y="123949"/>
                </a:lnTo>
                <a:lnTo>
                  <a:pt x="184583" y="123729"/>
                </a:lnTo>
                <a:lnTo>
                  <a:pt x="189095" y="124980"/>
                </a:lnTo>
                <a:lnTo>
                  <a:pt x="193374" y="127085"/>
                </a:lnTo>
                <a:lnTo>
                  <a:pt x="203298" y="133521"/>
                </a:lnTo>
                <a:lnTo>
                  <a:pt x="208042" y="137787"/>
                </a:lnTo>
                <a:lnTo>
                  <a:pt x="211085" y="140703"/>
                </a:lnTo>
                <a:lnTo>
                  <a:pt x="213113" y="143917"/>
                </a:lnTo>
                <a:lnTo>
                  <a:pt x="215367" y="150874"/>
                </a:lnTo>
                <a:lnTo>
                  <a:pt x="216369" y="158200"/>
                </a:lnTo>
                <a:lnTo>
                  <a:pt x="216815" y="165689"/>
                </a:lnTo>
                <a:lnTo>
                  <a:pt x="217012" y="173251"/>
                </a:lnTo>
                <a:lnTo>
                  <a:pt x="217157" y="196069"/>
                </a:lnTo>
                <a:lnTo>
                  <a:pt x="215892" y="199877"/>
                </a:lnTo>
                <a:lnTo>
                  <a:pt x="211099" y="207496"/>
                </a:lnTo>
                <a:lnTo>
                  <a:pt x="204735" y="215115"/>
                </a:lnTo>
                <a:lnTo>
                  <a:pt x="201261" y="218925"/>
                </a:lnTo>
                <a:lnTo>
                  <a:pt x="194012" y="226545"/>
                </a:lnTo>
                <a:lnTo>
                  <a:pt x="190302" y="230355"/>
                </a:lnTo>
                <a:lnTo>
                  <a:pt x="185288" y="232895"/>
                </a:lnTo>
                <a:lnTo>
                  <a:pt x="179405" y="234588"/>
                </a:lnTo>
                <a:lnTo>
                  <a:pt x="172944" y="235717"/>
                </a:lnTo>
                <a:lnTo>
                  <a:pt x="163556" y="237739"/>
                </a:lnTo>
                <a:lnTo>
                  <a:pt x="139578" y="243373"/>
                </a:lnTo>
                <a:lnTo>
                  <a:pt x="129883" y="246654"/>
                </a:lnTo>
                <a:lnTo>
                  <a:pt x="122149" y="250111"/>
                </a:lnTo>
                <a:lnTo>
                  <a:pt x="115723" y="253685"/>
                </a:lnTo>
                <a:lnTo>
                  <a:pt x="107628" y="257338"/>
                </a:lnTo>
                <a:lnTo>
                  <a:pt x="98422" y="261044"/>
                </a:lnTo>
                <a:lnTo>
                  <a:pt x="88475" y="264784"/>
                </a:lnTo>
                <a:lnTo>
                  <a:pt x="76764" y="268547"/>
                </a:lnTo>
                <a:lnTo>
                  <a:pt x="63876" y="272326"/>
                </a:lnTo>
                <a:lnTo>
                  <a:pt x="0" y="2836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24"/>
          <p:cNvSpPr/>
          <p:nvPr/>
        </p:nvSpPr>
        <p:spPr>
          <a:xfrm>
            <a:off x="5886450" y="4983479"/>
            <a:ext cx="720091" cy="45722"/>
          </a:xfrm>
          <a:custGeom>
            <a:avLst/>
            <a:gdLst/>
            <a:ahLst/>
            <a:cxnLst/>
            <a:rect l="0" t="0" r="0" b="0"/>
            <a:pathLst>
              <a:path w="720091" h="45722">
                <a:moveTo>
                  <a:pt x="0" y="0"/>
                </a:moveTo>
                <a:lnTo>
                  <a:pt x="6067" y="6068"/>
                </a:lnTo>
                <a:lnTo>
                  <a:pt x="9125" y="7856"/>
                </a:lnTo>
                <a:lnTo>
                  <a:pt x="12433" y="9047"/>
                </a:lnTo>
                <a:lnTo>
                  <a:pt x="22036" y="10371"/>
                </a:lnTo>
                <a:lnTo>
                  <a:pt x="39003" y="10960"/>
                </a:lnTo>
                <a:lnTo>
                  <a:pt x="537615" y="11430"/>
                </a:lnTo>
                <a:lnTo>
                  <a:pt x="570500" y="12700"/>
                </a:lnTo>
                <a:lnTo>
                  <a:pt x="598773" y="14817"/>
                </a:lnTo>
                <a:lnTo>
                  <a:pt x="642041" y="19286"/>
                </a:lnTo>
                <a:lnTo>
                  <a:pt x="665505" y="21272"/>
                </a:lnTo>
                <a:lnTo>
                  <a:pt x="673540" y="23071"/>
                </a:lnTo>
                <a:lnTo>
                  <a:pt x="680166" y="25541"/>
                </a:lnTo>
                <a:lnTo>
                  <a:pt x="685854" y="28458"/>
                </a:lnTo>
                <a:lnTo>
                  <a:pt x="690916" y="30402"/>
                </a:lnTo>
                <a:lnTo>
                  <a:pt x="695561" y="31698"/>
                </a:lnTo>
                <a:lnTo>
                  <a:pt x="699927" y="32562"/>
                </a:lnTo>
                <a:lnTo>
                  <a:pt x="708165" y="33522"/>
                </a:lnTo>
                <a:lnTo>
                  <a:pt x="720090" y="457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25"/>
          <p:cNvSpPr/>
          <p:nvPr/>
        </p:nvSpPr>
        <p:spPr>
          <a:xfrm>
            <a:off x="6013362" y="5112540"/>
            <a:ext cx="253080" cy="247838"/>
          </a:xfrm>
          <a:custGeom>
            <a:avLst/>
            <a:gdLst/>
            <a:ahLst/>
            <a:cxnLst/>
            <a:rect l="0" t="0" r="0" b="0"/>
            <a:pathLst>
              <a:path w="253080" h="247838">
                <a:moveTo>
                  <a:pt x="10247" y="53819"/>
                </a:moveTo>
                <a:lnTo>
                  <a:pt x="10247" y="47752"/>
                </a:lnTo>
                <a:lnTo>
                  <a:pt x="11518" y="45964"/>
                </a:lnTo>
                <a:lnTo>
                  <a:pt x="13634" y="44773"/>
                </a:lnTo>
                <a:lnTo>
                  <a:pt x="16316" y="43978"/>
                </a:lnTo>
                <a:lnTo>
                  <a:pt x="50730" y="32688"/>
                </a:lnTo>
                <a:lnTo>
                  <a:pt x="55016" y="30841"/>
                </a:lnTo>
                <a:lnTo>
                  <a:pt x="66551" y="25404"/>
                </a:lnTo>
                <a:lnTo>
                  <a:pt x="71913" y="23446"/>
                </a:lnTo>
                <a:lnTo>
                  <a:pt x="76758" y="22140"/>
                </a:lnTo>
                <a:lnTo>
                  <a:pt x="81258" y="21270"/>
                </a:lnTo>
                <a:lnTo>
                  <a:pt x="91878" y="18150"/>
                </a:lnTo>
                <a:lnTo>
                  <a:pt x="123998" y="7910"/>
                </a:lnTo>
                <a:lnTo>
                  <a:pt x="139421" y="4163"/>
                </a:lnTo>
                <a:lnTo>
                  <a:pt x="153513" y="1665"/>
                </a:lnTo>
                <a:lnTo>
                  <a:pt x="166718" y="0"/>
                </a:lnTo>
                <a:lnTo>
                  <a:pt x="179331" y="159"/>
                </a:lnTo>
                <a:lnTo>
                  <a:pt x="191550" y="1536"/>
                </a:lnTo>
                <a:lnTo>
                  <a:pt x="220332" y="6803"/>
                </a:lnTo>
                <a:lnTo>
                  <a:pt x="225234" y="9775"/>
                </a:lnTo>
                <a:lnTo>
                  <a:pt x="231042" y="14297"/>
                </a:lnTo>
                <a:lnTo>
                  <a:pt x="237454" y="19851"/>
                </a:lnTo>
                <a:lnTo>
                  <a:pt x="241729" y="24824"/>
                </a:lnTo>
                <a:lnTo>
                  <a:pt x="244578" y="29409"/>
                </a:lnTo>
                <a:lnTo>
                  <a:pt x="246478" y="33736"/>
                </a:lnTo>
                <a:lnTo>
                  <a:pt x="247744" y="37890"/>
                </a:lnTo>
                <a:lnTo>
                  <a:pt x="248589" y="41930"/>
                </a:lnTo>
                <a:lnTo>
                  <a:pt x="249151" y="45893"/>
                </a:lnTo>
                <a:lnTo>
                  <a:pt x="249527" y="51075"/>
                </a:lnTo>
                <a:lnTo>
                  <a:pt x="249777" y="57070"/>
                </a:lnTo>
                <a:lnTo>
                  <a:pt x="249944" y="63606"/>
                </a:lnTo>
                <a:lnTo>
                  <a:pt x="248785" y="70504"/>
                </a:lnTo>
                <a:lnTo>
                  <a:pt x="246743" y="77642"/>
                </a:lnTo>
                <a:lnTo>
                  <a:pt x="244111" y="84941"/>
                </a:lnTo>
                <a:lnTo>
                  <a:pt x="241087" y="92348"/>
                </a:lnTo>
                <a:lnTo>
                  <a:pt x="237800" y="99825"/>
                </a:lnTo>
                <a:lnTo>
                  <a:pt x="234339" y="107350"/>
                </a:lnTo>
                <a:lnTo>
                  <a:pt x="232032" y="113636"/>
                </a:lnTo>
                <a:lnTo>
                  <a:pt x="230494" y="119097"/>
                </a:lnTo>
                <a:lnTo>
                  <a:pt x="229468" y="124008"/>
                </a:lnTo>
                <a:lnTo>
                  <a:pt x="226245" y="128552"/>
                </a:lnTo>
                <a:lnTo>
                  <a:pt x="221556" y="132851"/>
                </a:lnTo>
                <a:lnTo>
                  <a:pt x="215890" y="136987"/>
                </a:lnTo>
                <a:lnTo>
                  <a:pt x="208302" y="144824"/>
                </a:lnTo>
                <a:lnTo>
                  <a:pt x="199434" y="155129"/>
                </a:lnTo>
                <a:lnTo>
                  <a:pt x="189712" y="167079"/>
                </a:lnTo>
                <a:lnTo>
                  <a:pt x="181961" y="176316"/>
                </a:lnTo>
                <a:lnTo>
                  <a:pt x="175523" y="183744"/>
                </a:lnTo>
                <a:lnTo>
                  <a:pt x="169961" y="189966"/>
                </a:lnTo>
                <a:lnTo>
                  <a:pt x="158633" y="197924"/>
                </a:lnTo>
                <a:lnTo>
                  <a:pt x="143462" y="207039"/>
                </a:lnTo>
                <a:lnTo>
                  <a:pt x="125727" y="216926"/>
                </a:lnTo>
                <a:lnTo>
                  <a:pt x="112634" y="224787"/>
                </a:lnTo>
                <a:lnTo>
                  <a:pt x="102635" y="231298"/>
                </a:lnTo>
                <a:lnTo>
                  <a:pt x="94699" y="236909"/>
                </a:lnTo>
                <a:lnTo>
                  <a:pt x="88139" y="240649"/>
                </a:lnTo>
                <a:lnTo>
                  <a:pt x="82495" y="243142"/>
                </a:lnTo>
                <a:lnTo>
                  <a:pt x="77462" y="244805"/>
                </a:lnTo>
                <a:lnTo>
                  <a:pt x="72838" y="245913"/>
                </a:lnTo>
                <a:lnTo>
                  <a:pt x="68484" y="246652"/>
                </a:lnTo>
                <a:lnTo>
                  <a:pt x="64312" y="247144"/>
                </a:lnTo>
                <a:lnTo>
                  <a:pt x="58990" y="247473"/>
                </a:lnTo>
                <a:lnTo>
                  <a:pt x="46304" y="247837"/>
                </a:lnTo>
                <a:lnTo>
                  <a:pt x="40635" y="246665"/>
                </a:lnTo>
                <a:lnTo>
                  <a:pt x="35586" y="244613"/>
                </a:lnTo>
                <a:lnTo>
                  <a:pt x="30950" y="241975"/>
                </a:lnTo>
                <a:lnTo>
                  <a:pt x="19025" y="235658"/>
                </a:lnTo>
                <a:lnTo>
                  <a:pt x="12289" y="232195"/>
                </a:lnTo>
                <a:lnTo>
                  <a:pt x="7799" y="228616"/>
                </a:lnTo>
                <a:lnTo>
                  <a:pt x="4805" y="224961"/>
                </a:lnTo>
                <a:lnTo>
                  <a:pt x="2809" y="221253"/>
                </a:lnTo>
                <a:lnTo>
                  <a:pt x="592" y="213748"/>
                </a:lnTo>
                <a:lnTo>
                  <a:pt x="0" y="209969"/>
                </a:lnTo>
                <a:lnTo>
                  <a:pt x="876" y="207449"/>
                </a:lnTo>
                <a:lnTo>
                  <a:pt x="2730" y="205769"/>
                </a:lnTo>
                <a:lnTo>
                  <a:pt x="5236" y="204649"/>
                </a:lnTo>
                <a:lnTo>
                  <a:pt x="11407" y="203405"/>
                </a:lnTo>
                <a:lnTo>
                  <a:pt x="14830" y="203073"/>
                </a:lnTo>
                <a:lnTo>
                  <a:pt x="19653" y="202852"/>
                </a:lnTo>
                <a:lnTo>
                  <a:pt x="37305" y="202540"/>
                </a:lnTo>
                <a:lnTo>
                  <a:pt x="134098" y="202411"/>
                </a:lnTo>
                <a:lnTo>
                  <a:pt x="146155" y="203680"/>
                </a:lnTo>
                <a:lnTo>
                  <a:pt x="158002" y="205797"/>
                </a:lnTo>
                <a:lnTo>
                  <a:pt x="169711" y="208478"/>
                </a:lnTo>
                <a:lnTo>
                  <a:pt x="181326" y="211535"/>
                </a:lnTo>
                <a:lnTo>
                  <a:pt x="192880" y="214843"/>
                </a:lnTo>
                <a:lnTo>
                  <a:pt x="204393" y="218319"/>
                </a:lnTo>
                <a:lnTo>
                  <a:pt x="213338" y="221906"/>
                </a:lnTo>
                <a:lnTo>
                  <a:pt x="220571" y="225567"/>
                </a:lnTo>
                <a:lnTo>
                  <a:pt x="235237" y="234501"/>
                </a:lnTo>
                <a:lnTo>
                  <a:pt x="238981" y="235233"/>
                </a:lnTo>
                <a:lnTo>
                  <a:pt x="244016" y="235722"/>
                </a:lnTo>
                <a:lnTo>
                  <a:pt x="249913" y="236048"/>
                </a:lnTo>
                <a:lnTo>
                  <a:pt x="252575" y="236265"/>
                </a:lnTo>
                <a:lnTo>
                  <a:pt x="253079" y="236410"/>
                </a:lnTo>
                <a:lnTo>
                  <a:pt x="247721" y="236614"/>
                </a:lnTo>
                <a:lnTo>
                  <a:pt x="244762" y="236643"/>
                </a:lnTo>
                <a:lnTo>
                  <a:pt x="242791" y="235391"/>
                </a:lnTo>
                <a:lnTo>
                  <a:pt x="241477" y="233287"/>
                </a:lnTo>
                <a:lnTo>
                  <a:pt x="238847" y="2252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Try it out…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Find the missing values.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286000"/>
            <a:ext cx="3138488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2438400"/>
            <a:ext cx="331946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235"/>
          <p:cNvSpPr/>
          <p:nvPr/>
        </p:nvSpPr>
        <p:spPr>
          <a:xfrm>
            <a:off x="3326129" y="3223259"/>
            <a:ext cx="297181" cy="445771"/>
          </a:xfrm>
          <a:custGeom>
            <a:avLst/>
            <a:gdLst/>
            <a:ahLst/>
            <a:cxnLst/>
            <a:rect l="0" t="0" r="0" b="0"/>
            <a:pathLst>
              <a:path w="297181" h="445771">
                <a:moveTo>
                  <a:pt x="0" y="0"/>
                </a:moveTo>
                <a:lnTo>
                  <a:pt x="0" y="15910"/>
                </a:lnTo>
                <a:lnTo>
                  <a:pt x="1271" y="19496"/>
                </a:lnTo>
                <a:lnTo>
                  <a:pt x="6069" y="26869"/>
                </a:lnTo>
                <a:lnTo>
                  <a:pt x="9048" y="37765"/>
                </a:lnTo>
                <a:lnTo>
                  <a:pt x="9842" y="44227"/>
                </a:lnTo>
                <a:lnTo>
                  <a:pt x="11642" y="48535"/>
                </a:lnTo>
                <a:lnTo>
                  <a:pt x="14111" y="51407"/>
                </a:lnTo>
                <a:lnTo>
                  <a:pt x="17028" y="53321"/>
                </a:lnTo>
                <a:lnTo>
                  <a:pt x="23655" y="62222"/>
                </a:lnTo>
                <a:lnTo>
                  <a:pt x="30834" y="73375"/>
                </a:lnTo>
                <a:lnTo>
                  <a:pt x="38258" y="82564"/>
                </a:lnTo>
                <a:lnTo>
                  <a:pt x="42015" y="89333"/>
                </a:lnTo>
                <a:lnTo>
                  <a:pt x="45790" y="97656"/>
                </a:lnTo>
                <a:lnTo>
                  <a:pt x="49577" y="107014"/>
                </a:lnTo>
                <a:lnTo>
                  <a:pt x="57181" y="122143"/>
                </a:lnTo>
                <a:lnTo>
                  <a:pt x="79178" y="162659"/>
                </a:lnTo>
                <a:lnTo>
                  <a:pt x="89615" y="179560"/>
                </a:lnTo>
                <a:lnTo>
                  <a:pt x="99114" y="193366"/>
                </a:lnTo>
                <a:lnTo>
                  <a:pt x="107986" y="205111"/>
                </a:lnTo>
                <a:lnTo>
                  <a:pt x="115171" y="214211"/>
                </a:lnTo>
                <a:lnTo>
                  <a:pt x="121231" y="221547"/>
                </a:lnTo>
                <a:lnTo>
                  <a:pt x="126540" y="227709"/>
                </a:lnTo>
                <a:lnTo>
                  <a:pt x="158285" y="266718"/>
                </a:lnTo>
                <a:lnTo>
                  <a:pt x="169023" y="280682"/>
                </a:lnTo>
                <a:lnTo>
                  <a:pt x="178722" y="293802"/>
                </a:lnTo>
                <a:lnTo>
                  <a:pt x="187729" y="306358"/>
                </a:lnTo>
                <a:lnTo>
                  <a:pt x="195002" y="315998"/>
                </a:lnTo>
                <a:lnTo>
                  <a:pt x="201122" y="323696"/>
                </a:lnTo>
                <a:lnTo>
                  <a:pt x="206471" y="330098"/>
                </a:lnTo>
                <a:lnTo>
                  <a:pt x="211308" y="336905"/>
                </a:lnTo>
                <a:lnTo>
                  <a:pt x="215802" y="343984"/>
                </a:lnTo>
                <a:lnTo>
                  <a:pt x="224182" y="357352"/>
                </a:lnTo>
                <a:lnTo>
                  <a:pt x="232140" y="367526"/>
                </a:lnTo>
                <a:lnTo>
                  <a:pt x="261964" y="404666"/>
                </a:lnTo>
                <a:lnTo>
                  <a:pt x="271163" y="414557"/>
                </a:lnTo>
                <a:lnTo>
                  <a:pt x="278565" y="421152"/>
                </a:lnTo>
                <a:lnTo>
                  <a:pt x="291665" y="430433"/>
                </a:lnTo>
                <a:lnTo>
                  <a:pt x="297180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6"/>
          <p:cNvSpPr/>
          <p:nvPr/>
        </p:nvSpPr>
        <p:spPr>
          <a:xfrm>
            <a:off x="3348990" y="3234689"/>
            <a:ext cx="308611" cy="480062"/>
          </a:xfrm>
          <a:custGeom>
            <a:avLst/>
            <a:gdLst/>
            <a:ahLst/>
            <a:cxnLst/>
            <a:rect l="0" t="0" r="0" b="0"/>
            <a:pathLst>
              <a:path w="308611" h="480062">
                <a:moveTo>
                  <a:pt x="308610" y="0"/>
                </a:moveTo>
                <a:lnTo>
                  <a:pt x="259062" y="99095"/>
                </a:lnTo>
                <a:lnTo>
                  <a:pt x="252718" y="109244"/>
                </a:lnTo>
                <a:lnTo>
                  <a:pt x="244679" y="121089"/>
                </a:lnTo>
                <a:lnTo>
                  <a:pt x="235509" y="134067"/>
                </a:lnTo>
                <a:lnTo>
                  <a:pt x="225586" y="149068"/>
                </a:lnTo>
                <a:lnTo>
                  <a:pt x="204400" y="182669"/>
                </a:lnTo>
                <a:lnTo>
                  <a:pt x="195957" y="197980"/>
                </a:lnTo>
                <a:lnTo>
                  <a:pt x="189058" y="211996"/>
                </a:lnTo>
                <a:lnTo>
                  <a:pt x="183188" y="225151"/>
                </a:lnTo>
                <a:lnTo>
                  <a:pt x="174195" y="240271"/>
                </a:lnTo>
                <a:lnTo>
                  <a:pt x="163120" y="256700"/>
                </a:lnTo>
                <a:lnTo>
                  <a:pt x="150657" y="274004"/>
                </a:lnTo>
                <a:lnTo>
                  <a:pt x="135998" y="295699"/>
                </a:lnTo>
                <a:lnTo>
                  <a:pt x="66576" y="402506"/>
                </a:lnTo>
                <a:lnTo>
                  <a:pt x="58354" y="414387"/>
                </a:lnTo>
                <a:lnTo>
                  <a:pt x="51603" y="423578"/>
                </a:lnTo>
                <a:lnTo>
                  <a:pt x="45831" y="430976"/>
                </a:lnTo>
                <a:lnTo>
                  <a:pt x="40714" y="437177"/>
                </a:lnTo>
                <a:lnTo>
                  <a:pt x="31642" y="447455"/>
                </a:lnTo>
                <a:lnTo>
                  <a:pt x="26763" y="456256"/>
                </a:lnTo>
                <a:lnTo>
                  <a:pt x="25462" y="460381"/>
                </a:lnTo>
                <a:lnTo>
                  <a:pt x="23325" y="463131"/>
                </a:lnTo>
                <a:lnTo>
                  <a:pt x="20629" y="464964"/>
                </a:lnTo>
                <a:lnTo>
                  <a:pt x="17563" y="466186"/>
                </a:lnTo>
                <a:lnTo>
                  <a:pt x="10769" y="470931"/>
                </a:lnTo>
                <a:lnTo>
                  <a:pt x="0" y="4800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7"/>
          <p:cNvSpPr/>
          <p:nvPr/>
        </p:nvSpPr>
        <p:spPr>
          <a:xfrm>
            <a:off x="2366010" y="4937759"/>
            <a:ext cx="320041" cy="411481"/>
          </a:xfrm>
          <a:custGeom>
            <a:avLst/>
            <a:gdLst/>
            <a:ahLst/>
            <a:cxnLst/>
            <a:rect l="0" t="0" r="0" b="0"/>
            <a:pathLst>
              <a:path w="320041" h="411481">
                <a:moveTo>
                  <a:pt x="0" y="0"/>
                </a:moveTo>
                <a:lnTo>
                  <a:pt x="6067" y="12136"/>
                </a:lnTo>
                <a:lnTo>
                  <a:pt x="11665" y="20791"/>
                </a:lnTo>
                <a:lnTo>
                  <a:pt x="19206" y="31641"/>
                </a:lnTo>
                <a:lnTo>
                  <a:pt x="28044" y="43954"/>
                </a:lnTo>
                <a:lnTo>
                  <a:pt x="40286" y="59783"/>
                </a:lnTo>
                <a:lnTo>
                  <a:pt x="117645" y="155804"/>
                </a:lnTo>
                <a:lnTo>
                  <a:pt x="130500" y="171180"/>
                </a:lnTo>
                <a:lnTo>
                  <a:pt x="141610" y="183970"/>
                </a:lnTo>
                <a:lnTo>
                  <a:pt x="159457" y="203685"/>
                </a:lnTo>
                <a:lnTo>
                  <a:pt x="171623" y="216680"/>
                </a:lnTo>
                <a:lnTo>
                  <a:pt x="176645" y="223193"/>
                </a:lnTo>
                <a:lnTo>
                  <a:pt x="181263" y="230076"/>
                </a:lnTo>
                <a:lnTo>
                  <a:pt x="185612" y="237204"/>
                </a:lnTo>
                <a:lnTo>
                  <a:pt x="193591" y="247036"/>
                </a:lnTo>
                <a:lnTo>
                  <a:pt x="203991" y="258671"/>
                </a:lnTo>
                <a:lnTo>
                  <a:pt x="227822" y="283875"/>
                </a:lnTo>
                <a:lnTo>
                  <a:pt x="273512" y="330518"/>
                </a:lnTo>
                <a:lnTo>
                  <a:pt x="278861" y="337185"/>
                </a:lnTo>
                <a:lnTo>
                  <a:pt x="283697" y="344170"/>
                </a:lnTo>
                <a:lnTo>
                  <a:pt x="288191" y="351367"/>
                </a:lnTo>
                <a:lnTo>
                  <a:pt x="296572" y="362750"/>
                </a:lnTo>
                <a:lnTo>
                  <a:pt x="320040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8"/>
          <p:cNvSpPr/>
          <p:nvPr/>
        </p:nvSpPr>
        <p:spPr>
          <a:xfrm>
            <a:off x="2320290" y="4949189"/>
            <a:ext cx="400050" cy="457201"/>
          </a:xfrm>
          <a:custGeom>
            <a:avLst/>
            <a:gdLst/>
            <a:ahLst/>
            <a:cxnLst/>
            <a:rect l="0" t="0" r="0" b="0"/>
            <a:pathLst>
              <a:path w="400050" h="457201">
                <a:moveTo>
                  <a:pt x="400049" y="0"/>
                </a:moveTo>
                <a:lnTo>
                  <a:pt x="384141" y="0"/>
                </a:lnTo>
                <a:lnTo>
                  <a:pt x="380554" y="1270"/>
                </a:lnTo>
                <a:lnTo>
                  <a:pt x="373181" y="6069"/>
                </a:lnTo>
                <a:lnTo>
                  <a:pt x="365672" y="15821"/>
                </a:lnTo>
                <a:lnTo>
                  <a:pt x="358100" y="27352"/>
                </a:lnTo>
                <a:lnTo>
                  <a:pt x="350502" y="36710"/>
                </a:lnTo>
                <a:lnTo>
                  <a:pt x="329345" y="65423"/>
                </a:lnTo>
                <a:lnTo>
                  <a:pt x="314813" y="85525"/>
                </a:lnTo>
                <a:lnTo>
                  <a:pt x="302585" y="101467"/>
                </a:lnTo>
                <a:lnTo>
                  <a:pt x="291894" y="114635"/>
                </a:lnTo>
                <a:lnTo>
                  <a:pt x="282225" y="125953"/>
                </a:lnTo>
                <a:lnTo>
                  <a:pt x="237617" y="185943"/>
                </a:lnTo>
                <a:lnTo>
                  <a:pt x="147972" y="308651"/>
                </a:lnTo>
                <a:lnTo>
                  <a:pt x="130398" y="330227"/>
                </a:lnTo>
                <a:lnTo>
                  <a:pt x="112332" y="350962"/>
                </a:lnTo>
                <a:lnTo>
                  <a:pt x="79135" y="387123"/>
                </a:lnTo>
                <a:lnTo>
                  <a:pt x="55914" y="411662"/>
                </a:lnTo>
                <a:lnTo>
                  <a:pt x="47436" y="419221"/>
                </a:lnTo>
                <a:lnTo>
                  <a:pt x="40514" y="424261"/>
                </a:lnTo>
                <a:lnTo>
                  <a:pt x="29436" y="431131"/>
                </a:lnTo>
                <a:lnTo>
                  <a:pt x="17329" y="440868"/>
                </a:lnTo>
                <a:lnTo>
                  <a:pt x="15363" y="442502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9"/>
          <p:cNvSpPr/>
          <p:nvPr/>
        </p:nvSpPr>
        <p:spPr>
          <a:xfrm>
            <a:off x="4720793" y="2366480"/>
            <a:ext cx="319151" cy="639407"/>
          </a:xfrm>
          <a:custGeom>
            <a:avLst/>
            <a:gdLst/>
            <a:ahLst/>
            <a:cxnLst/>
            <a:rect l="0" t="0" r="0" b="0"/>
            <a:pathLst>
              <a:path w="319151" h="639407">
                <a:moveTo>
                  <a:pt x="285547" y="10959"/>
                </a:moveTo>
                <a:lnTo>
                  <a:pt x="273411" y="4892"/>
                </a:lnTo>
                <a:lnTo>
                  <a:pt x="264067" y="1913"/>
                </a:lnTo>
                <a:lnTo>
                  <a:pt x="255680" y="589"/>
                </a:lnTo>
                <a:lnTo>
                  <a:pt x="247719" y="0"/>
                </a:lnTo>
                <a:lnTo>
                  <a:pt x="242548" y="1113"/>
                </a:lnTo>
                <a:lnTo>
                  <a:pt x="236561" y="3125"/>
                </a:lnTo>
                <a:lnTo>
                  <a:pt x="230030" y="5737"/>
                </a:lnTo>
                <a:lnTo>
                  <a:pt x="223135" y="8748"/>
                </a:lnTo>
                <a:lnTo>
                  <a:pt x="208702" y="15480"/>
                </a:lnTo>
                <a:lnTo>
                  <a:pt x="200027" y="20323"/>
                </a:lnTo>
                <a:lnTo>
                  <a:pt x="190433" y="26092"/>
                </a:lnTo>
                <a:lnTo>
                  <a:pt x="180228" y="32478"/>
                </a:lnTo>
                <a:lnTo>
                  <a:pt x="167074" y="41815"/>
                </a:lnTo>
                <a:lnTo>
                  <a:pt x="135526" y="65736"/>
                </a:lnTo>
                <a:lnTo>
                  <a:pt x="122032" y="76687"/>
                </a:lnTo>
                <a:lnTo>
                  <a:pt x="110497" y="86528"/>
                </a:lnTo>
                <a:lnTo>
                  <a:pt x="100267" y="95629"/>
                </a:lnTo>
                <a:lnTo>
                  <a:pt x="90907" y="102965"/>
                </a:lnTo>
                <a:lnTo>
                  <a:pt x="82127" y="109127"/>
                </a:lnTo>
                <a:lnTo>
                  <a:pt x="73733" y="114504"/>
                </a:lnTo>
                <a:lnTo>
                  <a:pt x="65598" y="120630"/>
                </a:lnTo>
                <a:lnTo>
                  <a:pt x="57634" y="127253"/>
                </a:lnTo>
                <a:lnTo>
                  <a:pt x="43282" y="140115"/>
                </a:lnTo>
                <a:lnTo>
                  <a:pt x="32670" y="150066"/>
                </a:lnTo>
                <a:lnTo>
                  <a:pt x="23720" y="162108"/>
                </a:lnTo>
                <a:lnTo>
                  <a:pt x="15509" y="174656"/>
                </a:lnTo>
                <a:lnTo>
                  <a:pt x="7627" y="184467"/>
                </a:lnTo>
                <a:lnTo>
                  <a:pt x="3277" y="193061"/>
                </a:lnTo>
                <a:lnTo>
                  <a:pt x="828" y="205039"/>
                </a:lnTo>
                <a:lnTo>
                  <a:pt x="0" y="214396"/>
                </a:lnTo>
                <a:lnTo>
                  <a:pt x="3274" y="219062"/>
                </a:lnTo>
                <a:lnTo>
                  <a:pt x="5925" y="222085"/>
                </a:lnTo>
                <a:lnTo>
                  <a:pt x="8962" y="224100"/>
                </a:lnTo>
                <a:lnTo>
                  <a:pt x="15724" y="226338"/>
                </a:lnTo>
                <a:lnTo>
                  <a:pt x="20574" y="226935"/>
                </a:lnTo>
                <a:lnTo>
                  <a:pt x="26349" y="227333"/>
                </a:lnTo>
                <a:lnTo>
                  <a:pt x="32738" y="227599"/>
                </a:lnTo>
                <a:lnTo>
                  <a:pt x="46610" y="227894"/>
                </a:lnTo>
                <a:lnTo>
                  <a:pt x="53866" y="227972"/>
                </a:lnTo>
                <a:lnTo>
                  <a:pt x="63783" y="229295"/>
                </a:lnTo>
                <a:lnTo>
                  <a:pt x="75474" y="231446"/>
                </a:lnTo>
                <a:lnTo>
                  <a:pt x="136806" y="244025"/>
                </a:lnTo>
                <a:lnTo>
                  <a:pt x="150827" y="247616"/>
                </a:lnTo>
                <a:lnTo>
                  <a:pt x="162713" y="251281"/>
                </a:lnTo>
                <a:lnTo>
                  <a:pt x="173178" y="254993"/>
                </a:lnTo>
                <a:lnTo>
                  <a:pt x="182694" y="258739"/>
                </a:lnTo>
                <a:lnTo>
                  <a:pt x="191578" y="262506"/>
                </a:lnTo>
                <a:lnTo>
                  <a:pt x="208223" y="270078"/>
                </a:lnTo>
                <a:lnTo>
                  <a:pt x="239604" y="285287"/>
                </a:lnTo>
                <a:lnTo>
                  <a:pt x="270263" y="300521"/>
                </a:lnTo>
                <a:lnTo>
                  <a:pt x="276627" y="305600"/>
                </a:lnTo>
                <a:lnTo>
                  <a:pt x="282140" y="311527"/>
                </a:lnTo>
                <a:lnTo>
                  <a:pt x="291653" y="324885"/>
                </a:lnTo>
                <a:lnTo>
                  <a:pt x="300114" y="339288"/>
                </a:lnTo>
                <a:lnTo>
                  <a:pt x="308108" y="354157"/>
                </a:lnTo>
                <a:lnTo>
                  <a:pt x="314624" y="369232"/>
                </a:lnTo>
                <a:lnTo>
                  <a:pt x="317520" y="384398"/>
                </a:lnTo>
                <a:lnTo>
                  <a:pt x="318292" y="395809"/>
                </a:lnTo>
                <a:lnTo>
                  <a:pt x="318807" y="409766"/>
                </a:lnTo>
                <a:lnTo>
                  <a:pt x="319150" y="425420"/>
                </a:lnTo>
                <a:lnTo>
                  <a:pt x="318109" y="440937"/>
                </a:lnTo>
                <a:lnTo>
                  <a:pt x="316145" y="456361"/>
                </a:lnTo>
                <a:lnTo>
                  <a:pt x="313565" y="471724"/>
                </a:lnTo>
                <a:lnTo>
                  <a:pt x="310576" y="484506"/>
                </a:lnTo>
                <a:lnTo>
                  <a:pt x="307313" y="495567"/>
                </a:lnTo>
                <a:lnTo>
                  <a:pt x="303867" y="505481"/>
                </a:lnTo>
                <a:lnTo>
                  <a:pt x="297760" y="517170"/>
                </a:lnTo>
                <a:lnTo>
                  <a:pt x="289879" y="530043"/>
                </a:lnTo>
                <a:lnTo>
                  <a:pt x="280815" y="543705"/>
                </a:lnTo>
                <a:lnTo>
                  <a:pt x="273502" y="554083"/>
                </a:lnTo>
                <a:lnTo>
                  <a:pt x="267357" y="562272"/>
                </a:lnTo>
                <a:lnTo>
                  <a:pt x="261990" y="569001"/>
                </a:lnTo>
                <a:lnTo>
                  <a:pt x="255872" y="576027"/>
                </a:lnTo>
                <a:lnTo>
                  <a:pt x="249254" y="583251"/>
                </a:lnTo>
                <a:lnTo>
                  <a:pt x="242301" y="590607"/>
                </a:lnTo>
                <a:lnTo>
                  <a:pt x="235126" y="596781"/>
                </a:lnTo>
                <a:lnTo>
                  <a:pt x="227803" y="602168"/>
                </a:lnTo>
                <a:lnTo>
                  <a:pt x="220381" y="607028"/>
                </a:lnTo>
                <a:lnTo>
                  <a:pt x="214163" y="611539"/>
                </a:lnTo>
                <a:lnTo>
                  <a:pt x="208747" y="615816"/>
                </a:lnTo>
                <a:lnTo>
                  <a:pt x="203867" y="619937"/>
                </a:lnTo>
                <a:lnTo>
                  <a:pt x="198074" y="623954"/>
                </a:lnTo>
                <a:lnTo>
                  <a:pt x="191671" y="627903"/>
                </a:lnTo>
                <a:lnTo>
                  <a:pt x="184863" y="631805"/>
                </a:lnTo>
                <a:lnTo>
                  <a:pt x="179054" y="634406"/>
                </a:lnTo>
                <a:lnTo>
                  <a:pt x="169213" y="637297"/>
                </a:lnTo>
                <a:lnTo>
                  <a:pt x="160606" y="638582"/>
                </a:lnTo>
                <a:lnTo>
                  <a:pt x="152547" y="639153"/>
                </a:lnTo>
                <a:lnTo>
                  <a:pt x="144733" y="639406"/>
                </a:lnTo>
                <a:lnTo>
                  <a:pt x="140871" y="638204"/>
                </a:lnTo>
                <a:lnTo>
                  <a:pt x="133193" y="633481"/>
                </a:lnTo>
                <a:lnTo>
                  <a:pt x="125547" y="627149"/>
                </a:lnTo>
                <a:lnTo>
                  <a:pt x="117916" y="620102"/>
                </a:lnTo>
                <a:lnTo>
                  <a:pt x="110291" y="612736"/>
                </a:lnTo>
                <a:lnTo>
                  <a:pt x="107749" y="608994"/>
                </a:lnTo>
                <a:lnTo>
                  <a:pt x="104926" y="601449"/>
                </a:lnTo>
                <a:lnTo>
                  <a:pt x="103336" y="583994"/>
                </a:lnTo>
                <a:lnTo>
                  <a:pt x="102964" y="563245"/>
                </a:lnTo>
                <a:lnTo>
                  <a:pt x="102725" y="520667"/>
                </a:lnTo>
                <a:lnTo>
                  <a:pt x="103976" y="510785"/>
                </a:lnTo>
                <a:lnTo>
                  <a:pt x="106079" y="500386"/>
                </a:lnTo>
                <a:lnTo>
                  <a:pt x="108752" y="489644"/>
                </a:lnTo>
                <a:lnTo>
                  <a:pt x="111803" y="478673"/>
                </a:lnTo>
                <a:lnTo>
                  <a:pt x="118580" y="456322"/>
                </a:lnTo>
                <a:lnTo>
                  <a:pt x="123436" y="445028"/>
                </a:lnTo>
                <a:lnTo>
                  <a:pt x="129213" y="433688"/>
                </a:lnTo>
                <a:lnTo>
                  <a:pt x="191488" y="323215"/>
                </a:lnTo>
                <a:lnTo>
                  <a:pt x="250128" y="224804"/>
                </a:lnTo>
                <a:lnTo>
                  <a:pt x="258124" y="210673"/>
                </a:lnTo>
                <a:lnTo>
                  <a:pt x="267009" y="191584"/>
                </a:lnTo>
                <a:lnTo>
                  <a:pt x="272011" y="173698"/>
                </a:lnTo>
                <a:lnTo>
                  <a:pt x="273701" y="156277"/>
                </a:lnTo>
                <a:lnTo>
                  <a:pt x="272569" y="153558"/>
                </a:lnTo>
                <a:lnTo>
                  <a:pt x="270545" y="151745"/>
                </a:lnTo>
                <a:lnTo>
                  <a:pt x="263639" y="148461"/>
                </a:lnTo>
                <a:lnTo>
                  <a:pt x="252103" y="142768"/>
                </a:lnTo>
                <a:lnTo>
                  <a:pt x="245471" y="140742"/>
                </a:lnTo>
                <a:lnTo>
                  <a:pt x="238509" y="139391"/>
                </a:lnTo>
                <a:lnTo>
                  <a:pt x="231328" y="138491"/>
                </a:lnTo>
                <a:lnTo>
                  <a:pt x="224001" y="137890"/>
                </a:lnTo>
                <a:lnTo>
                  <a:pt x="216576" y="137490"/>
                </a:lnTo>
                <a:lnTo>
                  <a:pt x="201553" y="137045"/>
                </a:lnTo>
                <a:lnTo>
                  <a:pt x="159816" y="1366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0"/>
          <p:cNvSpPr/>
          <p:nvPr/>
        </p:nvSpPr>
        <p:spPr>
          <a:xfrm>
            <a:off x="5120640" y="2245466"/>
            <a:ext cx="365761" cy="268498"/>
          </a:xfrm>
          <a:custGeom>
            <a:avLst/>
            <a:gdLst/>
            <a:ahLst/>
            <a:cxnLst/>
            <a:rect l="0" t="0" r="0" b="0"/>
            <a:pathLst>
              <a:path w="365761" h="268498">
                <a:moveTo>
                  <a:pt x="0" y="29103"/>
                </a:moveTo>
                <a:lnTo>
                  <a:pt x="12135" y="23036"/>
                </a:lnTo>
                <a:lnTo>
                  <a:pt x="21480" y="20057"/>
                </a:lnTo>
                <a:lnTo>
                  <a:pt x="31136" y="17463"/>
                </a:lnTo>
                <a:lnTo>
                  <a:pt x="37267" y="14993"/>
                </a:lnTo>
                <a:lnTo>
                  <a:pt x="43895" y="12077"/>
                </a:lnTo>
                <a:lnTo>
                  <a:pt x="50853" y="10132"/>
                </a:lnTo>
                <a:lnTo>
                  <a:pt x="58032" y="8836"/>
                </a:lnTo>
                <a:lnTo>
                  <a:pt x="65358" y="7972"/>
                </a:lnTo>
                <a:lnTo>
                  <a:pt x="112075" y="688"/>
                </a:lnTo>
                <a:lnTo>
                  <a:pt x="126786" y="0"/>
                </a:lnTo>
                <a:lnTo>
                  <a:pt x="139134" y="811"/>
                </a:lnTo>
                <a:lnTo>
                  <a:pt x="149906" y="2622"/>
                </a:lnTo>
                <a:lnTo>
                  <a:pt x="159627" y="3829"/>
                </a:lnTo>
                <a:lnTo>
                  <a:pt x="168648" y="4634"/>
                </a:lnTo>
                <a:lnTo>
                  <a:pt x="177202" y="5170"/>
                </a:lnTo>
                <a:lnTo>
                  <a:pt x="185444" y="6798"/>
                </a:lnTo>
                <a:lnTo>
                  <a:pt x="193479" y="9153"/>
                </a:lnTo>
                <a:lnTo>
                  <a:pt x="201376" y="11993"/>
                </a:lnTo>
                <a:lnTo>
                  <a:pt x="207911" y="15157"/>
                </a:lnTo>
                <a:lnTo>
                  <a:pt x="218558" y="22058"/>
                </a:lnTo>
                <a:lnTo>
                  <a:pt x="227523" y="29359"/>
                </a:lnTo>
                <a:lnTo>
                  <a:pt x="235741" y="36837"/>
                </a:lnTo>
                <a:lnTo>
                  <a:pt x="243627" y="44394"/>
                </a:lnTo>
                <a:lnTo>
                  <a:pt x="246238" y="48187"/>
                </a:lnTo>
                <a:lnTo>
                  <a:pt x="249138" y="55788"/>
                </a:lnTo>
                <a:lnTo>
                  <a:pt x="249912" y="60863"/>
                </a:lnTo>
                <a:lnTo>
                  <a:pt x="250428" y="66787"/>
                </a:lnTo>
                <a:lnTo>
                  <a:pt x="250772" y="73275"/>
                </a:lnTo>
                <a:lnTo>
                  <a:pt x="251154" y="90646"/>
                </a:lnTo>
                <a:lnTo>
                  <a:pt x="251256" y="100612"/>
                </a:lnTo>
                <a:lnTo>
                  <a:pt x="248784" y="112336"/>
                </a:lnTo>
                <a:lnTo>
                  <a:pt x="244596" y="125231"/>
                </a:lnTo>
                <a:lnTo>
                  <a:pt x="239263" y="138909"/>
                </a:lnTo>
                <a:lnTo>
                  <a:pt x="234439" y="149297"/>
                </a:lnTo>
                <a:lnTo>
                  <a:pt x="229953" y="157492"/>
                </a:lnTo>
                <a:lnTo>
                  <a:pt x="225692" y="164226"/>
                </a:lnTo>
                <a:lnTo>
                  <a:pt x="221581" y="171255"/>
                </a:lnTo>
                <a:lnTo>
                  <a:pt x="217570" y="178481"/>
                </a:lnTo>
                <a:lnTo>
                  <a:pt x="213627" y="185839"/>
                </a:lnTo>
                <a:lnTo>
                  <a:pt x="207188" y="194554"/>
                </a:lnTo>
                <a:lnTo>
                  <a:pt x="199085" y="204174"/>
                </a:lnTo>
                <a:lnTo>
                  <a:pt x="182462" y="222482"/>
                </a:lnTo>
                <a:lnTo>
                  <a:pt x="170840" y="234853"/>
                </a:lnTo>
                <a:lnTo>
                  <a:pt x="164693" y="238660"/>
                </a:lnTo>
                <a:lnTo>
                  <a:pt x="158056" y="241198"/>
                </a:lnTo>
                <a:lnTo>
                  <a:pt x="151090" y="242890"/>
                </a:lnTo>
                <a:lnTo>
                  <a:pt x="143907" y="245287"/>
                </a:lnTo>
                <a:lnTo>
                  <a:pt x="136578" y="248156"/>
                </a:lnTo>
                <a:lnTo>
                  <a:pt x="129152" y="251339"/>
                </a:lnTo>
                <a:lnTo>
                  <a:pt x="114127" y="258261"/>
                </a:lnTo>
                <a:lnTo>
                  <a:pt x="106564" y="261885"/>
                </a:lnTo>
                <a:lnTo>
                  <a:pt x="100253" y="264301"/>
                </a:lnTo>
                <a:lnTo>
                  <a:pt x="89853" y="266986"/>
                </a:lnTo>
                <a:lnTo>
                  <a:pt x="80998" y="268179"/>
                </a:lnTo>
                <a:lnTo>
                  <a:pt x="76859" y="268497"/>
                </a:lnTo>
                <a:lnTo>
                  <a:pt x="74099" y="267439"/>
                </a:lnTo>
                <a:lnTo>
                  <a:pt x="72259" y="265464"/>
                </a:lnTo>
                <a:lnTo>
                  <a:pt x="71033" y="262877"/>
                </a:lnTo>
                <a:lnTo>
                  <a:pt x="66283" y="256616"/>
                </a:lnTo>
                <a:lnTo>
                  <a:pt x="58953" y="248316"/>
                </a:lnTo>
                <a:lnTo>
                  <a:pt x="61338" y="240408"/>
                </a:lnTo>
                <a:lnTo>
                  <a:pt x="63752" y="234743"/>
                </a:lnTo>
                <a:lnTo>
                  <a:pt x="66631" y="229697"/>
                </a:lnTo>
                <a:lnTo>
                  <a:pt x="69821" y="225062"/>
                </a:lnTo>
                <a:lnTo>
                  <a:pt x="73217" y="220703"/>
                </a:lnTo>
                <a:lnTo>
                  <a:pt x="80377" y="212472"/>
                </a:lnTo>
                <a:lnTo>
                  <a:pt x="84065" y="208499"/>
                </a:lnTo>
                <a:lnTo>
                  <a:pt x="101390" y="190772"/>
                </a:lnTo>
                <a:lnTo>
                  <a:pt x="108233" y="185143"/>
                </a:lnTo>
                <a:lnTo>
                  <a:pt x="115336" y="180120"/>
                </a:lnTo>
                <a:lnTo>
                  <a:pt x="122610" y="175501"/>
                </a:lnTo>
                <a:lnTo>
                  <a:pt x="131270" y="171152"/>
                </a:lnTo>
                <a:lnTo>
                  <a:pt x="140853" y="166982"/>
                </a:lnTo>
                <a:lnTo>
                  <a:pt x="151052" y="162933"/>
                </a:lnTo>
                <a:lnTo>
                  <a:pt x="160391" y="160233"/>
                </a:lnTo>
                <a:lnTo>
                  <a:pt x="169158" y="158433"/>
                </a:lnTo>
                <a:lnTo>
                  <a:pt x="177541" y="157233"/>
                </a:lnTo>
                <a:lnTo>
                  <a:pt x="185671" y="155163"/>
                </a:lnTo>
                <a:lnTo>
                  <a:pt x="193630" y="152513"/>
                </a:lnTo>
                <a:lnTo>
                  <a:pt x="201477" y="149477"/>
                </a:lnTo>
                <a:lnTo>
                  <a:pt x="210517" y="147452"/>
                </a:lnTo>
                <a:lnTo>
                  <a:pt x="220355" y="146103"/>
                </a:lnTo>
                <a:lnTo>
                  <a:pt x="230723" y="145203"/>
                </a:lnTo>
                <a:lnTo>
                  <a:pt x="240175" y="144603"/>
                </a:lnTo>
                <a:lnTo>
                  <a:pt x="257451" y="143937"/>
                </a:lnTo>
                <a:lnTo>
                  <a:pt x="281457" y="143562"/>
                </a:lnTo>
                <a:lnTo>
                  <a:pt x="289238" y="144779"/>
                </a:lnTo>
                <a:lnTo>
                  <a:pt x="296965" y="146860"/>
                </a:lnTo>
                <a:lnTo>
                  <a:pt x="304656" y="149518"/>
                </a:lnTo>
                <a:lnTo>
                  <a:pt x="312324" y="152560"/>
                </a:lnTo>
                <a:lnTo>
                  <a:pt x="319976" y="155858"/>
                </a:lnTo>
                <a:lnTo>
                  <a:pt x="327618" y="159326"/>
                </a:lnTo>
                <a:lnTo>
                  <a:pt x="333981" y="162909"/>
                </a:lnTo>
                <a:lnTo>
                  <a:pt x="339494" y="166567"/>
                </a:lnTo>
                <a:lnTo>
                  <a:pt x="365760" y="1891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1"/>
          <p:cNvSpPr/>
          <p:nvPr/>
        </p:nvSpPr>
        <p:spPr>
          <a:xfrm>
            <a:off x="5566409" y="2708909"/>
            <a:ext cx="331471" cy="57151"/>
          </a:xfrm>
          <a:custGeom>
            <a:avLst/>
            <a:gdLst/>
            <a:ahLst/>
            <a:cxnLst/>
            <a:rect l="0" t="0" r="0" b="0"/>
            <a:pathLst>
              <a:path w="331471" h="57151">
                <a:moveTo>
                  <a:pt x="0" y="57150"/>
                </a:moveTo>
                <a:lnTo>
                  <a:pt x="63636" y="41242"/>
                </a:lnTo>
                <a:lnTo>
                  <a:pt x="76715" y="37655"/>
                </a:lnTo>
                <a:lnTo>
                  <a:pt x="101406" y="30282"/>
                </a:lnTo>
                <a:lnTo>
                  <a:pt x="115864" y="26538"/>
                </a:lnTo>
                <a:lnTo>
                  <a:pt x="164012" y="15201"/>
                </a:lnTo>
                <a:lnTo>
                  <a:pt x="177921" y="11404"/>
                </a:lnTo>
                <a:lnTo>
                  <a:pt x="191005" y="7603"/>
                </a:lnTo>
                <a:lnTo>
                  <a:pt x="204806" y="5069"/>
                </a:lnTo>
                <a:lnTo>
                  <a:pt x="219088" y="3379"/>
                </a:lnTo>
                <a:lnTo>
                  <a:pt x="233689" y="2253"/>
                </a:lnTo>
                <a:lnTo>
                  <a:pt x="245963" y="1502"/>
                </a:lnTo>
                <a:lnTo>
                  <a:pt x="256685" y="1002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2"/>
          <p:cNvSpPr/>
          <p:nvPr/>
        </p:nvSpPr>
        <p:spPr>
          <a:xfrm>
            <a:off x="5554979" y="2788919"/>
            <a:ext cx="422912" cy="91441"/>
          </a:xfrm>
          <a:custGeom>
            <a:avLst/>
            <a:gdLst/>
            <a:ahLst/>
            <a:cxnLst/>
            <a:rect l="0" t="0" r="0" b="0"/>
            <a:pathLst>
              <a:path w="422912" h="91441">
                <a:moveTo>
                  <a:pt x="0" y="91440"/>
                </a:moveTo>
                <a:lnTo>
                  <a:pt x="18204" y="79305"/>
                </a:lnTo>
                <a:lnTo>
                  <a:pt x="26106" y="74460"/>
                </a:lnTo>
                <a:lnTo>
                  <a:pt x="33914" y="69960"/>
                </a:lnTo>
                <a:lnTo>
                  <a:pt x="41660" y="65690"/>
                </a:lnTo>
                <a:lnTo>
                  <a:pt x="50633" y="62844"/>
                </a:lnTo>
                <a:lnTo>
                  <a:pt x="60426" y="60946"/>
                </a:lnTo>
                <a:lnTo>
                  <a:pt x="70764" y="59681"/>
                </a:lnTo>
                <a:lnTo>
                  <a:pt x="85276" y="56297"/>
                </a:lnTo>
                <a:lnTo>
                  <a:pt x="102571" y="51502"/>
                </a:lnTo>
                <a:lnTo>
                  <a:pt x="191147" y="25555"/>
                </a:lnTo>
                <a:lnTo>
                  <a:pt x="211251" y="20847"/>
                </a:lnTo>
                <a:lnTo>
                  <a:pt x="228464" y="17708"/>
                </a:lnTo>
                <a:lnTo>
                  <a:pt x="243750" y="15615"/>
                </a:lnTo>
                <a:lnTo>
                  <a:pt x="257750" y="12950"/>
                </a:lnTo>
                <a:lnTo>
                  <a:pt x="270894" y="9904"/>
                </a:lnTo>
                <a:lnTo>
                  <a:pt x="283466" y="6603"/>
                </a:lnTo>
                <a:lnTo>
                  <a:pt x="294387" y="4402"/>
                </a:lnTo>
                <a:lnTo>
                  <a:pt x="304209" y="2935"/>
                </a:lnTo>
                <a:lnTo>
                  <a:pt x="313296" y="1957"/>
                </a:lnTo>
                <a:lnTo>
                  <a:pt x="328244" y="1305"/>
                </a:lnTo>
                <a:lnTo>
                  <a:pt x="42291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3"/>
          <p:cNvSpPr/>
          <p:nvPr/>
        </p:nvSpPr>
        <p:spPr>
          <a:xfrm>
            <a:off x="6149339" y="2583179"/>
            <a:ext cx="331471" cy="354331"/>
          </a:xfrm>
          <a:custGeom>
            <a:avLst/>
            <a:gdLst/>
            <a:ahLst/>
            <a:cxnLst/>
            <a:rect l="0" t="0" r="0" b="0"/>
            <a:pathLst>
              <a:path w="331471" h="354331">
                <a:moveTo>
                  <a:pt x="0" y="0"/>
                </a:moveTo>
                <a:lnTo>
                  <a:pt x="12136" y="12136"/>
                </a:lnTo>
                <a:lnTo>
                  <a:pt x="15711" y="16981"/>
                </a:lnTo>
                <a:lnTo>
                  <a:pt x="19683" y="25751"/>
                </a:lnTo>
                <a:lnTo>
                  <a:pt x="24835" y="33882"/>
                </a:lnTo>
                <a:lnTo>
                  <a:pt x="31358" y="42999"/>
                </a:lnTo>
                <a:lnTo>
                  <a:pt x="34876" y="48986"/>
                </a:lnTo>
                <a:lnTo>
                  <a:pt x="38490" y="55517"/>
                </a:lnTo>
                <a:lnTo>
                  <a:pt x="45981" y="64952"/>
                </a:lnTo>
                <a:lnTo>
                  <a:pt x="56054" y="76321"/>
                </a:lnTo>
                <a:lnTo>
                  <a:pt x="78253" y="99961"/>
                </a:lnTo>
                <a:lnTo>
                  <a:pt x="113201" y="135833"/>
                </a:lnTo>
                <a:lnTo>
                  <a:pt x="144564" y="167378"/>
                </a:lnTo>
                <a:lnTo>
                  <a:pt x="150986" y="175086"/>
                </a:lnTo>
                <a:lnTo>
                  <a:pt x="156537" y="182764"/>
                </a:lnTo>
                <a:lnTo>
                  <a:pt x="161509" y="190423"/>
                </a:lnTo>
                <a:lnTo>
                  <a:pt x="169902" y="199339"/>
                </a:lnTo>
                <a:lnTo>
                  <a:pt x="180578" y="209093"/>
                </a:lnTo>
                <a:lnTo>
                  <a:pt x="192776" y="219405"/>
                </a:lnTo>
                <a:lnTo>
                  <a:pt x="209797" y="235170"/>
                </a:lnTo>
                <a:lnTo>
                  <a:pt x="284059" y="307415"/>
                </a:lnTo>
                <a:lnTo>
                  <a:pt x="331470" y="3543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4"/>
          <p:cNvSpPr/>
          <p:nvPr/>
        </p:nvSpPr>
        <p:spPr>
          <a:xfrm>
            <a:off x="6137909" y="2548889"/>
            <a:ext cx="285751" cy="457201"/>
          </a:xfrm>
          <a:custGeom>
            <a:avLst/>
            <a:gdLst/>
            <a:ahLst/>
            <a:cxnLst/>
            <a:rect l="0" t="0" r="0" b="0"/>
            <a:pathLst>
              <a:path w="285751" h="457201">
                <a:moveTo>
                  <a:pt x="285750" y="0"/>
                </a:moveTo>
                <a:lnTo>
                  <a:pt x="249041" y="73419"/>
                </a:lnTo>
                <a:lnTo>
                  <a:pt x="243497" y="83236"/>
                </a:lnTo>
                <a:lnTo>
                  <a:pt x="237262" y="93591"/>
                </a:lnTo>
                <a:lnTo>
                  <a:pt x="223560" y="115256"/>
                </a:lnTo>
                <a:lnTo>
                  <a:pt x="140956" y="240042"/>
                </a:lnTo>
                <a:lnTo>
                  <a:pt x="133341" y="252738"/>
                </a:lnTo>
                <a:lnTo>
                  <a:pt x="125724" y="266282"/>
                </a:lnTo>
                <a:lnTo>
                  <a:pt x="118106" y="280391"/>
                </a:lnTo>
                <a:lnTo>
                  <a:pt x="107948" y="296148"/>
                </a:lnTo>
                <a:lnTo>
                  <a:pt x="96095" y="313002"/>
                </a:lnTo>
                <a:lnTo>
                  <a:pt x="69379" y="348662"/>
                </a:lnTo>
                <a:lnTo>
                  <a:pt x="40573" y="385678"/>
                </a:lnTo>
                <a:lnTo>
                  <a:pt x="29588" y="400629"/>
                </a:lnTo>
                <a:lnTo>
                  <a:pt x="20996" y="413136"/>
                </a:lnTo>
                <a:lnTo>
                  <a:pt x="13997" y="424015"/>
                </a:lnTo>
                <a:lnTo>
                  <a:pt x="9332" y="432536"/>
                </a:lnTo>
                <a:lnTo>
                  <a:pt x="6221" y="439488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5"/>
          <p:cNvSpPr/>
          <p:nvPr/>
        </p:nvSpPr>
        <p:spPr>
          <a:xfrm>
            <a:off x="6526530" y="2331916"/>
            <a:ext cx="320040" cy="319844"/>
          </a:xfrm>
          <a:custGeom>
            <a:avLst/>
            <a:gdLst/>
            <a:ahLst/>
            <a:cxnLst/>
            <a:rect l="0" t="0" r="0" b="0"/>
            <a:pathLst>
              <a:path w="320040" h="319844">
                <a:moveTo>
                  <a:pt x="0" y="45523"/>
                </a:moveTo>
                <a:lnTo>
                  <a:pt x="12136" y="39456"/>
                </a:lnTo>
                <a:lnTo>
                  <a:pt x="21480" y="33090"/>
                </a:lnTo>
                <a:lnTo>
                  <a:pt x="29866" y="26028"/>
                </a:lnTo>
                <a:lnTo>
                  <a:pt x="37827" y="18655"/>
                </a:lnTo>
                <a:lnTo>
                  <a:pt x="45538" y="14911"/>
                </a:lnTo>
                <a:lnTo>
                  <a:pt x="55758" y="11145"/>
                </a:lnTo>
                <a:lnTo>
                  <a:pt x="67652" y="7365"/>
                </a:lnTo>
                <a:lnTo>
                  <a:pt x="78121" y="4844"/>
                </a:lnTo>
                <a:lnTo>
                  <a:pt x="87641" y="3164"/>
                </a:lnTo>
                <a:lnTo>
                  <a:pt x="96527" y="2044"/>
                </a:lnTo>
                <a:lnTo>
                  <a:pt x="104991" y="1297"/>
                </a:lnTo>
                <a:lnTo>
                  <a:pt x="113174" y="799"/>
                </a:lnTo>
                <a:lnTo>
                  <a:pt x="121169" y="467"/>
                </a:lnTo>
                <a:lnTo>
                  <a:pt x="156693" y="0"/>
                </a:lnTo>
                <a:lnTo>
                  <a:pt x="166692" y="1205"/>
                </a:lnTo>
                <a:lnTo>
                  <a:pt x="174628" y="3277"/>
                </a:lnTo>
                <a:lnTo>
                  <a:pt x="181189" y="5930"/>
                </a:lnTo>
                <a:lnTo>
                  <a:pt x="188102" y="7697"/>
                </a:lnTo>
                <a:lnTo>
                  <a:pt x="195251" y="8876"/>
                </a:lnTo>
                <a:lnTo>
                  <a:pt x="202557" y="9662"/>
                </a:lnTo>
                <a:lnTo>
                  <a:pt x="211238" y="13996"/>
                </a:lnTo>
                <a:lnTo>
                  <a:pt x="220835" y="20695"/>
                </a:lnTo>
                <a:lnTo>
                  <a:pt x="231043" y="28971"/>
                </a:lnTo>
                <a:lnTo>
                  <a:pt x="237849" y="35759"/>
                </a:lnTo>
                <a:lnTo>
                  <a:pt x="242385" y="41554"/>
                </a:lnTo>
                <a:lnTo>
                  <a:pt x="245410" y="46687"/>
                </a:lnTo>
                <a:lnTo>
                  <a:pt x="255544" y="62551"/>
                </a:lnTo>
                <a:lnTo>
                  <a:pt x="261802" y="72115"/>
                </a:lnTo>
                <a:lnTo>
                  <a:pt x="265975" y="81031"/>
                </a:lnTo>
                <a:lnTo>
                  <a:pt x="268756" y="89515"/>
                </a:lnTo>
                <a:lnTo>
                  <a:pt x="270611" y="97711"/>
                </a:lnTo>
                <a:lnTo>
                  <a:pt x="270577" y="105715"/>
                </a:lnTo>
                <a:lnTo>
                  <a:pt x="269285" y="113591"/>
                </a:lnTo>
                <a:lnTo>
                  <a:pt x="267152" y="121382"/>
                </a:lnTo>
                <a:lnTo>
                  <a:pt x="261398" y="140198"/>
                </a:lnTo>
                <a:lnTo>
                  <a:pt x="258085" y="150550"/>
                </a:lnTo>
                <a:lnTo>
                  <a:pt x="253336" y="159991"/>
                </a:lnTo>
                <a:lnTo>
                  <a:pt x="247631" y="168825"/>
                </a:lnTo>
                <a:lnTo>
                  <a:pt x="214155" y="213389"/>
                </a:lnTo>
                <a:lnTo>
                  <a:pt x="201190" y="226014"/>
                </a:lnTo>
                <a:lnTo>
                  <a:pt x="186197" y="238241"/>
                </a:lnTo>
                <a:lnTo>
                  <a:pt x="169851" y="250201"/>
                </a:lnTo>
                <a:lnTo>
                  <a:pt x="157684" y="258176"/>
                </a:lnTo>
                <a:lnTo>
                  <a:pt x="148302" y="263492"/>
                </a:lnTo>
                <a:lnTo>
                  <a:pt x="125644" y="274360"/>
                </a:lnTo>
                <a:lnTo>
                  <a:pt x="95233" y="289410"/>
                </a:lnTo>
                <a:lnTo>
                  <a:pt x="87618" y="291935"/>
                </a:lnTo>
                <a:lnTo>
                  <a:pt x="80002" y="293618"/>
                </a:lnTo>
                <a:lnTo>
                  <a:pt x="72385" y="294739"/>
                </a:lnTo>
                <a:lnTo>
                  <a:pt x="66036" y="295487"/>
                </a:lnTo>
                <a:lnTo>
                  <a:pt x="60533" y="295986"/>
                </a:lnTo>
                <a:lnTo>
                  <a:pt x="55596" y="296318"/>
                </a:lnTo>
                <a:lnTo>
                  <a:pt x="51034" y="295270"/>
                </a:lnTo>
                <a:lnTo>
                  <a:pt x="42578" y="290719"/>
                </a:lnTo>
                <a:lnTo>
                  <a:pt x="34587" y="287849"/>
                </a:lnTo>
                <a:lnTo>
                  <a:pt x="25176" y="286007"/>
                </a:lnTo>
                <a:lnTo>
                  <a:pt x="17478" y="279620"/>
                </a:lnTo>
                <a:lnTo>
                  <a:pt x="15462" y="276518"/>
                </a:lnTo>
                <a:lnTo>
                  <a:pt x="13221" y="269684"/>
                </a:lnTo>
                <a:lnTo>
                  <a:pt x="13894" y="266084"/>
                </a:lnTo>
                <a:lnTo>
                  <a:pt x="18028" y="258697"/>
                </a:lnTo>
                <a:lnTo>
                  <a:pt x="24099" y="251181"/>
                </a:lnTo>
                <a:lnTo>
                  <a:pt x="31030" y="243607"/>
                </a:lnTo>
                <a:lnTo>
                  <a:pt x="38344" y="236007"/>
                </a:lnTo>
                <a:lnTo>
                  <a:pt x="44613" y="230932"/>
                </a:lnTo>
                <a:lnTo>
                  <a:pt x="52601" y="225010"/>
                </a:lnTo>
                <a:lnTo>
                  <a:pt x="61738" y="218521"/>
                </a:lnTo>
                <a:lnTo>
                  <a:pt x="70368" y="214195"/>
                </a:lnTo>
                <a:lnTo>
                  <a:pt x="78662" y="211311"/>
                </a:lnTo>
                <a:lnTo>
                  <a:pt x="86731" y="209389"/>
                </a:lnTo>
                <a:lnTo>
                  <a:pt x="94651" y="206837"/>
                </a:lnTo>
                <a:lnTo>
                  <a:pt x="102470" y="203866"/>
                </a:lnTo>
                <a:lnTo>
                  <a:pt x="110223" y="200615"/>
                </a:lnTo>
                <a:lnTo>
                  <a:pt x="117932" y="198448"/>
                </a:lnTo>
                <a:lnTo>
                  <a:pt x="125612" y="197003"/>
                </a:lnTo>
                <a:lnTo>
                  <a:pt x="133271" y="196040"/>
                </a:lnTo>
                <a:lnTo>
                  <a:pt x="140917" y="196668"/>
                </a:lnTo>
                <a:lnTo>
                  <a:pt x="148554" y="198356"/>
                </a:lnTo>
                <a:lnTo>
                  <a:pt x="156186" y="200752"/>
                </a:lnTo>
                <a:lnTo>
                  <a:pt x="163814" y="202349"/>
                </a:lnTo>
                <a:lnTo>
                  <a:pt x="171439" y="203414"/>
                </a:lnTo>
                <a:lnTo>
                  <a:pt x="179063" y="204124"/>
                </a:lnTo>
                <a:lnTo>
                  <a:pt x="189225" y="207137"/>
                </a:lnTo>
                <a:lnTo>
                  <a:pt x="201080" y="211686"/>
                </a:lnTo>
                <a:lnTo>
                  <a:pt x="214063" y="217258"/>
                </a:lnTo>
                <a:lnTo>
                  <a:pt x="223988" y="222243"/>
                </a:lnTo>
                <a:lnTo>
                  <a:pt x="231876" y="226837"/>
                </a:lnTo>
                <a:lnTo>
                  <a:pt x="238403" y="231169"/>
                </a:lnTo>
                <a:lnTo>
                  <a:pt x="244025" y="235327"/>
                </a:lnTo>
                <a:lnTo>
                  <a:pt x="253659" y="243334"/>
                </a:lnTo>
                <a:lnTo>
                  <a:pt x="262174" y="251126"/>
                </a:lnTo>
                <a:lnTo>
                  <a:pt x="274107" y="262653"/>
                </a:lnTo>
                <a:lnTo>
                  <a:pt x="289518" y="277925"/>
                </a:lnTo>
                <a:lnTo>
                  <a:pt x="293342" y="280468"/>
                </a:lnTo>
                <a:lnTo>
                  <a:pt x="300978" y="283293"/>
                </a:lnTo>
                <a:lnTo>
                  <a:pt x="303521" y="286587"/>
                </a:lnTo>
                <a:lnTo>
                  <a:pt x="305218" y="291322"/>
                </a:lnTo>
                <a:lnTo>
                  <a:pt x="306349" y="297019"/>
                </a:lnTo>
                <a:lnTo>
                  <a:pt x="310991" y="306736"/>
                </a:lnTo>
                <a:lnTo>
                  <a:pt x="320039" y="3198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6"/>
          <p:cNvSpPr/>
          <p:nvPr/>
        </p:nvSpPr>
        <p:spPr>
          <a:xfrm>
            <a:off x="7075169" y="2731769"/>
            <a:ext cx="354332" cy="32703"/>
          </a:xfrm>
          <a:custGeom>
            <a:avLst/>
            <a:gdLst/>
            <a:ahLst/>
            <a:cxnLst/>
            <a:rect l="0" t="0" r="0" b="0"/>
            <a:pathLst>
              <a:path w="354332" h="32703">
                <a:moveTo>
                  <a:pt x="0" y="22860"/>
                </a:moveTo>
                <a:lnTo>
                  <a:pt x="24272" y="28928"/>
                </a:lnTo>
                <a:lnTo>
                  <a:pt x="33961" y="30716"/>
                </a:lnTo>
                <a:lnTo>
                  <a:pt x="42961" y="31907"/>
                </a:lnTo>
                <a:lnTo>
                  <a:pt x="51501" y="32702"/>
                </a:lnTo>
                <a:lnTo>
                  <a:pt x="59734" y="31961"/>
                </a:lnTo>
                <a:lnTo>
                  <a:pt x="67763" y="30198"/>
                </a:lnTo>
                <a:lnTo>
                  <a:pt x="75656" y="27752"/>
                </a:lnTo>
                <a:lnTo>
                  <a:pt x="91077" y="26121"/>
                </a:lnTo>
                <a:lnTo>
                  <a:pt x="111518" y="25035"/>
                </a:lnTo>
                <a:lnTo>
                  <a:pt x="135306" y="24310"/>
                </a:lnTo>
                <a:lnTo>
                  <a:pt x="163865" y="22557"/>
                </a:lnTo>
                <a:lnTo>
                  <a:pt x="229462" y="17222"/>
                </a:lnTo>
                <a:lnTo>
                  <a:pt x="255845" y="14022"/>
                </a:lnTo>
                <a:lnTo>
                  <a:pt x="277244" y="10618"/>
                </a:lnTo>
                <a:lnTo>
                  <a:pt x="295319" y="7079"/>
                </a:lnTo>
                <a:lnTo>
                  <a:pt x="308639" y="4719"/>
                </a:lnTo>
                <a:lnTo>
                  <a:pt x="318790" y="3146"/>
                </a:lnTo>
                <a:lnTo>
                  <a:pt x="326826" y="2098"/>
                </a:lnTo>
                <a:lnTo>
                  <a:pt x="333454" y="1399"/>
                </a:lnTo>
                <a:lnTo>
                  <a:pt x="339143" y="933"/>
                </a:lnTo>
                <a:lnTo>
                  <a:pt x="3543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7"/>
          <p:cNvSpPr/>
          <p:nvPr/>
        </p:nvSpPr>
        <p:spPr>
          <a:xfrm>
            <a:off x="7246619" y="2594609"/>
            <a:ext cx="22862" cy="377192"/>
          </a:xfrm>
          <a:custGeom>
            <a:avLst/>
            <a:gdLst/>
            <a:ahLst/>
            <a:cxnLst/>
            <a:rect l="0" t="0" r="0" b="0"/>
            <a:pathLst>
              <a:path w="22862" h="377192">
                <a:moveTo>
                  <a:pt x="0" y="0"/>
                </a:moveTo>
                <a:lnTo>
                  <a:pt x="6069" y="18204"/>
                </a:lnTo>
                <a:lnTo>
                  <a:pt x="9125" y="29916"/>
                </a:lnTo>
                <a:lnTo>
                  <a:pt x="15909" y="59863"/>
                </a:lnTo>
                <a:lnTo>
                  <a:pt x="18227" y="74199"/>
                </a:lnTo>
                <a:lnTo>
                  <a:pt x="19771" y="87566"/>
                </a:lnTo>
                <a:lnTo>
                  <a:pt x="20801" y="100287"/>
                </a:lnTo>
                <a:lnTo>
                  <a:pt x="21487" y="111308"/>
                </a:lnTo>
                <a:lnTo>
                  <a:pt x="22250" y="130327"/>
                </a:lnTo>
                <a:lnTo>
                  <a:pt x="22679" y="161382"/>
                </a:lnTo>
                <a:lnTo>
                  <a:pt x="22861" y="3771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8"/>
          <p:cNvSpPr/>
          <p:nvPr/>
        </p:nvSpPr>
        <p:spPr>
          <a:xfrm>
            <a:off x="7543800" y="2583179"/>
            <a:ext cx="365760" cy="388622"/>
          </a:xfrm>
          <a:custGeom>
            <a:avLst/>
            <a:gdLst/>
            <a:ahLst/>
            <a:cxnLst/>
            <a:rect l="0" t="0" r="0" b="0"/>
            <a:pathLst>
              <a:path w="365760" h="388622">
                <a:moveTo>
                  <a:pt x="0" y="0"/>
                </a:moveTo>
                <a:lnTo>
                  <a:pt x="49780" y="0"/>
                </a:lnTo>
                <a:lnTo>
                  <a:pt x="53506" y="1271"/>
                </a:lnTo>
                <a:lnTo>
                  <a:pt x="61034" y="6068"/>
                </a:lnTo>
                <a:lnTo>
                  <a:pt x="72411" y="15909"/>
                </a:lnTo>
                <a:lnTo>
                  <a:pt x="80019" y="26545"/>
                </a:lnTo>
                <a:lnTo>
                  <a:pt x="87634" y="38468"/>
                </a:lnTo>
                <a:lnTo>
                  <a:pt x="95251" y="48000"/>
                </a:lnTo>
                <a:lnTo>
                  <a:pt x="102870" y="59857"/>
                </a:lnTo>
                <a:lnTo>
                  <a:pt x="106681" y="66575"/>
                </a:lnTo>
                <a:lnTo>
                  <a:pt x="137630" y="119173"/>
                </a:lnTo>
                <a:lnTo>
                  <a:pt x="149222" y="140173"/>
                </a:lnTo>
                <a:lnTo>
                  <a:pt x="162888" y="166275"/>
                </a:lnTo>
                <a:lnTo>
                  <a:pt x="174980" y="190096"/>
                </a:lnTo>
                <a:lnTo>
                  <a:pt x="182693" y="201661"/>
                </a:lnTo>
                <a:lnTo>
                  <a:pt x="192916" y="215721"/>
                </a:lnTo>
                <a:lnTo>
                  <a:pt x="204810" y="231444"/>
                </a:lnTo>
                <a:lnTo>
                  <a:pt x="214010" y="244466"/>
                </a:lnTo>
                <a:lnTo>
                  <a:pt x="221413" y="255688"/>
                </a:lnTo>
                <a:lnTo>
                  <a:pt x="227618" y="265708"/>
                </a:lnTo>
                <a:lnTo>
                  <a:pt x="234295" y="274929"/>
                </a:lnTo>
                <a:lnTo>
                  <a:pt x="241286" y="283616"/>
                </a:lnTo>
                <a:lnTo>
                  <a:pt x="248488" y="291948"/>
                </a:lnTo>
                <a:lnTo>
                  <a:pt x="258368" y="302582"/>
                </a:lnTo>
                <a:lnTo>
                  <a:pt x="282893" y="327944"/>
                </a:lnTo>
                <a:lnTo>
                  <a:pt x="296545" y="340550"/>
                </a:lnTo>
                <a:lnTo>
                  <a:pt x="310727" y="352763"/>
                </a:lnTo>
                <a:lnTo>
                  <a:pt x="336221" y="373954"/>
                </a:lnTo>
                <a:lnTo>
                  <a:pt x="344797" y="381383"/>
                </a:lnTo>
                <a:lnTo>
                  <a:pt x="365759" y="3886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9"/>
          <p:cNvSpPr/>
          <p:nvPr/>
        </p:nvSpPr>
        <p:spPr>
          <a:xfrm>
            <a:off x="7555229" y="2548889"/>
            <a:ext cx="320041" cy="422912"/>
          </a:xfrm>
          <a:custGeom>
            <a:avLst/>
            <a:gdLst/>
            <a:ahLst/>
            <a:cxnLst/>
            <a:rect l="0" t="0" r="0" b="0"/>
            <a:pathLst>
              <a:path w="320041" h="422912">
                <a:moveTo>
                  <a:pt x="320040" y="0"/>
                </a:moveTo>
                <a:lnTo>
                  <a:pt x="313973" y="12136"/>
                </a:lnTo>
                <a:lnTo>
                  <a:pt x="309645" y="19521"/>
                </a:lnTo>
                <a:lnTo>
                  <a:pt x="298063" y="37886"/>
                </a:lnTo>
                <a:lnTo>
                  <a:pt x="290150" y="49388"/>
                </a:lnTo>
                <a:lnTo>
                  <a:pt x="259537" y="92386"/>
                </a:lnTo>
                <a:lnTo>
                  <a:pt x="176319" y="215646"/>
                </a:lnTo>
                <a:lnTo>
                  <a:pt x="168346" y="226315"/>
                </a:lnTo>
                <a:lnTo>
                  <a:pt x="160490" y="235966"/>
                </a:lnTo>
                <a:lnTo>
                  <a:pt x="152714" y="244941"/>
                </a:lnTo>
                <a:lnTo>
                  <a:pt x="144990" y="254734"/>
                </a:lnTo>
                <a:lnTo>
                  <a:pt x="137300" y="265073"/>
                </a:lnTo>
                <a:lnTo>
                  <a:pt x="129634" y="275775"/>
                </a:lnTo>
                <a:lnTo>
                  <a:pt x="119442" y="287990"/>
                </a:lnTo>
                <a:lnTo>
                  <a:pt x="107568" y="301214"/>
                </a:lnTo>
                <a:lnTo>
                  <a:pt x="94573" y="315109"/>
                </a:lnTo>
                <a:lnTo>
                  <a:pt x="84638" y="326913"/>
                </a:lnTo>
                <a:lnTo>
                  <a:pt x="76747" y="337322"/>
                </a:lnTo>
                <a:lnTo>
                  <a:pt x="70214" y="346802"/>
                </a:lnTo>
                <a:lnTo>
                  <a:pt x="60779" y="359471"/>
                </a:lnTo>
                <a:lnTo>
                  <a:pt x="36750" y="390482"/>
                </a:lnTo>
                <a:lnTo>
                  <a:pt x="27040" y="401291"/>
                </a:lnTo>
                <a:lnTo>
                  <a:pt x="19297" y="408498"/>
                </a:lnTo>
                <a:lnTo>
                  <a:pt x="0" y="4229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0"/>
          <p:cNvSpPr/>
          <p:nvPr/>
        </p:nvSpPr>
        <p:spPr>
          <a:xfrm>
            <a:off x="7966709" y="2299177"/>
            <a:ext cx="308113" cy="318293"/>
          </a:xfrm>
          <a:custGeom>
            <a:avLst/>
            <a:gdLst/>
            <a:ahLst/>
            <a:cxnLst/>
            <a:rect l="0" t="0" r="0" b="0"/>
            <a:pathLst>
              <a:path w="308113" h="318293">
                <a:moveTo>
                  <a:pt x="0" y="55402"/>
                </a:moveTo>
                <a:lnTo>
                  <a:pt x="0" y="43267"/>
                </a:lnTo>
                <a:lnTo>
                  <a:pt x="2541" y="38422"/>
                </a:lnTo>
                <a:lnTo>
                  <a:pt x="12136" y="29652"/>
                </a:lnTo>
                <a:lnTo>
                  <a:pt x="21480" y="24908"/>
                </a:lnTo>
                <a:lnTo>
                  <a:pt x="25751" y="23643"/>
                </a:lnTo>
                <a:lnTo>
                  <a:pt x="33881" y="18850"/>
                </a:lnTo>
                <a:lnTo>
                  <a:pt x="37828" y="15794"/>
                </a:lnTo>
                <a:lnTo>
                  <a:pt x="42999" y="13757"/>
                </a:lnTo>
                <a:lnTo>
                  <a:pt x="48986" y="12399"/>
                </a:lnTo>
                <a:lnTo>
                  <a:pt x="55517" y="11493"/>
                </a:lnTo>
                <a:lnTo>
                  <a:pt x="63682" y="9620"/>
                </a:lnTo>
                <a:lnTo>
                  <a:pt x="72935" y="7101"/>
                </a:lnTo>
                <a:lnTo>
                  <a:pt x="82913" y="4151"/>
                </a:lnTo>
                <a:lnTo>
                  <a:pt x="92106" y="2185"/>
                </a:lnTo>
                <a:lnTo>
                  <a:pt x="100774" y="874"/>
                </a:lnTo>
                <a:lnTo>
                  <a:pt x="109093" y="0"/>
                </a:lnTo>
                <a:lnTo>
                  <a:pt x="117178" y="688"/>
                </a:lnTo>
                <a:lnTo>
                  <a:pt x="125110" y="2416"/>
                </a:lnTo>
                <a:lnTo>
                  <a:pt x="132936" y="4838"/>
                </a:lnTo>
                <a:lnTo>
                  <a:pt x="140695" y="6453"/>
                </a:lnTo>
                <a:lnTo>
                  <a:pt x="148406" y="7529"/>
                </a:lnTo>
                <a:lnTo>
                  <a:pt x="156088" y="8247"/>
                </a:lnTo>
                <a:lnTo>
                  <a:pt x="163748" y="9996"/>
                </a:lnTo>
                <a:lnTo>
                  <a:pt x="171396" y="12431"/>
                </a:lnTo>
                <a:lnTo>
                  <a:pt x="179034" y="15325"/>
                </a:lnTo>
                <a:lnTo>
                  <a:pt x="186666" y="18524"/>
                </a:lnTo>
                <a:lnTo>
                  <a:pt x="194295" y="21927"/>
                </a:lnTo>
                <a:lnTo>
                  <a:pt x="201920" y="25465"/>
                </a:lnTo>
                <a:lnTo>
                  <a:pt x="208274" y="29094"/>
                </a:lnTo>
                <a:lnTo>
                  <a:pt x="213780" y="32784"/>
                </a:lnTo>
                <a:lnTo>
                  <a:pt x="223283" y="40270"/>
                </a:lnTo>
                <a:lnTo>
                  <a:pt x="231740" y="47830"/>
                </a:lnTo>
                <a:lnTo>
                  <a:pt x="235774" y="52894"/>
                </a:lnTo>
                <a:lnTo>
                  <a:pt x="239733" y="58810"/>
                </a:lnTo>
                <a:lnTo>
                  <a:pt x="243642" y="65294"/>
                </a:lnTo>
                <a:lnTo>
                  <a:pt x="246248" y="72157"/>
                </a:lnTo>
                <a:lnTo>
                  <a:pt x="247985" y="79272"/>
                </a:lnTo>
                <a:lnTo>
                  <a:pt x="249144" y="86556"/>
                </a:lnTo>
                <a:lnTo>
                  <a:pt x="249917" y="93951"/>
                </a:lnTo>
                <a:lnTo>
                  <a:pt x="250431" y="101422"/>
                </a:lnTo>
                <a:lnTo>
                  <a:pt x="250774" y="108942"/>
                </a:lnTo>
                <a:lnTo>
                  <a:pt x="251156" y="124071"/>
                </a:lnTo>
                <a:lnTo>
                  <a:pt x="251257" y="131662"/>
                </a:lnTo>
                <a:lnTo>
                  <a:pt x="250055" y="139262"/>
                </a:lnTo>
                <a:lnTo>
                  <a:pt x="247984" y="146869"/>
                </a:lnTo>
                <a:lnTo>
                  <a:pt x="245333" y="154480"/>
                </a:lnTo>
                <a:lnTo>
                  <a:pt x="242295" y="162094"/>
                </a:lnTo>
                <a:lnTo>
                  <a:pt x="239000" y="169710"/>
                </a:lnTo>
                <a:lnTo>
                  <a:pt x="235533" y="177328"/>
                </a:lnTo>
                <a:lnTo>
                  <a:pt x="229413" y="186216"/>
                </a:lnTo>
                <a:lnTo>
                  <a:pt x="221522" y="195951"/>
                </a:lnTo>
                <a:lnTo>
                  <a:pt x="212452" y="206252"/>
                </a:lnTo>
                <a:lnTo>
                  <a:pt x="205134" y="215659"/>
                </a:lnTo>
                <a:lnTo>
                  <a:pt x="198987" y="224470"/>
                </a:lnTo>
                <a:lnTo>
                  <a:pt x="193618" y="232884"/>
                </a:lnTo>
                <a:lnTo>
                  <a:pt x="184959" y="241034"/>
                </a:lnTo>
                <a:lnTo>
                  <a:pt x="174106" y="249007"/>
                </a:lnTo>
                <a:lnTo>
                  <a:pt x="161791" y="256862"/>
                </a:lnTo>
                <a:lnTo>
                  <a:pt x="152311" y="263369"/>
                </a:lnTo>
                <a:lnTo>
                  <a:pt x="144721" y="268977"/>
                </a:lnTo>
                <a:lnTo>
                  <a:pt x="138391" y="273985"/>
                </a:lnTo>
                <a:lnTo>
                  <a:pt x="131631" y="278594"/>
                </a:lnTo>
                <a:lnTo>
                  <a:pt x="124584" y="282937"/>
                </a:lnTo>
                <a:lnTo>
                  <a:pt x="117346" y="287102"/>
                </a:lnTo>
                <a:lnTo>
                  <a:pt x="109980" y="289879"/>
                </a:lnTo>
                <a:lnTo>
                  <a:pt x="102531" y="291730"/>
                </a:lnTo>
                <a:lnTo>
                  <a:pt x="95024" y="292964"/>
                </a:lnTo>
                <a:lnTo>
                  <a:pt x="88750" y="295057"/>
                </a:lnTo>
                <a:lnTo>
                  <a:pt x="83296" y="297722"/>
                </a:lnTo>
                <a:lnTo>
                  <a:pt x="73851" y="302800"/>
                </a:lnTo>
                <a:lnTo>
                  <a:pt x="65420" y="305057"/>
                </a:lnTo>
                <a:lnTo>
                  <a:pt x="60123" y="304389"/>
                </a:lnTo>
                <a:lnTo>
                  <a:pt x="54052" y="302674"/>
                </a:lnTo>
                <a:lnTo>
                  <a:pt x="47465" y="300260"/>
                </a:lnTo>
                <a:lnTo>
                  <a:pt x="41803" y="298651"/>
                </a:lnTo>
                <a:lnTo>
                  <a:pt x="36759" y="297578"/>
                </a:lnTo>
                <a:lnTo>
                  <a:pt x="32126" y="296863"/>
                </a:lnTo>
                <a:lnTo>
                  <a:pt x="23592" y="292682"/>
                </a:lnTo>
                <a:lnTo>
                  <a:pt x="19538" y="289789"/>
                </a:lnTo>
                <a:lnTo>
                  <a:pt x="16836" y="286590"/>
                </a:lnTo>
                <a:lnTo>
                  <a:pt x="15034" y="283187"/>
                </a:lnTo>
                <a:lnTo>
                  <a:pt x="13032" y="276020"/>
                </a:lnTo>
                <a:lnTo>
                  <a:pt x="12143" y="268601"/>
                </a:lnTo>
                <a:lnTo>
                  <a:pt x="13176" y="264845"/>
                </a:lnTo>
                <a:lnTo>
                  <a:pt x="17709" y="257285"/>
                </a:lnTo>
                <a:lnTo>
                  <a:pt x="20571" y="249691"/>
                </a:lnTo>
                <a:lnTo>
                  <a:pt x="21334" y="245888"/>
                </a:lnTo>
                <a:lnTo>
                  <a:pt x="23113" y="243353"/>
                </a:lnTo>
                <a:lnTo>
                  <a:pt x="25569" y="241663"/>
                </a:lnTo>
                <a:lnTo>
                  <a:pt x="34224" y="238515"/>
                </a:lnTo>
                <a:lnTo>
                  <a:pt x="50771" y="232882"/>
                </a:lnTo>
                <a:lnTo>
                  <a:pt x="59247" y="229602"/>
                </a:lnTo>
                <a:lnTo>
                  <a:pt x="67438" y="226146"/>
                </a:lnTo>
                <a:lnTo>
                  <a:pt x="75439" y="222571"/>
                </a:lnTo>
                <a:lnTo>
                  <a:pt x="85853" y="220188"/>
                </a:lnTo>
                <a:lnTo>
                  <a:pt x="97875" y="218600"/>
                </a:lnTo>
                <a:lnTo>
                  <a:pt x="110970" y="217541"/>
                </a:lnTo>
                <a:lnTo>
                  <a:pt x="126051" y="218105"/>
                </a:lnTo>
                <a:lnTo>
                  <a:pt x="142454" y="219751"/>
                </a:lnTo>
                <a:lnTo>
                  <a:pt x="159739" y="222118"/>
                </a:lnTo>
                <a:lnTo>
                  <a:pt x="173803" y="224966"/>
                </a:lnTo>
                <a:lnTo>
                  <a:pt x="185719" y="228135"/>
                </a:lnTo>
                <a:lnTo>
                  <a:pt x="229162" y="242346"/>
                </a:lnTo>
                <a:lnTo>
                  <a:pt x="239134" y="244801"/>
                </a:lnTo>
                <a:lnTo>
                  <a:pt x="248323" y="246438"/>
                </a:lnTo>
                <a:lnTo>
                  <a:pt x="256989" y="247530"/>
                </a:lnTo>
                <a:lnTo>
                  <a:pt x="262766" y="249527"/>
                </a:lnTo>
                <a:lnTo>
                  <a:pt x="266618" y="252129"/>
                </a:lnTo>
                <a:lnTo>
                  <a:pt x="269185" y="255134"/>
                </a:lnTo>
                <a:lnTo>
                  <a:pt x="278812" y="261859"/>
                </a:lnTo>
                <a:lnTo>
                  <a:pt x="293552" y="270456"/>
                </a:lnTo>
                <a:lnTo>
                  <a:pt x="294761" y="272431"/>
                </a:lnTo>
                <a:lnTo>
                  <a:pt x="296106" y="278013"/>
                </a:lnTo>
                <a:lnTo>
                  <a:pt x="297733" y="280009"/>
                </a:lnTo>
                <a:lnTo>
                  <a:pt x="300090" y="281341"/>
                </a:lnTo>
                <a:lnTo>
                  <a:pt x="302930" y="282228"/>
                </a:lnTo>
                <a:lnTo>
                  <a:pt x="304824" y="284089"/>
                </a:lnTo>
                <a:lnTo>
                  <a:pt x="306086" y="286600"/>
                </a:lnTo>
                <a:lnTo>
                  <a:pt x="307489" y="292777"/>
                </a:lnTo>
                <a:lnTo>
                  <a:pt x="308112" y="299756"/>
                </a:lnTo>
                <a:lnTo>
                  <a:pt x="307008" y="303394"/>
                </a:lnTo>
                <a:lnTo>
                  <a:pt x="305002" y="307091"/>
                </a:lnTo>
                <a:lnTo>
                  <a:pt x="297181" y="3182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51"/>
          <p:cNvSpPr/>
          <p:nvPr/>
        </p:nvSpPr>
        <p:spPr>
          <a:xfrm>
            <a:off x="4796634" y="3406139"/>
            <a:ext cx="312576" cy="422912"/>
          </a:xfrm>
          <a:custGeom>
            <a:avLst/>
            <a:gdLst/>
            <a:ahLst/>
            <a:cxnLst/>
            <a:rect l="0" t="0" r="0" b="0"/>
            <a:pathLst>
              <a:path w="312576" h="422912">
                <a:moveTo>
                  <a:pt x="312575" y="0"/>
                </a:moveTo>
                <a:lnTo>
                  <a:pt x="294372" y="0"/>
                </a:lnTo>
                <a:lnTo>
                  <a:pt x="287740" y="1270"/>
                </a:lnTo>
                <a:lnTo>
                  <a:pt x="282049" y="3387"/>
                </a:lnTo>
                <a:lnTo>
                  <a:pt x="276984" y="6069"/>
                </a:lnTo>
                <a:lnTo>
                  <a:pt x="271068" y="7856"/>
                </a:lnTo>
                <a:lnTo>
                  <a:pt x="264584" y="9047"/>
                </a:lnTo>
                <a:lnTo>
                  <a:pt x="257721" y="9842"/>
                </a:lnTo>
                <a:lnTo>
                  <a:pt x="251876" y="11641"/>
                </a:lnTo>
                <a:lnTo>
                  <a:pt x="246709" y="14111"/>
                </a:lnTo>
                <a:lnTo>
                  <a:pt x="241995" y="17028"/>
                </a:lnTo>
                <a:lnTo>
                  <a:pt x="236311" y="20242"/>
                </a:lnTo>
                <a:lnTo>
                  <a:pt x="223224" y="27200"/>
                </a:lnTo>
                <a:lnTo>
                  <a:pt x="201575" y="38258"/>
                </a:lnTo>
                <a:lnTo>
                  <a:pt x="194125" y="43285"/>
                </a:lnTo>
                <a:lnTo>
                  <a:pt x="186619" y="49177"/>
                </a:lnTo>
                <a:lnTo>
                  <a:pt x="179075" y="55645"/>
                </a:lnTo>
                <a:lnTo>
                  <a:pt x="171505" y="61227"/>
                </a:lnTo>
                <a:lnTo>
                  <a:pt x="163919" y="66218"/>
                </a:lnTo>
                <a:lnTo>
                  <a:pt x="156321" y="70816"/>
                </a:lnTo>
                <a:lnTo>
                  <a:pt x="148716" y="76420"/>
                </a:lnTo>
                <a:lnTo>
                  <a:pt x="141106" y="82697"/>
                </a:lnTo>
                <a:lnTo>
                  <a:pt x="133492" y="89422"/>
                </a:lnTo>
                <a:lnTo>
                  <a:pt x="123337" y="97714"/>
                </a:lnTo>
                <a:lnTo>
                  <a:pt x="98506" y="117089"/>
                </a:lnTo>
                <a:lnTo>
                  <a:pt x="87313" y="126320"/>
                </a:lnTo>
                <a:lnTo>
                  <a:pt x="77310" y="135013"/>
                </a:lnTo>
                <a:lnTo>
                  <a:pt x="68102" y="143349"/>
                </a:lnTo>
                <a:lnTo>
                  <a:pt x="60693" y="151446"/>
                </a:lnTo>
                <a:lnTo>
                  <a:pt x="54484" y="159384"/>
                </a:lnTo>
                <a:lnTo>
                  <a:pt x="49074" y="167216"/>
                </a:lnTo>
                <a:lnTo>
                  <a:pt x="44198" y="174978"/>
                </a:lnTo>
                <a:lnTo>
                  <a:pt x="39677" y="182692"/>
                </a:lnTo>
                <a:lnTo>
                  <a:pt x="35393" y="190375"/>
                </a:lnTo>
                <a:lnTo>
                  <a:pt x="29998" y="199306"/>
                </a:lnTo>
                <a:lnTo>
                  <a:pt x="17229" y="219391"/>
                </a:lnTo>
                <a:lnTo>
                  <a:pt x="11538" y="228811"/>
                </a:lnTo>
                <a:lnTo>
                  <a:pt x="6473" y="237631"/>
                </a:lnTo>
                <a:lnTo>
                  <a:pt x="1828" y="246051"/>
                </a:lnTo>
                <a:lnTo>
                  <a:pt x="0" y="254204"/>
                </a:lnTo>
                <a:lnTo>
                  <a:pt x="52" y="262180"/>
                </a:lnTo>
                <a:lnTo>
                  <a:pt x="3193" y="281094"/>
                </a:lnTo>
                <a:lnTo>
                  <a:pt x="3622" y="290455"/>
                </a:lnTo>
                <a:lnTo>
                  <a:pt x="3737" y="296507"/>
                </a:lnTo>
                <a:lnTo>
                  <a:pt x="5083" y="301811"/>
                </a:lnTo>
                <a:lnTo>
                  <a:pt x="9966" y="311092"/>
                </a:lnTo>
                <a:lnTo>
                  <a:pt x="16369" y="319450"/>
                </a:lnTo>
                <a:lnTo>
                  <a:pt x="19854" y="323457"/>
                </a:lnTo>
                <a:lnTo>
                  <a:pt x="23448" y="326128"/>
                </a:lnTo>
                <a:lnTo>
                  <a:pt x="30828" y="329096"/>
                </a:lnTo>
                <a:lnTo>
                  <a:pt x="38341" y="330415"/>
                </a:lnTo>
                <a:lnTo>
                  <a:pt x="42122" y="330767"/>
                </a:lnTo>
                <a:lnTo>
                  <a:pt x="45913" y="332271"/>
                </a:lnTo>
                <a:lnTo>
                  <a:pt x="53512" y="337330"/>
                </a:lnTo>
                <a:lnTo>
                  <a:pt x="77066" y="353385"/>
                </a:lnTo>
                <a:lnTo>
                  <a:pt x="84449" y="357511"/>
                </a:lnTo>
                <a:lnTo>
                  <a:pt x="90641" y="360260"/>
                </a:lnTo>
                <a:lnTo>
                  <a:pt x="96040" y="362094"/>
                </a:lnTo>
                <a:lnTo>
                  <a:pt x="99638" y="364586"/>
                </a:lnTo>
                <a:lnTo>
                  <a:pt x="102037" y="367517"/>
                </a:lnTo>
                <a:lnTo>
                  <a:pt x="105973" y="374161"/>
                </a:lnTo>
                <a:lnTo>
                  <a:pt x="111956" y="381348"/>
                </a:lnTo>
                <a:lnTo>
                  <a:pt x="114059" y="385042"/>
                </a:lnTo>
                <a:lnTo>
                  <a:pt x="118289" y="396309"/>
                </a:lnTo>
                <a:lnTo>
                  <a:pt x="125751" y="407691"/>
                </a:lnTo>
                <a:lnTo>
                  <a:pt x="127943" y="415300"/>
                </a:lnTo>
                <a:lnTo>
                  <a:pt x="129797" y="417836"/>
                </a:lnTo>
                <a:lnTo>
                  <a:pt x="132303" y="419528"/>
                </a:lnTo>
                <a:lnTo>
                  <a:pt x="141125" y="4229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2"/>
          <p:cNvSpPr/>
          <p:nvPr/>
        </p:nvSpPr>
        <p:spPr>
          <a:xfrm>
            <a:off x="4629336" y="3451859"/>
            <a:ext cx="411294" cy="708509"/>
          </a:xfrm>
          <a:custGeom>
            <a:avLst/>
            <a:gdLst/>
            <a:ahLst/>
            <a:cxnLst/>
            <a:rect l="0" t="0" r="0" b="0"/>
            <a:pathLst>
              <a:path w="411294" h="708509">
                <a:moveTo>
                  <a:pt x="411293" y="0"/>
                </a:moveTo>
                <a:lnTo>
                  <a:pt x="405226" y="0"/>
                </a:lnTo>
                <a:lnTo>
                  <a:pt x="403438" y="1270"/>
                </a:lnTo>
                <a:lnTo>
                  <a:pt x="402247" y="3387"/>
                </a:lnTo>
                <a:lnTo>
                  <a:pt x="401452" y="6069"/>
                </a:lnTo>
                <a:lnTo>
                  <a:pt x="399653" y="7856"/>
                </a:lnTo>
                <a:lnTo>
                  <a:pt x="397183" y="9047"/>
                </a:lnTo>
                <a:lnTo>
                  <a:pt x="391052" y="10371"/>
                </a:lnTo>
                <a:lnTo>
                  <a:pt x="384094" y="10960"/>
                </a:lnTo>
                <a:lnTo>
                  <a:pt x="380460" y="12386"/>
                </a:lnTo>
                <a:lnTo>
                  <a:pt x="369279" y="19193"/>
                </a:lnTo>
                <a:lnTo>
                  <a:pt x="361717" y="21230"/>
                </a:lnTo>
                <a:lnTo>
                  <a:pt x="359193" y="23044"/>
                </a:lnTo>
                <a:lnTo>
                  <a:pt x="357509" y="25522"/>
                </a:lnTo>
                <a:lnTo>
                  <a:pt x="356387" y="28445"/>
                </a:lnTo>
                <a:lnTo>
                  <a:pt x="354369" y="30394"/>
                </a:lnTo>
                <a:lnTo>
                  <a:pt x="351754" y="31693"/>
                </a:lnTo>
                <a:lnTo>
                  <a:pt x="348741" y="32558"/>
                </a:lnTo>
                <a:lnTo>
                  <a:pt x="346731" y="34406"/>
                </a:lnTo>
                <a:lnTo>
                  <a:pt x="345392" y="36907"/>
                </a:lnTo>
                <a:lnTo>
                  <a:pt x="344499" y="39845"/>
                </a:lnTo>
                <a:lnTo>
                  <a:pt x="342634" y="41804"/>
                </a:lnTo>
                <a:lnTo>
                  <a:pt x="340121" y="43109"/>
                </a:lnTo>
                <a:lnTo>
                  <a:pt x="333941" y="44560"/>
                </a:lnTo>
                <a:lnTo>
                  <a:pt x="321960" y="45568"/>
                </a:lnTo>
                <a:lnTo>
                  <a:pt x="309874" y="54816"/>
                </a:lnTo>
                <a:lnTo>
                  <a:pt x="298062" y="61616"/>
                </a:lnTo>
                <a:lnTo>
                  <a:pt x="293896" y="65208"/>
                </a:lnTo>
                <a:lnTo>
                  <a:pt x="291118" y="68872"/>
                </a:lnTo>
                <a:lnTo>
                  <a:pt x="289266" y="72585"/>
                </a:lnTo>
                <a:lnTo>
                  <a:pt x="286762" y="75060"/>
                </a:lnTo>
                <a:lnTo>
                  <a:pt x="283823" y="76710"/>
                </a:lnTo>
                <a:lnTo>
                  <a:pt x="276047" y="79358"/>
                </a:lnTo>
                <a:lnTo>
                  <a:pt x="264461" y="89794"/>
                </a:lnTo>
                <a:lnTo>
                  <a:pt x="257156" y="97020"/>
                </a:lnTo>
                <a:lnTo>
                  <a:pt x="255196" y="100240"/>
                </a:lnTo>
                <a:lnTo>
                  <a:pt x="253017" y="107205"/>
                </a:lnTo>
                <a:lnTo>
                  <a:pt x="249896" y="110840"/>
                </a:lnTo>
                <a:lnTo>
                  <a:pt x="239654" y="118266"/>
                </a:lnTo>
                <a:lnTo>
                  <a:pt x="229364" y="125526"/>
                </a:lnTo>
                <a:lnTo>
                  <a:pt x="219946" y="134419"/>
                </a:lnTo>
                <a:lnTo>
                  <a:pt x="201632" y="152541"/>
                </a:lnTo>
                <a:lnTo>
                  <a:pt x="199129" y="156304"/>
                </a:lnTo>
                <a:lnTo>
                  <a:pt x="194337" y="167668"/>
                </a:lnTo>
                <a:lnTo>
                  <a:pt x="188715" y="175273"/>
                </a:lnTo>
                <a:lnTo>
                  <a:pt x="185437" y="177808"/>
                </a:lnTo>
                <a:lnTo>
                  <a:pt x="181983" y="179499"/>
                </a:lnTo>
                <a:lnTo>
                  <a:pt x="178410" y="180627"/>
                </a:lnTo>
                <a:lnTo>
                  <a:pt x="176028" y="182648"/>
                </a:lnTo>
                <a:lnTo>
                  <a:pt x="174440" y="185265"/>
                </a:lnTo>
                <a:lnTo>
                  <a:pt x="173381" y="188280"/>
                </a:lnTo>
                <a:lnTo>
                  <a:pt x="168818" y="195017"/>
                </a:lnTo>
                <a:lnTo>
                  <a:pt x="161608" y="203622"/>
                </a:lnTo>
                <a:lnTo>
                  <a:pt x="160623" y="208186"/>
                </a:lnTo>
                <a:lnTo>
                  <a:pt x="160360" y="211181"/>
                </a:lnTo>
                <a:lnTo>
                  <a:pt x="158914" y="214447"/>
                </a:lnTo>
                <a:lnTo>
                  <a:pt x="150812" y="225113"/>
                </a:lnTo>
                <a:lnTo>
                  <a:pt x="143971" y="232554"/>
                </a:lnTo>
                <a:lnTo>
                  <a:pt x="141638" y="236316"/>
                </a:lnTo>
                <a:lnTo>
                  <a:pt x="137086" y="247679"/>
                </a:lnTo>
                <a:lnTo>
                  <a:pt x="129528" y="259089"/>
                </a:lnTo>
                <a:lnTo>
                  <a:pt x="127314" y="266704"/>
                </a:lnTo>
                <a:lnTo>
                  <a:pt x="125454" y="269243"/>
                </a:lnTo>
                <a:lnTo>
                  <a:pt x="122944" y="270935"/>
                </a:lnTo>
                <a:lnTo>
                  <a:pt x="120000" y="272064"/>
                </a:lnTo>
                <a:lnTo>
                  <a:pt x="118038" y="274086"/>
                </a:lnTo>
                <a:lnTo>
                  <a:pt x="116730" y="276704"/>
                </a:lnTo>
                <a:lnTo>
                  <a:pt x="115858" y="279720"/>
                </a:lnTo>
                <a:lnTo>
                  <a:pt x="111502" y="286457"/>
                </a:lnTo>
                <a:lnTo>
                  <a:pt x="105333" y="294954"/>
                </a:lnTo>
                <a:lnTo>
                  <a:pt x="95990" y="312749"/>
                </a:lnTo>
                <a:lnTo>
                  <a:pt x="88802" y="334169"/>
                </a:lnTo>
                <a:lnTo>
                  <a:pt x="83814" y="346640"/>
                </a:lnTo>
                <a:lnTo>
                  <a:pt x="80349" y="362991"/>
                </a:lnTo>
                <a:lnTo>
                  <a:pt x="73911" y="371008"/>
                </a:lnTo>
                <a:lnTo>
                  <a:pt x="70846" y="384603"/>
                </a:lnTo>
                <a:lnTo>
                  <a:pt x="69484" y="400805"/>
                </a:lnTo>
                <a:lnTo>
                  <a:pt x="67447" y="419606"/>
                </a:lnTo>
                <a:lnTo>
                  <a:pt x="62469" y="437952"/>
                </a:lnTo>
                <a:lnTo>
                  <a:pt x="58595" y="457565"/>
                </a:lnTo>
                <a:lnTo>
                  <a:pt x="57447" y="471420"/>
                </a:lnTo>
                <a:lnTo>
                  <a:pt x="49204" y="496604"/>
                </a:lnTo>
                <a:lnTo>
                  <a:pt x="46621" y="518547"/>
                </a:lnTo>
                <a:lnTo>
                  <a:pt x="46017" y="533572"/>
                </a:lnTo>
                <a:lnTo>
                  <a:pt x="45677" y="562379"/>
                </a:lnTo>
                <a:lnTo>
                  <a:pt x="46899" y="570500"/>
                </a:lnTo>
                <a:lnTo>
                  <a:pt x="55388" y="590967"/>
                </a:lnTo>
                <a:lnTo>
                  <a:pt x="57922" y="610671"/>
                </a:lnTo>
                <a:lnTo>
                  <a:pt x="64726" y="624029"/>
                </a:lnTo>
                <a:lnTo>
                  <a:pt x="68577" y="636030"/>
                </a:lnTo>
                <a:lnTo>
                  <a:pt x="78092" y="649221"/>
                </a:lnTo>
                <a:lnTo>
                  <a:pt x="85378" y="656900"/>
                </a:lnTo>
                <a:lnTo>
                  <a:pt x="87336" y="660183"/>
                </a:lnTo>
                <a:lnTo>
                  <a:pt x="89513" y="667218"/>
                </a:lnTo>
                <a:lnTo>
                  <a:pt x="91363" y="669602"/>
                </a:lnTo>
                <a:lnTo>
                  <a:pt x="93866" y="671192"/>
                </a:lnTo>
                <a:lnTo>
                  <a:pt x="96806" y="672251"/>
                </a:lnTo>
                <a:lnTo>
                  <a:pt x="98765" y="674228"/>
                </a:lnTo>
                <a:lnTo>
                  <a:pt x="100071" y="676815"/>
                </a:lnTo>
                <a:lnTo>
                  <a:pt x="100942" y="679810"/>
                </a:lnTo>
                <a:lnTo>
                  <a:pt x="102792" y="681807"/>
                </a:lnTo>
                <a:lnTo>
                  <a:pt x="105296" y="683138"/>
                </a:lnTo>
                <a:lnTo>
                  <a:pt x="111464" y="684617"/>
                </a:lnTo>
                <a:lnTo>
                  <a:pt x="118440" y="685275"/>
                </a:lnTo>
                <a:lnTo>
                  <a:pt x="122078" y="686720"/>
                </a:lnTo>
                <a:lnTo>
                  <a:pt x="133265" y="693552"/>
                </a:lnTo>
                <a:lnTo>
                  <a:pt x="144624" y="697410"/>
                </a:lnTo>
                <a:lnTo>
                  <a:pt x="156453" y="706062"/>
                </a:lnTo>
                <a:lnTo>
                  <a:pt x="157580" y="706928"/>
                </a:lnTo>
                <a:lnTo>
                  <a:pt x="165605" y="707890"/>
                </a:lnTo>
                <a:lnTo>
                  <a:pt x="171301" y="708147"/>
                </a:lnTo>
                <a:lnTo>
                  <a:pt x="209657" y="708508"/>
                </a:lnTo>
                <a:lnTo>
                  <a:pt x="220989" y="707289"/>
                </a:lnTo>
                <a:lnTo>
                  <a:pt x="229814" y="705206"/>
                </a:lnTo>
                <a:lnTo>
                  <a:pt x="236967" y="702547"/>
                </a:lnTo>
                <a:lnTo>
                  <a:pt x="244276" y="699505"/>
                </a:lnTo>
                <a:lnTo>
                  <a:pt x="251688" y="696207"/>
                </a:lnTo>
                <a:lnTo>
                  <a:pt x="259170" y="692738"/>
                </a:lnTo>
                <a:lnTo>
                  <a:pt x="270870" y="685497"/>
                </a:lnTo>
                <a:lnTo>
                  <a:pt x="280303" y="678045"/>
                </a:lnTo>
                <a:lnTo>
                  <a:pt x="288729" y="670501"/>
                </a:lnTo>
                <a:lnTo>
                  <a:pt x="300094" y="659527"/>
                </a:lnTo>
                <a:lnTo>
                  <a:pt x="311071" y="647453"/>
                </a:lnTo>
                <a:lnTo>
                  <a:pt x="321505" y="629354"/>
                </a:lnTo>
                <a:lnTo>
                  <a:pt x="324765" y="625310"/>
                </a:lnTo>
                <a:lnTo>
                  <a:pt x="326938" y="620073"/>
                </a:lnTo>
                <a:lnTo>
                  <a:pt x="331266" y="601838"/>
                </a:lnTo>
                <a:lnTo>
                  <a:pt x="338757" y="587827"/>
                </a:lnTo>
                <a:lnTo>
                  <a:pt x="340955" y="579603"/>
                </a:lnTo>
                <a:lnTo>
                  <a:pt x="343636" y="560166"/>
                </a:lnTo>
                <a:lnTo>
                  <a:pt x="348627" y="538100"/>
                </a:lnTo>
                <a:lnTo>
                  <a:pt x="350466" y="520023"/>
                </a:lnTo>
                <a:lnTo>
                  <a:pt x="351692" y="497812"/>
                </a:lnTo>
                <a:lnTo>
                  <a:pt x="352509" y="472845"/>
                </a:lnTo>
                <a:lnTo>
                  <a:pt x="351784" y="453660"/>
                </a:lnTo>
                <a:lnTo>
                  <a:pt x="350030" y="438330"/>
                </a:lnTo>
                <a:lnTo>
                  <a:pt x="347591" y="425570"/>
                </a:lnTo>
                <a:lnTo>
                  <a:pt x="342156" y="410714"/>
                </a:lnTo>
                <a:lnTo>
                  <a:pt x="334721" y="394459"/>
                </a:lnTo>
                <a:lnTo>
                  <a:pt x="325955" y="377273"/>
                </a:lnTo>
                <a:lnTo>
                  <a:pt x="318842" y="364546"/>
                </a:lnTo>
                <a:lnTo>
                  <a:pt x="307551" y="347017"/>
                </a:lnTo>
                <a:lnTo>
                  <a:pt x="302762" y="341835"/>
                </a:lnTo>
                <a:lnTo>
                  <a:pt x="298299" y="338380"/>
                </a:lnTo>
                <a:lnTo>
                  <a:pt x="294054" y="336077"/>
                </a:lnTo>
                <a:lnTo>
                  <a:pt x="291224" y="333271"/>
                </a:lnTo>
                <a:lnTo>
                  <a:pt x="289337" y="330131"/>
                </a:lnTo>
                <a:lnTo>
                  <a:pt x="288079" y="326767"/>
                </a:lnTo>
                <a:lnTo>
                  <a:pt x="285970" y="324525"/>
                </a:lnTo>
                <a:lnTo>
                  <a:pt x="283295" y="323030"/>
                </a:lnTo>
                <a:lnTo>
                  <a:pt x="280241" y="322033"/>
                </a:lnTo>
                <a:lnTo>
                  <a:pt x="273461" y="317540"/>
                </a:lnTo>
                <a:lnTo>
                  <a:pt x="269875" y="314563"/>
                </a:lnTo>
                <a:lnTo>
                  <a:pt x="266215" y="312579"/>
                </a:lnTo>
                <a:lnTo>
                  <a:pt x="258761" y="310374"/>
                </a:lnTo>
                <a:lnTo>
                  <a:pt x="247424" y="309133"/>
                </a:lnTo>
                <a:lnTo>
                  <a:pt x="233053" y="308843"/>
                </a:lnTo>
                <a:lnTo>
                  <a:pt x="223886" y="308765"/>
                </a:lnTo>
                <a:lnTo>
                  <a:pt x="215235" y="309984"/>
                </a:lnTo>
                <a:lnTo>
                  <a:pt x="206928" y="312066"/>
                </a:lnTo>
                <a:lnTo>
                  <a:pt x="198850" y="314724"/>
                </a:lnTo>
                <a:lnTo>
                  <a:pt x="186487" y="317677"/>
                </a:lnTo>
                <a:lnTo>
                  <a:pt x="181412" y="318465"/>
                </a:lnTo>
                <a:lnTo>
                  <a:pt x="172388" y="322727"/>
                </a:lnTo>
                <a:lnTo>
                  <a:pt x="168203" y="325642"/>
                </a:lnTo>
                <a:lnTo>
                  <a:pt x="161603" y="328855"/>
                </a:lnTo>
                <a:lnTo>
                  <a:pt x="153393" y="332266"/>
                </a:lnTo>
                <a:lnTo>
                  <a:pt x="144110" y="335811"/>
                </a:lnTo>
                <a:lnTo>
                  <a:pt x="136651" y="339444"/>
                </a:lnTo>
                <a:lnTo>
                  <a:pt x="124977" y="346868"/>
                </a:lnTo>
                <a:lnTo>
                  <a:pt x="115555" y="354400"/>
                </a:lnTo>
                <a:lnTo>
                  <a:pt x="104594" y="364522"/>
                </a:lnTo>
                <a:lnTo>
                  <a:pt x="87023" y="381720"/>
                </a:lnTo>
                <a:lnTo>
                  <a:pt x="78273" y="387830"/>
                </a:lnTo>
                <a:lnTo>
                  <a:pt x="69900" y="391904"/>
                </a:lnTo>
                <a:lnTo>
                  <a:pt x="61778" y="394619"/>
                </a:lnTo>
                <a:lnTo>
                  <a:pt x="56363" y="397700"/>
                </a:lnTo>
                <a:lnTo>
                  <a:pt x="52753" y="401023"/>
                </a:lnTo>
                <a:lnTo>
                  <a:pt x="40892" y="415483"/>
                </a:lnTo>
                <a:lnTo>
                  <a:pt x="30047" y="426777"/>
                </a:lnTo>
                <a:lnTo>
                  <a:pt x="27589" y="430568"/>
                </a:lnTo>
                <a:lnTo>
                  <a:pt x="20258" y="449165"/>
                </a:lnTo>
                <a:lnTo>
                  <a:pt x="17253" y="455654"/>
                </a:lnTo>
                <a:lnTo>
                  <a:pt x="13980" y="459979"/>
                </a:lnTo>
                <a:lnTo>
                  <a:pt x="10528" y="462863"/>
                </a:lnTo>
                <a:lnTo>
                  <a:pt x="6956" y="464786"/>
                </a:lnTo>
                <a:lnTo>
                  <a:pt x="4576" y="467337"/>
                </a:lnTo>
                <a:lnTo>
                  <a:pt x="2988" y="470308"/>
                </a:lnTo>
                <a:lnTo>
                  <a:pt x="1224" y="476996"/>
                </a:lnTo>
                <a:lnTo>
                  <a:pt x="0" y="489331"/>
                </a:lnTo>
                <a:lnTo>
                  <a:pt x="1207" y="490051"/>
                </a:lnTo>
                <a:lnTo>
                  <a:pt x="11243" y="4914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3"/>
          <p:cNvSpPr/>
          <p:nvPr/>
        </p:nvSpPr>
        <p:spPr>
          <a:xfrm>
            <a:off x="5201780" y="3371850"/>
            <a:ext cx="296050" cy="365760"/>
          </a:xfrm>
          <a:custGeom>
            <a:avLst/>
            <a:gdLst/>
            <a:ahLst/>
            <a:cxnLst/>
            <a:rect l="0" t="0" r="0" b="0"/>
            <a:pathLst>
              <a:path w="296050" h="365760">
                <a:moveTo>
                  <a:pt x="78879" y="0"/>
                </a:moveTo>
                <a:lnTo>
                  <a:pt x="78879" y="31817"/>
                </a:lnTo>
                <a:lnTo>
                  <a:pt x="77609" y="40261"/>
                </a:lnTo>
                <a:lnTo>
                  <a:pt x="75493" y="49701"/>
                </a:lnTo>
                <a:lnTo>
                  <a:pt x="72812" y="59804"/>
                </a:lnTo>
                <a:lnTo>
                  <a:pt x="63060" y="91349"/>
                </a:lnTo>
                <a:lnTo>
                  <a:pt x="56903" y="110429"/>
                </a:lnTo>
                <a:lnTo>
                  <a:pt x="52798" y="124419"/>
                </a:lnTo>
                <a:lnTo>
                  <a:pt x="50062" y="135016"/>
                </a:lnTo>
                <a:lnTo>
                  <a:pt x="48238" y="143350"/>
                </a:lnTo>
                <a:lnTo>
                  <a:pt x="45752" y="151447"/>
                </a:lnTo>
                <a:lnTo>
                  <a:pt x="42825" y="159384"/>
                </a:lnTo>
                <a:lnTo>
                  <a:pt x="39603" y="167216"/>
                </a:lnTo>
                <a:lnTo>
                  <a:pt x="36185" y="176247"/>
                </a:lnTo>
                <a:lnTo>
                  <a:pt x="24037" y="209701"/>
                </a:lnTo>
                <a:lnTo>
                  <a:pt x="11749" y="241367"/>
                </a:lnTo>
                <a:lnTo>
                  <a:pt x="7455" y="257431"/>
                </a:lnTo>
                <a:lnTo>
                  <a:pt x="4594" y="273221"/>
                </a:lnTo>
                <a:lnTo>
                  <a:pt x="1414" y="300501"/>
                </a:lnTo>
                <a:lnTo>
                  <a:pt x="566" y="309554"/>
                </a:lnTo>
                <a:lnTo>
                  <a:pt x="0" y="316859"/>
                </a:lnTo>
                <a:lnTo>
                  <a:pt x="893" y="322999"/>
                </a:lnTo>
                <a:lnTo>
                  <a:pt x="5272" y="333208"/>
                </a:lnTo>
                <a:lnTo>
                  <a:pt x="11452" y="341979"/>
                </a:lnTo>
                <a:lnTo>
                  <a:pt x="19699" y="351890"/>
                </a:lnTo>
                <a:lnTo>
                  <a:pt x="21646" y="352703"/>
                </a:lnTo>
                <a:lnTo>
                  <a:pt x="27196" y="353607"/>
                </a:lnTo>
                <a:lnTo>
                  <a:pt x="32993" y="353848"/>
                </a:lnTo>
                <a:lnTo>
                  <a:pt x="59357" y="354187"/>
                </a:lnTo>
                <a:lnTo>
                  <a:pt x="80363" y="354266"/>
                </a:lnTo>
                <a:lnTo>
                  <a:pt x="95109" y="353017"/>
                </a:lnTo>
                <a:lnTo>
                  <a:pt x="112559" y="350915"/>
                </a:lnTo>
                <a:lnTo>
                  <a:pt x="131812" y="348243"/>
                </a:lnTo>
                <a:lnTo>
                  <a:pt x="147188" y="346462"/>
                </a:lnTo>
                <a:lnTo>
                  <a:pt x="159979" y="345274"/>
                </a:lnTo>
                <a:lnTo>
                  <a:pt x="171045" y="344483"/>
                </a:lnTo>
                <a:lnTo>
                  <a:pt x="184773" y="345225"/>
                </a:lnTo>
                <a:lnTo>
                  <a:pt x="200275" y="346990"/>
                </a:lnTo>
                <a:lnTo>
                  <a:pt x="216960" y="349436"/>
                </a:lnTo>
                <a:lnTo>
                  <a:pt x="230623" y="351067"/>
                </a:lnTo>
                <a:lnTo>
                  <a:pt x="242272" y="352155"/>
                </a:lnTo>
                <a:lnTo>
                  <a:pt x="267083" y="353900"/>
                </a:lnTo>
                <a:lnTo>
                  <a:pt x="273862" y="354139"/>
                </a:lnTo>
                <a:lnTo>
                  <a:pt x="277448" y="354202"/>
                </a:lnTo>
                <a:lnTo>
                  <a:pt x="279839" y="355515"/>
                </a:lnTo>
                <a:lnTo>
                  <a:pt x="281432" y="357659"/>
                </a:lnTo>
                <a:lnTo>
                  <a:pt x="282494" y="360359"/>
                </a:lnTo>
                <a:lnTo>
                  <a:pt x="284473" y="362159"/>
                </a:lnTo>
                <a:lnTo>
                  <a:pt x="287062" y="363359"/>
                </a:lnTo>
                <a:lnTo>
                  <a:pt x="296049" y="3657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4"/>
          <p:cNvSpPr/>
          <p:nvPr/>
        </p:nvSpPr>
        <p:spPr>
          <a:xfrm>
            <a:off x="5440679" y="3440429"/>
            <a:ext cx="38731" cy="800101"/>
          </a:xfrm>
          <a:custGeom>
            <a:avLst/>
            <a:gdLst/>
            <a:ahLst/>
            <a:cxnLst/>
            <a:rect l="0" t="0" r="0" b="0"/>
            <a:pathLst>
              <a:path w="38731" h="800101">
                <a:moveTo>
                  <a:pt x="0" y="0"/>
                </a:moveTo>
                <a:lnTo>
                  <a:pt x="6068" y="18204"/>
                </a:lnTo>
                <a:lnTo>
                  <a:pt x="7855" y="33726"/>
                </a:lnTo>
                <a:lnTo>
                  <a:pt x="9048" y="54234"/>
                </a:lnTo>
                <a:lnTo>
                  <a:pt x="10371" y="101574"/>
                </a:lnTo>
                <a:lnTo>
                  <a:pt x="10959" y="148015"/>
                </a:lnTo>
                <a:lnTo>
                  <a:pt x="13657" y="182496"/>
                </a:lnTo>
                <a:lnTo>
                  <a:pt x="28318" y="323313"/>
                </a:lnTo>
                <a:lnTo>
                  <a:pt x="37139" y="434948"/>
                </a:lnTo>
                <a:lnTo>
                  <a:pt x="38730" y="476655"/>
                </a:lnTo>
                <a:lnTo>
                  <a:pt x="38520" y="508271"/>
                </a:lnTo>
                <a:lnTo>
                  <a:pt x="37110" y="533157"/>
                </a:lnTo>
                <a:lnTo>
                  <a:pt x="35544" y="591289"/>
                </a:lnTo>
                <a:lnTo>
                  <a:pt x="34538" y="685335"/>
                </a:lnTo>
                <a:lnTo>
                  <a:pt x="33186" y="699460"/>
                </a:lnTo>
                <a:lnTo>
                  <a:pt x="31014" y="711417"/>
                </a:lnTo>
                <a:lnTo>
                  <a:pt x="28296" y="721928"/>
                </a:lnTo>
                <a:lnTo>
                  <a:pt x="26484" y="730205"/>
                </a:lnTo>
                <a:lnTo>
                  <a:pt x="25276" y="736994"/>
                </a:lnTo>
                <a:lnTo>
                  <a:pt x="24471" y="742789"/>
                </a:lnTo>
                <a:lnTo>
                  <a:pt x="23338" y="763082"/>
                </a:lnTo>
                <a:lnTo>
                  <a:pt x="22861" y="8001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5"/>
          <p:cNvSpPr/>
          <p:nvPr/>
        </p:nvSpPr>
        <p:spPr>
          <a:xfrm>
            <a:off x="5726429" y="3714750"/>
            <a:ext cx="365761" cy="68580"/>
          </a:xfrm>
          <a:custGeom>
            <a:avLst/>
            <a:gdLst/>
            <a:ahLst/>
            <a:cxnLst/>
            <a:rect l="0" t="0" r="0" b="0"/>
            <a:pathLst>
              <a:path w="365761" h="68580">
                <a:moveTo>
                  <a:pt x="0" y="68579"/>
                </a:moveTo>
                <a:lnTo>
                  <a:pt x="12136" y="62512"/>
                </a:lnTo>
                <a:lnTo>
                  <a:pt x="18251" y="60724"/>
                </a:lnTo>
                <a:lnTo>
                  <a:pt x="24868" y="59533"/>
                </a:lnTo>
                <a:lnTo>
                  <a:pt x="31819" y="58738"/>
                </a:lnTo>
                <a:lnTo>
                  <a:pt x="38993" y="56939"/>
                </a:lnTo>
                <a:lnTo>
                  <a:pt x="46315" y="54469"/>
                </a:lnTo>
                <a:lnTo>
                  <a:pt x="53737" y="51552"/>
                </a:lnTo>
                <a:lnTo>
                  <a:pt x="59955" y="49608"/>
                </a:lnTo>
                <a:lnTo>
                  <a:pt x="65370" y="48312"/>
                </a:lnTo>
                <a:lnTo>
                  <a:pt x="113525" y="40164"/>
                </a:lnTo>
                <a:lnTo>
                  <a:pt x="127753" y="36936"/>
                </a:lnTo>
                <a:lnTo>
                  <a:pt x="139779" y="33514"/>
                </a:lnTo>
                <a:lnTo>
                  <a:pt x="201601" y="12829"/>
                </a:lnTo>
                <a:lnTo>
                  <a:pt x="216951" y="8552"/>
                </a:lnTo>
                <a:lnTo>
                  <a:pt x="229724" y="5701"/>
                </a:lnTo>
                <a:lnTo>
                  <a:pt x="240780" y="3800"/>
                </a:lnTo>
                <a:lnTo>
                  <a:pt x="250690" y="2533"/>
                </a:lnTo>
                <a:lnTo>
                  <a:pt x="259837" y="1689"/>
                </a:lnTo>
                <a:lnTo>
                  <a:pt x="268475" y="1126"/>
                </a:lnTo>
                <a:lnTo>
                  <a:pt x="276773" y="750"/>
                </a:lnTo>
                <a:lnTo>
                  <a:pt x="292767" y="333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6"/>
          <p:cNvSpPr/>
          <p:nvPr/>
        </p:nvSpPr>
        <p:spPr>
          <a:xfrm>
            <a:off x="5772150" y="3829050"/>
            <a:ext cx="320040" cy="80010"/>
          </a:xfrm>
          <a:custGeom>
            <a:avLst/>
            <a:gdLst/>
            <a:ahLst/>
            <a:cxnLst/>
            <a:rect l="0" t="0" r="0" b="0"/>
            <a:pathLst>
              <a:path w="320040" h="80010">
                <a:moveTo>
                  <a:pt x="0" y="80009"/>
                </a:moveTo>
                <a:lnTo>
                  <a:pt x="18203" y="73942"/>
                </a:lnTo>
                <a:lnTo>
                  <a:pt x="24835" y="72154"/>
                </a:lnTo>
                <a:lnTo>
                  <a:pt x="30526" y="70963"/>
                </a:lnTo>
                <a:lnTo>
                  <a:pt x="35591" y="70168"/>
                </a:lnTo>
                <a:lnTo>
                  <a:pt x="44047" y="68369"/>
                </a:lnTo>
                <a:lnTo>
                  <a:pt x="66990" y="62982"/>
                </a:lnTo>
                <a:lnTo>
                  <a:pt x="77679" y="59768"/>
                </a:lnTo>
                <a:lnTo>
                  <a:pt x="87346" y="56355"/>
                </a:lnTo>
                <a:lnTo>
                  <a:pt x="96330" y="52810"/>
                </a:lnTo>
                <a:lnTo>
                  <a:pt x="111211" y="47907"/>
                </a:lnTo>
                <a:lnTo>
                  <a:pt x="213219" y="16268"/>
                </a:lnTo>
                <a:lnTo>
                  <a:pt x="238274" y="8077"/>
                </a:lnTo>
                <a:lnTo>
                  <a:pt x="247749" y="5384"/>
                </a:lnTo>
                <a:lnTo>
                  <a:pt x="255336" y="3590"/>
                </a:lnTo>
                <a:lnTo>
                  <a:pt x="261664" y="2393"/>
                </a:lnTo>
                <a:lnTo>
                  <a:pt x="269692" y="1595"/>
                </a:lnTo>
                <a:lnTo>
                  <a:pt x="278855" y="1063"/>
                </a:lnTo>
                <a:lnTo>
                  <a:pt x="303180" y="315"/>
                </a:lnTo>
                <a:lnTo>
                  <a:pt x="3200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7"/>
          <p:cNvSpPr/>
          <p:nvPr/>
        </p:nvSpPr>
        <p:spPr>
          <a:xfrm>
            <a:off x="6391643" y="3445709"/>
            <a:ext cx="523508" cy="600184"/>
          </a:xfrm>
          <a:custGeom>
            <a:avLst/>
            <a:gdLst/>
            <a:ahLst/>
            <a:cxnLst/>
            <a:rect l="0" t="0" r="0" b="0"/>
            <a:pathLst>
              <a:path w="523508" h="600184">
                <a:moveTo>
                  <a:pt x="214897" y="40441"/>
                </a:moveTo>
                <a:lnTo>
                  <a:pt x="268633" y="13572"/>
                </a:lnTo>
                <a:lnTo>
                  <a:pt x="283653" y="9449"/>
                </a:lnTo>
                <a:lnTo>
                  <a:pt x="298795" y="6346"/>
                </a:lnTo>
                <a:lnTo>
                  <a:pt x="313991" y="734"/>
                </a:lnTo>
                <a:lnTo>
                  <a:pt x="322870" y="0"/>
                </a:lnTo>
                <a:lnTo>
                  <a:pt x="332599" y="780"/>
                </a:lnTo>
                <a:lnTo>
                  <a:pt x="342894" y="2570"/>
                </a:lnTo>
                <a:lnTo>
                  <a:pt x="352298" y="3763"/>
                </a:lnTo>
                <a:lnTo>
                  <a:pt x="361108" y="4559"/>
                </a:lnTo>
                <a:lnTo>
                  <a:pt x="369521" y="5090"/>
                </a:lnTo>
                <a:lnTo>
                  <a:pt x="385642" y="9066"/>
                </a:lnTo>
                <a:lnTo>
                  <a:pt x="401273" y="15066"/>
                </a:lnTo>
                <a:lnTo>
                  <a:pt x="416687" y="21966"/>
                </a:lnTo>
                <a:lnTo>
                  <a:pt x="423084" y="26855"/>
                </a:lnTo>
                <a:lnTo>
                  <a:pt x="433578" y="39059"/>
                </a:lnTo>
                <a:lnTo>
                  <a:pt x="442475" y="52950"/>
                </a:lnTo>
                <a:lnTo>
                  <a:pt x="450663" y="67590"/>
                </a:lnTo>
                <a:lnTo>
                  <a:pt x="458534" y="82564"/>
                </a:lnTo>
                <a:lnTo>
                  <a:pt x="462880" y="97685"/>
                </a:lnTo>
                <a:lnTo>
                  <a:pt x="464811" y="114143"/>
                </a:lnTo>
                <a:lnTo>
                  <a:pt x="465327" y="123865"/>
                </a:lnTo>
                <a:lnTo>
                  <a:pt x="465670" y="134157"/>
                </a:lnTo>
                <a:lnTo>
                  <a:pt x="464629" y="144828"/>
                </a:lnTo>
                <a:lnTo>
                  <a:pt x="462664" y="155752"/>
                </a:lnTo>
                <a:lnTo>
                  <a:pt x="460086" y="166845"/>
                </a:lnTo>
                <a:lnTo>
                  <a:pt x="457096" y="176780"/>
                </a:lnTo>
                <a:lnTo>
                  <a:pt x="450387" y="194593"/>
                </a:lnTo>
                <a:lnTo>
                  <a:pt x="446820" y="205438"/>
                </a:lnTo>
                <a:lnTo>
                  <a:pt x="443173" y="217749"/>
                </a:lnTo>
                <a:lnTo>
                  <a:pt x="439471" y="231036"/>
                </a:lnTo>
                <a:lnTo>
                  <a:pt x="434462" y="243704"/>
                </a:lnTo>
                <a:lnTo>
                  <a:pt x="428584" y="255960"/>
                </a:lnTo>
                <a:lnTo>
                  <a:pt x="422124" y="267940"/>
                </a:lnTo>
                <a:lnTo>
                  <a:pt x="415279" y="279737"/>
                </a:lnTo>
                <a:lnTo>
                  <a:pt x="400898" y="303005"/>
                </a:lnTo>
                <a:lnTo>
                  <a:pt x="370971" y="348986"/>
                </a:lnTo>
                <a:lnTo>
                  <a:pt x="355806" y="371882"/>
                </a:lnTo>
                <a:lnTo>
                  <a:pt x="346937" y="382051"/>
                </a:lnTo>
                <a:lnTo>
                  <a:pt x="337213" y="391371"/>
                </a:lnTo>
                <a:lnTo>
                  <a:pt x="326921" y="400124"/>
                </a:lnTo>
                <a:lnTo>
                  <a:pt x="317520" y="409770"/>
                </a:lnTo>
                <a:lnTo>
                  <a:pt x="308712" y="420010"/>
                </a:lnTo>
                <a:lnTo>
                  <a:pt x="300300" y="430647"/>
                </a:lnTo>
                <a:lnTo>
                  <a:pt x="290882" y="440278"/>
                </a:lnTo>
                <a:lnTo>
                  <a:pt x="280793" y="449239"/>
                </a:lnTo>
                <a:lnTo>
                  <a:pt x="270258" y="457753"/>
                </a:lnTo>
                <a:lnTo>
                  <a:pt x="260694" y="467238"/>
                </a:lnTo>
                <a:lnTo>
                  <a:pt x="251778" y="477372"/>
                </a:lnTo>
                <a:lnTo>
                  <a:pt x="243294" y="487938"/>
                </a:lnTo>
                <a:lnTo>
                  <a:pt x="230018" y="500062"/>
                </a:lnTo>
                <a:lnTo>
                  <a:pt x="213548" y="513225"/>
                </a:lnTo>
                <a:lnTo>
                  <a:pt x="144498" y="564783"/>
                </a:lnTo>
                <a:lnTo>
                  <a:pt x="129864" y="574152"/>
                </a:lnTo>
                <a:lnTo>
                  <a:pt x="116298" y="581668"/>
                </a:lnTo>
                <a:lnTo>
                  <a:pt x="103444" y="587949"/>
                </a:lnTo>
                <a:lnTo>
                  <a:pt x="93606" y="592136"/>
                </a:lnTo>
                <a:lnTo>
                  <a:pt x="79286" y="596789"/>
                </a:lnTo>
                <a:lnTo>
                  <a:pt x="65302" y="598856"/>
                </a:lnTo>
                <a:lnTo>
                  <a:pt x="51890" y="599775"/>
                </a:lnTo>
                <a:lnTo>
                  <a:pt x="41695" y="600183"/>
                </a:lnTo>
                <a:lnTo>
                  <a:pt x="37199" y="599023"/>
                </a:lnTo>
                <a:lnTo>
                  <a:pt x="28817" y="594346"/>
                </a:lnTo>
                <a:lnTo>
                  <a:pt x="13087" y="580995"/>
                </a:lnTo>
                <a:lnTo>
                  <a:pt x="5401" y="573634"/>
                </a:lnTo>
                <a:lnTo>
                  <a:pt x="2842" y="568623"/>
                </a:lnTo>
                <a:lnTo>
                  <a:pt x="0" y="556281"/>
                </a:lnTo>
                <a:lnTo>
                  <a:pt x="512" y="549434"/>
                </a:lnTo>
                <a:lnTo>
                  <a:pt x="4468" y="535053"/>
                </a:lnTo>
                <a:lnTo>
                  <a:pt x="7073" y="520195"/>
                </a:lnTo>
                <a:lnTo>
                  <a:pt x="7767" y="512677"/>
                </a:lnTo>
                <a:lnTo>
                  <a:pt x="10771" y="505125"/>
                </a:lnTo>
                <a:lnTo>
                  <a:pt x="20880" y="489960"/>
                </a:lnTo>
                <a:lnTo>
                  <a:pt x="33841" y="474754"/>
                </a:lnTo>
                <a:lnTo>
                  <a:pt x="48067" y="459528"/>
                </a:lnTo>
                <a:lnTo>
                  <a:pt x="77897" y="429058"/>
                </a:lnTo>
                <a:lnTo>
                  <a:pt x="85463" y="421439"/>
                </a:lnTo>
                <a:lnTo>
                  <a:pt x="95587" y="413820"/>
                </a:lnTo>
                <a:lnTo>
                  <a:pt x="107417" y="406200"/>
                </a:lnTo>
                <a:lnTo>
                  <a:pt x="120383" y="398580"/>
                </a:lnTo>
                <a:lnTo>
                  <a:pt x="132838" y="392230"/>
                </a:lnTo>
                <a:lnTo>
                  <a:pt x="144951" y="386727"/>
                </a:lnTo>
                <a:lnTo>
                  <a:pt x="156836" y="381788"/>
                </a:lnTo>
                <a:lnTo>
                  <a:pt x="168569" y="377226"/>
                </a:lnTo>
                <a:lnTo>
                  <a:pt x="191767" y="368769"/>
                </a:lnTo>
                <a:lnTo>
                  <a:pt x="203287" y="366006"/>
                </a:lnTo>
                <a:lnTo>
                  <a:pt x="214777" y="364164"/>
                </a:lnTo>
                <a:lnTo>
                  <a:pt x="226247" y="362936"/>
                </a:lnTo>
                <a:lnTo>
                  <a:pt x="237704" y="362118"/>
                </a:lnTo>
                <a:lnTo>
                  <a:pt x="249151" y="361572"/>
                </a:lnTo>
                <a:lnTo>
                  <a:pt x="272031" y="360966"/>
                </a:lnTo>
                <a:lnTo>
                  <a:pt x="294900" y="360696"/>
                </a:lnTo>
                <a:lnTo>
                  <a:pt x="306331" y="361894"/>
                </a:lnTo>
                <a:lnTo>
                  <a:pt x="317764" y="363963"/>
                </a:lnTo>
                <a:lnTo>
                  <a:pt x="329194" y="366612"/>
                </a:lnTo>
                <a:lnTo>
                  <a:pt x="339356" y="369648"/>
                </a:lnTo>
                <a:lnTo>
                  <a:pt x="348669" y="372942"/>
                </a:lnTo>
                <a:lnTo>
                  <a:pt x="357417" y="376408"/>
                </a:lnTo>
                <a:lnTo>
                  <a:pt x="365791" y="379989"/>
                </a:lnTo>
                <a:lnTo>
                  <a:pt x="381867" y="387354"/>
                </a:lnTo>
                <a:lnTo>
                  <a:pt x="417334" y="404709"/>
                </a:lnTo>
                <a:lnTo>
                  <a:pt x="427325" y="410286"/>
                </a:lnTo>
                <a:lnTo>
                  <a:pt x="441812" y="419869"/>
                </a:lnTo>
                <a:lnTo>
                  <a:pt x="449993" y="426743"/>
                </a:lnTo>
                <a:lnTo>
                  <a:pt x="459258" y="435136"/>
                </a:lnTo>
                <a:lnTo>
                  <a:pt x="469244" y="444541"/>
                </a:lnTo>
                <a:lnTo>
                  <a:pt x="483727" y="454991"/>
                </a:lnTo>
                <a:lnTo>
                  <a:pt x="509440" y="467767"/>
                </a:lnTo>
                <a:lnTo>
                  <a:pt x="514129" y="471375"/>
                </a:lnTo>
                <a:lnTo>
                  <a:pt x="517255" y="475050"/>
                </a:lnTo>
                <a:lnTo>
                  <a:pt x="523507" y="4862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8"/>
          <p:cNvSpPr/>
          <p:nvPr/>
        </p:nvSpPr>
        <p:spPr>
          <a:xfrm>
            <a:off x="6995159" y="3554729"/>
            <a:ext cx="262892" cy="388622"/>
          </a:xfrm>
          <a:custGeom>
            <a:avLst/>
            <a:gdLst/>
            <a:ahLst/>
            <a:cxnLst/>
            <a:rect l="0" t="0" r="0" b="0"/>
            <a:pathLst>
              <a:path w="262892" h="388622">
                <a:moveTo>
                  <a:pt x="0" y="0"/>
                </a:moveTo>
                <a:lnTo>
                  <a:pt x="15909" y="31818"/>
                </a:lnTo>
                <a:lnTo>
                  <a:pt x="23158" y="42928"/>
                </a:lnTo>
                <a:lnTo>
                  <a:pt x="30612" y="53370"/>
                </a:lnTo>
                <a:lnTo>
                  <a:pt x="34378" y="59710"/>
                </a:lnTo>
                <a:lnTo>
                  <a:pt x="38159" y="66477"/>
                </a:lnTo>
                <a:lnTo>
                  <a:pt x="45747" y="80769"/>
                </a:lnTo>
                <a:lnTo>
                  <a:pt x="49548" y="88136"/>
                </a:lnTo>
                <a:lnTo>
                  <a:pt x="54623" y="96858"/>
                </a:lnTo>
                <a:lnTo>
                  <a:pt x="67033" y="116708"/>
                </a:lnTo>
                <a:lnTo>
                  <a:pt x="112572" y="185710"/>
                </a:lnTo>
                <a:lnTo>
                  <a:pt x="127118" y="206357"/>
                </a:lnTo>
                <a:lnTo>
                  <a:pt x="139356" y="222662"/>
                </a:lnTo>
                <a:lnTo>
                  <a:pt x="150054" y="236071"/>
                </a:lnTo>
                <a:lnTo>
                  <a:pt x="158457" y="247551"/>
                </a:lnTo>
                <a:lnTo>
                  <a:pt x="165327" y="257744"/>
                </a:lnTo>
                <a:lnTo>
                  <a:pt x="171178" y="267080"/>
                </a:lnTo>
                <a:lnTo>
                  <a:pt x="178889" y="277113"/>
                </a:lnTo>
                <a:lnTo>
                  <a:pt x="187840" y="287612"/>
                </a:lnTo>
                <a:lnTo>
                  <a:pt x="197616" y="298422"/>
                </a:lnTo>
                <a:lnTo>
                  <a:pt x="204134" y="308168"/>
                </a:lnTo>
                <a:lnTo>
                  <a:pt x="208480" y="317205"/>
                </a:lnTo>
                <a:lnTo>
                  <a:pt x="211377" y="325770"/>
                </a:lnTo>
                <a:lnTo>
                  <a:pt x="215848" y="332751"/>
                </a:lnTo>
                <a:lnTo>
                  <a:pt x="221369" y="338674"/>
                </a:lnTo>
                <a:lnTo>
                  <a:pt x="227590" y="343893"/>
                </a:lnTo>
                <a:lnTo>
                  <a:pt x="231737" y="348642"/>
                </a:lnTo>
                <a:lnTo>
                  <a:pt x="236344" y="357305"/>
                </a:lnTo>
                <a:lnTo>
                  <a:pt x="240113" y="361394"/>
                </a:lnTo>
                <a:lnTo>
                  <a:pt x="245166" y="365389"/>
                </a:lnTo>
                <a:lnTo>
                  <a:pt x="257639" y="373694"/>
                </a:lnTo>
                <a:lnTo>
                  <a:pt x="262891" y="3886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9"/>
          <p:cNvSpPr/>
          <p:nvPr/>
        </p:nvSpPr>
        <p:spPr>
          <a:xfrm>
            <a:off x="6972300" y="3531870"/>
            <a:ext cx="251460" cy="405266"/>
          </a:xfrm>
          <a:custGeom>
            <a:avLst/>
            <a:gdLst/>
            <a:ahLst/>
            <a:cxnLst/>
            <a:rect l="0" t="0" r="0" b="0"/>
            <a:pathLst>
              <a:path w="251460" h="405266">
                <a:moveTo>
                  <a:pt x="251459" y="0"/>
                </a:moveTo>
                <a:lnTo>
                  <a:pt x="239324" y="12135"/>
                </a:lnTo>
                <a:lnTo>
                  <a:pt x="234479" y="18250"/>
                </a:lnTo>
                <a:lnTo>
                  <a:pt x="229979" y="24867"/>
                </a:lnTo>
                <a:lnTo>
                  <a:pt x="177041" y="109625"/>
                </a:lnTo>
                <a:lnTo>
                  <a:pt x="142485" y="164138"/>
                </a:lnTo>
                <a:lnTo>
                  <a:pt x="61614" y="297565"/>
                </a:lnTo>
                <a:lnTo>
                  <a:pt x="43046" y="329524"/>
                </a:lnTo>
                <a:lnTo>
                  <a:pt x="30561" y="352195"/>
                </a:lnTo>
                <a:lnTo>
                  <a:pt x="20779" y="370737"/>
                </a:lnTo>
                <a:lnTo>
                  <a:pt x="16392" y="376698"/>
                </a:lnTo>
                <a:lnTo>
                  <a:pt x="12198" y="380672"/>
                </a:lnTo>
                <a:lnTo>
                  <a:pt x="8132" y="383321"/>
                </a:lnTo>
                <a:lnTo>
                  <a:pt x="5422" y="386357"/>
                </a:lnTo>
                <a:lnTo>
                  <a:pt x="3614" y="389651"/>
                </a:lnTo>
                <a:lnTo>
                  <a:pt x="1606" y="396698"/>
                </a:lnTo>
                <a:lnTo>
                  <a:pt x="475" y="405265"/>
                </a:lnTo>
                <a:lnTo>
                  <a:pt x="317" y="404797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0"/>
          <p:cNvSpPr/>
          <p:nvPr/>
        </p:nvSpPr>
        <p:spPr>
          <a:xfrm>
            <a:off x="7269480" y="3342759"/>
            <a:ext cx="434340" cy="291156"/>
          </a:xfrm>
          <a:custGeom>
            <a:avLst/>
            <a:gdLst/>
            <a:ahLst/>
            <a:cxnLst/>
            <a:rect l="0" t="0" r="0" b="0"/>
            <a:pathLst>
              <a:path w="434340" h="291156">
                <a:moveTo>
                  <a:pt x="0" y="63380"/>
                </a:moveTo>
                <a:lnTo>
                  <a:pt x="6068" y="51245"/>
                </a:lnTo>
                <a:lnTo>
                  <a:pt x="9125" y="46400"/>
                </a:lnTo>
                <a:lnTo>
                  <a:pt x="15908" y="37630"/>
                </a:lnTo>
                <a:lnTo>
                  <a:pt x="23157" y="29499"/>
                </a:lnTo>
                <a:lnTo>
                  <a:pt x="26867" y="25553"/>
                </a:lnTo>
                <a:lnTo>
                  <a:pt x="31882" y="22922"/>
                </a:lnTo>
                <a:lnTo>
                  <a:pt x="44226" y="19999"/>
                </a:lnTo>
                <a:lnTo>
                  <a:pt x="54792" y="15313"/>
                </a:lnTo>
                <a:lnTo>
                  <a:pt x="59388" y="12285"/>
                </a:lnTo>
                <a:lnTo>
                  <a:pt x="67531" y="10267"/>
                </a:lnTo>
                <a:lnTo>
                  <a:pt x="78042" y="8922"/>
                </a:lnTo>
                <a:lnTo>
                  <a:pt x="90127" y="8025"/>
                </a:lnTo>
                <a:lnTo>
                  <a:pt x="100725" y="6157"/>
                </a:lnTo>
                <a:lnTo>
                  <a:pt x="110330" y="3641"/>
                </a:lnTo>
                <a:lnTo>
                  <a:pt x="119273" y="694"/>
                </a:lnTo>
                <a:lnTo>
                  <a:pt x="131586" y="0"/>
                </a:lnTo>
                <a:lnTo>
                  <a:pt x="146144" y="807"/>
                </a:lnTo>
                <a:lnTo>
                  <a:pt x="162199" y="2615"/>
                </a:lnTo>
                <a:lnTo>
                  <a:pt x="175442" y="5090"/>
                </a:lnTo>
                <a:lnTo>
                  <a:pt x="186812" y="8010"/>
                </a:lnTo>
                <a:lnTo>
                  <a:pt x="196931" y="11227"/>
                </a:lnTo>
                <a:lnTo>
                  <a:pt x="207487" y="13371"/>
                </a:lnTo>
                <a:lnTo>
                  <a:pt x="218335" y="14801"/>
                </a:lnTo>
                <a:lnTo>
                  <a:pt x="229377" y="15754"/>
                </a:lnTo>
                <a:lnTo>
                  <a:pt x="238008" y="18930"/>
                </a:lnTo>
                <a:lnTo>
                  <a:pt x="245031" y="23587"/>
                </a:lnTo>
                <a:lnTo>
                  <a:pt x="250984" y="29231"/>
                </a:lnTo>
                <a:lnTo>
                  <a:pt x="257493" y="34264"/>
                </a:lnTo>
                <a:lnTo>
                  <a:pt x="264372" y="38890"/>
                </a:lnTo>
                <a:lnTo>
                  <a:pt x="277518" y="47416"/>
                </a:lnTo>
                <a:lnTo>
                  <a:pt x="287595" y="55438"/>
                </a:lnTo>
                <a:lnTo>
                  <a:pt x="290790" y="60626"/>
                </a:lnTo>
                <a:lnTo>
                  <a:pt x="292920" y="66624"/>
                </a:lnTo>
                <a:lnTo>
                  <a:pt x="294339" y="73163"/>
                </a:lnTo>
                <a:lnTo>
                  <a:pt x="295286" y="80062"/>
                </a:lnTo>
                <a:lnTo>
                  <a:pt x="295917" y="87201"/>
                </a:lnTo>
                <a:lnTo>
                  <a:pt x="296338" y="94501"/>
                </a:lnTo>
                <a:lnTo>
                  <a:pt x="296806" y="109385"/>
                </a:lnTo>
                <a:lnTo>
                  <a:pt x="296931" y="116910"/>
                </a:lnTo>
                <a:lnTo>
                  <a:pt x="294473" y="124467"/>
                </a:lnTo>
                <a:lnTo>
                  <a:pt x="290295" y="132045"/>
                </a:lnTo>
                <a:lnTo>
                  <a:pt x="284970" y="139637"/>
                </a:lnTo>
                <a:lnTo>
                  <a:pt x="280150" y="147238"/>
                </a:lnTo>
                <a:lnTo>
                  <a:pt x="275667" y="154846"/>
                </a:lnTo>
                <a:lnTo>
                  <a:pt x="271407" y="162457"/>
                </a:lnTo>
                <a:lnTo>
                  <a:pt x="266028" y="170072"/>
                </a:lnTo>
                <a:lnTo>
                  <a:pt x="259902" y="177688"/>
                </a:lnTo>
                <a:lnTo>
                  <a:pt x="253277" y="185305"/>
                </a:lnTo>
                <a:lnTo>
                  <a:pt x="246321" y="192924"/>
                </a:lnTo>
                <a:lnTo>
                  <a:pt x="231820" y="208162"/>
                </a:lnTo>
                <a:lnTo>
                  <a:pt x="209375" y="231021"/>
                </a:lnTo>
                <a:lnTo>
                  <a:pt x="200543" y="237371"/>
                </a:lnTo>
                <a:lnTo>
                  <a:pt x="190845" y="242874"/>
                </a:lnTo>
                <a:lnTo>
                  <a:pt x="141837" y="266900"/>
                </a:lnTo>
                <a:lnTo>
                  <a:pt x="131388" y="272720"/>
                </a:lnTo>
                <a:lnTo>
                  <a:pt x="123152" y="277870"/>
                </a:lnTo>
                <a:lnTo>
                  <a:pt x="116391" y="282573"/>
                </a:lnTo>
                <a:lnTo>
                  <a:pt x="109344" y="285709"/>
                </a:lnTo>
                <a:lnTo>
                  <a:pt x="102105" y="287800"/>
                </a:lnTo>
                <a:lnTo>
                  <a:pt x="88560" y="290122"/>
                </a:lnTo>
                <a:lnTo>
                  <a:pt x="78307" y="291155"/>
                </a:lnTo>
                <a:lnTo>
                  <a:pt x="66129" y="288227"/>
                </a:lnTo>
                <a:lnTo>
                  <a:pt x="59326" y="285668"/>
                </a:lnTo>
                <a:lnTo>
                  <a:pt x="54791" y="282692"/>
                </a:lnTo>
                <a:lnTo>
                  <a:pt x="51767" y="279438"/>
                </a:lnTo>
                <a:lnTo>
                  <a:pt x="49751" y="275999"/>
                </a:lnTo>
                <a:lnTo>
                  <a:pt x="48408" y="271166"/>
                </a:lnTo>
                <a:lnTo>
                  <a:pt x="47512" y="265404"/>
                </a:lnTo>
                <a:lnTo>
                  <a:pt x="46915" y="259023"/>
                </a:lnTo>
                <a:lnTo>
                  <a:pt x="49057" y="252229"/>
                </a:lnTo>
                <a:lnTo>
                  <a:pt x="53024" y="245159"/>
                </a:lnTo>
                <a:lnTo>
                  <a:pt x="58209" y="237906"/>
                </a:lnTo>
                <a:lnTo>
                  <a:pt x="64206" y="231801"/>
                </a:lnTo>
                <a:lnTo>
                  <a:pt x="70744" y="226461"/>
                </a:lnTo>
                <a:lnTo>
                  <a:pt x="77642" y="221631"/>
                </a:lnTo>
                <a:lnTo>
                  <a:pt x="84781" y="217141"/>
                </a:lnTo>
                <a:lnTo>
                  <a:pt x="92080" y="212877"/>
                </a:lnTo>
                <a:lnTo>
                  <a:pt x="99487" y="208765"/>
                </a:lnTo>
                <a:lnTo>
                  <a:pt x="106965" y="206023"/>
                </a:lnTo>
                <a:lnTo>
                  <a:pt x="114489" y="204196"/>
                </a:lnTo>
                <a:lnTo>
                  <a:pt x="122046" y="202977"/>
                </a:lnTo>
                <a:lnTo>
                  <a:pt x="130894" y="200895"/>
                </a:lnTo>
                <a:lnTo>
                  <a:pt x="140602" y="198237"/>
                </a:lnTo>
                <a:lnTo>
                  <a:pt x="150884" y="195194"/>
                </a:lnTo>
                <a:lnTo>
                  <a:pt x="160280" y="193167"/>
                </a:lnTo>
                <a:lnTo>
                  <a:pt x="169083" y="191814"/>
                </a:lnTo>
                <a:lnTo>
                  <a:pt x="177491" y="190913"/>
                </a:lnTo>
                <a:lnTo>
                  <a:pt x="186908" y="190312"/>
                </a:lnTo>
                <a:lnTo>
                  <a:pt x="196996" y="189912"/>
                </a:lnTo>
                <a:lnTo>
                  <a:pt x="220903" y="189466"/>
                </a:lnTo>
                <a:lnTo>
                  <a:pt x="252695" y="189269"/>
                </a:lnTo>
                <a:lnTo>
                  <a:pt x="271334" y="190486"/>
                </a:lnTo>
                <a:lnTo>
                  <a:pt x="291379" y="192567"/>
                </a:lnTo>
                <a:lnTo>
                  <a:pt x="312363" y="195225"/>
                </a:lnTo>
                <a:lnTo>
                  <a:pt x="332701" y="196997"/>
                </a:lnTo>
                <a:lnTo>
                  <a:pt x="352611" y="198178"/>
                </a:lnTo>
                <a:lnTo>
                  <a:pt x="372234" y="198965"/>
                </a:lnTo>
                <a:lnTo>
                  <a:pt x="386586" y="200761"/>
                </a:lnTo>
                <a:lnTo>
                  <a:pt x="397424" y="203227"/>
                </a:lnTo>
                <a:lnTo>
                  <a:pt x="405919" y="206142"/>
                </a:lnTo>
                <a:lnTo>
                  <a:pt x="411582" y="209355"/>
                </a:lnTo>
                <a:lnTo>
                  <a:pt x="415358" y="212766"/>
                </a:lnTo>
                <a:lnTo>
                  <a:pt x="417875" y="216311"/>
                </a:lnTo>
                <a:lnTo>
                  <a:pt x="420824" y="218674"/>
                </a:lnTo>
                <a:lnTo>
                  <a:pt x="424059" y="220249"/>
                </a:lnTo>
                <a:lnTo>
                  <a:pt x="434339" y="2234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61"/>
          <p:cNvSpPr/>
          <p:nvPr/>
        </p:nvSpPr>
        <p:spPr>
          <a:xfrm>
            <a:off x="6355079" y="4023402"/>
            <a:ext cx="1131572" cy="68538"/>
          </a:xfrm>
          <a:custGeom>
            <a:avLst/>
            <a:gdLst/>
            <a:ahLst/>
            <a:cxnLst/>
            <a:rect l="0" t="0" r="0" b="0"/>
            <a:pathLst>
              <a:path w="1131572" h="68538">
                <a:moveTo>
                  <a:pt x="0" y="68537"/>
                </a:moveTo>
                <a:lnTo>
                  <a:pt x="6068" y="68537"/>
                </a:lnTo>
                <a:lnTo>
                  <a:pt x="12936" y="67267"/>
                </a:lnTo>
                <a:lnTo>
                  <a:pt x="34113" y="62470"/>
                </a:lnTo>
                <a:lnTo>
                  <a:pt x="60842" y="58142"/>
                </a:lnTo>
                <a:lnTo>
                  <a:pt x="175508" y="41186"/>
                </a:lnTo>
                <a:lnTo>
                  <a:pt x="203365" y="36333"/>
                </a:lnTo>
                <a:lnTo>
                  <a:pt x="227017" y="31828"/>
                </a:lnTo>
                <a:lnTo>
                  <a:pt x="254215" y="28825"/>
                </a:lnTo>
                <a:lnTo>
                  <a:pt x="283777" y="26822"/>
                </a:lnTo>
                <a:lnTo>
                  <a:pt x="314915" y="25487"/>
                </a:lnTo>
                <a:lnTo>
                  <a:pt x="340753" y="23327"/>
                </a:lnTo>
                <a:lnTo>
                  <a:pt x="363059" y="20617"/>
                </a:lnTo>
                <a:lnTo>
                  <a:pt x="383009" y="17540"/>
                </a:lnTo>
                <a:lnTo>
                  <a:pt x="402660" y="15489"/>
                </a:lnTo>
                <a:lnTo>
                  <a:pt x="422110" y="14122"/>
                </a:lnTo>
                <a:lnTo>
                  <a:pt x="441427" y="13211"/>
                </a:lnTo>
                <a:lnTo>
                  <a:pt x="496757" y="12198"/>
                </a:lnTo>
                <a:lnTo>
                  <a:pt x="529291" y="11928"/>
                </a:lnTo>
                <a:lnTo>
                  <a:pt x="556061" y="10477"/>
                </a:lnTo>
                <a:lnTo>
                  <a:pt x="578987" y="8241"/>
                </a:lnTo>
                <a:lnTo>
                  <a:pt x="599352" y="5480"/>
                </a:lnTo>
                <a:lnTo>
                  <a:pt x="619279" y="3639"/>
                </a:lnTo>
                <a:lnTo>
                  <a:pt x="638913" y="2412"/>
                </a:lnTo>
                <a:lnTo>
                  <a:pt x="658351" y="1594"/>
                </a:lnTo>
                <a:lnTo>
                  <a:pt x="832312" y="173"/>
                </a:lnTo>
                <a:lnTo>
                  <a:pt x="913285" y="0"/>
                </a:lnTo>
                <a:lnTo>
                  <a:pt x="936517" y="1256"/>
                </a:lnTo>
                <a:lnTo>
                  <a:pt x="1032223" y="9010"/>
                </a:lnTo>
                <a:lnTo>
                  <a:pt x="1046288" y="9802"/>
                </a:lnTo>
                <a:lnTo>
                  <a:pt x="1060745" y="11601"/>
                </a:lnTo>
                <a:lnTo>
                  <a:pt x="1075464" y="14070"/>
                </a:lnTo>
                <a:lnTo>
                  <a:pt x="1090357" y="16985"/>
                </a:lnTo>
                <a:lnTo>
                  <a:pt x="1101555" y="18929"/>
                </a:lnTo>
                <a:lnTo>
                  <a:pt x="1110290" y="20226"/>
                </a:lnTo>
                <a:lnTo>
                  <a:pt x="1117384" y="21090"/>
                </a:lnTo>
                <a:lnTo>
                  <a:pt x="1122113" y="22936"/>
                </a:lnTo>
                <a:lnTo>
                  <a:pt x="1125265" y="25436"/>
                </a:lnTo>
                <a:lnTo>
                  <a:pt x="1131571" y="342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62"/>
          <p:cNvSpPr/>
          <p:nvPr/>
        </p:nvSpPr>
        <p:spPr>
          <a:xfrm>
            <a:off x="6389587" y="4197091"/>
            <a:ext cx="651294" cy="408234"/>
          </a:xfrm>
          <a:custGeom>
            <a:avLst/>
            <a:gdLst/>
            <a:ahLst/>
            <a:cxnLst/>
            <a:rect l="0" t="0" r="0" b="0"/>
            <a:pathLst>
              <a:path w="651294" h="408234">
                <a:moveTo>
                  <a:pt x="171232" y="54868"/>
                </a:moveTo>
                <a:lnTo>
                  <a:pt x="183369" y="42733"/>
                </a:lnTo>
                <a:lnTo>
                  <a:pt x="196100" y="33388"/>
                </a:lnTo>
                <a:lnTo>
                  <a:pt x="203050" y="29118"/>
                </a:lnTo>
                <a:lnTo>
                  <a:pt x="216574" y="25002"/>
                </a:lnTo>
                <a:lnTo>
                  <a:pt x="234480" y="20987"/>
                </a:lnTo>
                <a:lnTo>
                  <a:pt x="314959" y="5419"/>
                </a:lnTo>
                <a:lnTo>
                  <a:pt x="333091" y="2852"/>
                </a:lnTo>
                <a:lnTo>
                  <a:pt x="350258" y="1141"/>
                </a:lnTo>
                <a:lnTo>
                  <a:pt x="366783" y="0"/>
                </a:lnTo>
                <a:lnTo>
                  <a:pt x="380340" y="510"/>
                </a:lnTo>
                <a:lnTo>
                  <a:pt x="391917" y="2119"/>
                </a:lnTo>
                <a:lnTo>
                  <a:pt x="411555" y="7295"/>
                </a:lnTo>
                <a:lnTo>
                  <a:pt x="428749" y="13828"/>
                </a:lnTo>
                <a:lnTo>
                  <a:pt x="446642" y="24646"/>
                </a:lnTo>
                <a:lnTo>
                  <a:pt x="455774" y="35509"/>
                </a:lnTo>
                <a:lnTo>
                  <a:pt x="462795" y="47535"/>
                </a:lnTo>
                <a:lnTo>
                  <a:pt x="465916" y="57112"/>
                </a:lnTo>
                <a:lnTo>
                  <a:pt x="467303" y="68989"/>
                </a:lnTo>
                <a:lnTo>
                  <a:pt x="467673" y="75712"/>
                </a:lnTo>
                <a:lnTo>
                  <a:pt x="466650" y="82734"/>
                </a:lnTo>
                <a:lnTo>
                  <a:pt x="464697" y="89956"/>
                </a:lnTo>
                <a:lnTo>
                  <a:pt x="462126" y="97310"/>
                </a:lnTo>
                <a:lnTo>
                  <a:pt x="459142" y="104753"/>
                </a:lnTo>
                <a:lnTo>
                  <a:pt x="455881" y="112254"/>
                </a:lnTo>
                <a:lnTo>
                  <a:pt x="452439" y="119796"/>
                </a:lnTo>
                <a:lnTo>
                  <a:pt x="447604" y="127364"/>
                </a:lnTo>
                <a:lnTo>
                  <a:pt x="441840" y="134948"/>
                </a:lnTo>
                <a:lnTo>
                  <a:pt x="435458" y="142545"/>
                </a:lnTo>
                <a:lnTo>
                  <a:pt x="428663" y="150150"/>
                </a:lnTo>
                <a:lnTo>
                  <a:pt x="414339" y="165372"/>
                </a:lnTo>
                <a:lnTo>
                  <a:pt x="385928" y="194290"/>
                </a:lnTo>
                <a:lnTo>
                  <a:pt x="371513" y="207506"/>
                </a:lnTo>
                <a:lnTo>
                  <a:pt x="335176" y="239124"/>
                </a:lnTo>
                <a:lnTo>
                  <a:pt x="318628" y="252635"/>
                </a:lnTo>
                <a:lnTo>
                  <a:pt x="303786" y="264183"/>
                </a:lnTo>
                <a:lnTo>
                  <a:pt x="290082" y="274422"/>
                </a:lnTo>
                <a:lnTo>
                  <a:pt x="277135" y="285057"/>
                </a:lnTo>
                <a:lnTo>
                  <a:pt x="264694" y="295958"/>
                </a:lnTo>
                <a:lnTo>
                  <a:pt x="252591" y="307034"/>
                </a:lnTo>
                <a:lnTo>
                  <a:pt x="236901" y="319499"/>
                </a:lnTo>
                <a:lnTo>
                  <a:pt x="218822" y="332889"/>
                </a:lnTo>
                <a:lnTo>
                  <a:pt x="199148" y="346895"/>
                </a:lnTo>
                <a:lnTo>
                  <a:pt x="178413" y="358773"/>
                </a:lnTo>
                <a:lnTo>
                  <a:pt x="156969" y="369231"/>
                </a:lnTo>
                <a:lnTo>
                  <a:pt x="117904" y="386355"/>
                </a:lnTo>
                <a:lnTo>
                  <a:pt x="92074" y="398199"/>
                </a:lnTo>
                <a:lnTo>
                  <a:pt x="72127" y="404310"/>
                </a:lnTo>
                <a:lnTo>
                  <a:pt x="54796" y="407026"/>
                </a:lnTo>
                <a:lnTo>
                  <a:pt x="38626" y="408233"/>
                </a:lnTo>
                <a:lnTo>
                  <a:pt x="32028" y="407285"/>
                </a:lnTo>
                <a:lnTo>
                  <a:pt x="21311" y="402844"/>
                </a:lnTo>
                <a:lnTo>
                  <a:pt x="5352" y="390916"/>
                </a:lnTo>
                <a:lnTo>
                  <a:pt x="2258" y="388373"/>
                </a:lnTo>
                <a:lnTo>
                  <a:pt x="883" y="380469"/>
                </a:lnTo>
                <a:lnTo>
                  <a:pt x="271" y="368490"/>
                </a:lnTo>
                <a:lnTo>
                  <a:pt x="0" y="354699"/>
                </a:lnTo>
                <a:lnTo>
                  <a:pt x="1197" y="348736"/>
                </a:lnTo>
                <a:lnTo>
                  <a:pt x="5915" y="338723"/>
                </a:lnTo>
                <a:lnTo>
                  <a:pt x="12245" y="326653"/>
                </a:lnTo>
                <a:lnTo>
                  <a:pt x="15710" y="319878"/>
                </a:lnTo>
                <a:lnTo>
                  <a:pt x="26335" y="308964"/>
                </a:lnTo>
                <a:lnTo>
                  <a:pt x="39524" y="298610"/>
                </a:lnTo>
                <a:lnTo>
                  <a:pt x="46596" y="292293"/>
                </a:lnTo>
                <a:lnTo>
                  <a:pt x="61228" y="278500"/>
                </a:lnTo>
                <a:lnTo>
                  <a:pt x="98907" y="241406"/>
                </a:lnTo>
                <a:lnTo>
                  <a:pt x="117497" y="229638"/>
                </a:lnTo>
                <a:lnTo>
                  <a:pt x="127789" y="224721"/>
                </a:lnTo>
                <a:lnTo>
                  <a:pt x="138461" y="220174"/>
                </a:lnTo>
                <a:lnTo>
                  <a:pt x="149385" y="215872"/>
                </a:lnTo>
                <a:lnTo>
                  <a:pt x="160477" y="211734"/>
                </a:lnTo>
                <a:lnTo>
                  <a:pt x="179575" y="203750"/>
                </a:lnTo>
                <a:lnTo>
                  <a:pt x="188225" y="199842"/>
                </a:lnTo>
                <a:lnTo>
                  <a:pt x="202881" y="195968"/>
                </a:lnTo>
                <a:lnTo>
                  <a:pt x="221542" y="192115"/>
                </a:lnTo>
                <a:lnTo>
                  <a:pt x="265982" y="184447"/>
                </a:lnTo>
                <a:lnTo>
                  <a:pt x="315367" y="176806"/>
                </a:lnTo>
                <a:lnTo>
                  <a:pt x="335902" y="174260"/>
                </a:lnTo>
                <a:lnTo>
                  <a:pt x="353402" y="172563"/>
                </a:lnTo>
                <a:lnTo>
                  <a:pt x="368879" y="171431"/>
                </a:lnTo>
                <a:lnTo>
                  <a:pt x="383007" y="171947"/>
                </a:lnTo>
                <a:lnTo>
                  <a:pt x="396236" y="173561"/>
                </a:lnTo>
                <a:lnTo>
                  <a:pt x="408864" y="175906"/>
                </a:lnTo>
                <a:lnTo>
                  <a:pt x="431254" y="178741"/>
                </a:lnTo>
                <a:lnTo>
                  <a:pt x="493384" y="185276"/>
                </a:lnTo>
                <a:lnTo>
                  <a:pt x="519350" y="188797"/>
                </a:lnTo>
                <a:lnTo>
                  <a:pt x="540471" y="192414"/>
                </a:lnTo>
                <a:lnTo>
                  <a:pt x="558361" y="196095"/>
                </a:lnTo>
                <a:lnTo>
                  <a:pt x="572829" y="199820"/>
                </a:lnTo>
                <a:lnTo>
                  <a:pt x="585013" y="203573"/>
                </a:lnTo>
                <a:lnTo>
                  <a:pt x="604055" y="209859"/>
                </a:lnTo>
                <a:lnTo>
                  <a:pt x="623185" y="213398"/>
                </a:lnTo>
                <a:lnTo>
                  <a:pt x="630015" y="213895"/>
                </a:lnTo>
                <a:lnTo>
                  <a:pt x="651293" y="2148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63"/>
          <p:cNvSpPr/>
          <p:nvPr/>
        </p:nvSpPr>
        <p:spPr>
          <a:xfrm>
            <a:off x="4660163" y="4349547"/>
            <a:ext cx="963397" cy="119583"/>
          </a:xfrm>
          <a:custGeom>
            <a:avLst/>
            <a:gdLst/>
            <a:ahLst/>
            <a:cxnLst/>
            <a:rect l="0" t="0" r="0" b="0"/>
            <a:pathLst>
              <a:path w="963397" h="119583">
                <a:moveTo>
                  <a:pt x="14707" y="119582"/>
                </a:moveTo>
                <a:lnTo>
                  <a:pt x="2571" y="113515"/>
                </a:lnTo>
                <a:lnTo>
                  <a:pt x="266" y="111727"/>
                </a:lnTo>
                <a:lnTo>
                  <a:pt x="0" y="110535"/>
                </a:lnTo>
                <a:lnTo>
                  <a:pt x="1092" y="109741"/>
                </a:lnTo>
                <a:lnTo>
                  <a:pt x="22365" y="107196"/>
                </a:lnTo>
                <a:lnTo>
                  <a:pt x="31242" y="104975"/>
                </a:lnTo>
                <a:lnTo>
                  <a:pt x="40970" y="102224"/>
                </a:lnTo>
                <a:lnTo>
                  <a:pt x="65326" y="99167"/>
                </a:lnTo>
                <a:lnTo>
                  <a:pt x="90544" y="96539"/>
                </a:lnTo>
                <a:lnTo>
                  <a:pt x="100825" y="94060"/>
                </a:lnTo>
                <a:lnTo>
                  <a:pt x="110219" y="91138"/>
                </a:lnTo>
                <a:lnTo>
                  <a:pt x="122831" y="87919"/>
                </a:lnTo>
                <a:lnTo>
                  <a:pt x="153779" y="80956"/>
                </a:lnTo>
                <a:lnTo>
                  <a:pt x="177271" y="77322"/>
                </a:lnTo>
                <a:lnTo>
                  <a:pt x="237241" y="69897"/>
                </a:lnTo>
                <a:lnTo>
                  <a:pt x="397013" y="52509"/>
                </a:lnTo>
                <a:lnTo>
                  <a:pt x="447378" y="45656"/>
                </a:lnTo>
                <a:lnTo>
                  <a:pt x="491114" y="38549"/>
                </a:lnTo>
                <a:lnTo>
                  <a:pt x="530432" y="31270"/>
                </a:lnTo>
                <a:lnTo>
                  <a:pt x="570613" y="25147"/>
                </a:lnTo>
                <a:lnTo>
                  <a:pt x="652513" y="14958"/>
                </a:lnTo>
                <a:lnTo>
                  <a:pt x="687560" y="11733"/>
                </a:lnTo>
                <a:lnTo>
                  <a:pt x="718546" y="9583"/>
                </a:lnTo>
                <a:lnTo>
                  <a:pt x="746823" y="8149"/>
                </a:lnTo>
                <a:lnTo>
                  <a:pt x="769484" y="5923"/>
                </a:lnTo>
                <a:lnTo>
                  <a:pt x="788402" y="3170"/>
                </a:lnTo>
                <a:lnTo>
                  <a:pt x="804823" y="64"/>
                </a:lnTo>
                <a:lnTo>
                  <a:pt x="829843" y="0"/>
                </a:lnTo>
                <a:lnTo>
                  <a:pt x="851969" y="2935"/>
                </a:lnTo>
                <a:lnTo>
                  <a:pt x="878736" y="4239"/>
                </a:lnTo>
                <a:lnTo>
                  <a:pt x="890447" y="5857"/>
                </a:lnTo>
                <a:lnTo>
                  <a:pt x="900793" y="8205"/>
                </a:lnTo>
                <a:lnTo>
                  <a:pt x="910231" y="11041"/>
                </a:lnTo>
                <a:lnTo>
                  <a:pt x="927491" y="14192"/>
                </a:lnTo>
                <a:lnTo>
                  <a:pt x="944714" y="15965"/>
                </a:lnTo>
                <a:lnTo>
                  <a:pt x="963396" y="167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64"/>
          <p:cNvSpPr/>
          <p:nvPr/>
        </p:nvSpPr>
        <p:spPr>
          <a:xfrm>
            <a:off x="4880829" y="4549477"/>
            <a:ext cx="548422" cy="303081"/>
          </a:xfrm>
          <a:custGeom>
            <a:avLst/>
            <a:gdLst/>
            <a:ahLst/>
            <a:cxnLst/>
            <a:rect l="0" t="0" r="0" b="0"/>
            <a:pathLst>
              <a:path w="548422" h="303081">
                <a:moveTo>
                  <a:pt x="22641" y="113962"/>
                </a:moveTo>
                <a:lnTo>
                  <a:pt x="28708" y="95759"/>
                </a:lnTo>
                <a:lnTo>
                  <a:pt x="31766" y="89127"/>
                </a:lnTo>
                <a:lnTo>
                  <a:pt x="35074" y="83435"/>
                </a:lnTo>
                <a:lnTo>
                  <a:pt x="38550" y="78371"/>
                </a:lnTo>
                <a:lnTo>
                  <a:pt x="45798" y="69358"/>
                </a:lnTo>
                <a:lnTo>
                  <a:pt x="49509" y="65176"/>
                </a:lnTo>
                <a:lnTo>
                  <a:pt x="60405" y="57143"/>
                </a:lnTo>
                <a:lnTo>
                  <a:pt x="73715" y="49339"/>
                </a:lnTo>
                <a:lnTo>
                  <a:pt x="88097" y="41638"/>
                </a:lnTo>
                <a:lnTo>
                  <a:pt x="96758" y="37806"/>
                </a:lnTo>
                <a:lnTo>
                  <a:pt x="106342" y="33981"/>
                </a:lnTo>
                <a:lnTo>
                  <a:pt x="129691" y="25075"/>
                </a:lnTo>
                <a:lnTo>
                  <a:pt x="161235" y="12650"/>
                </a:lnTo>
                <a:lnTo>
                  <a:pt x="175997" y="8321"/>
                </a:lnTo>
                <a:lnTo>
                  <a:pt x="189648" y="5435"/>
                </a:lnTo>
                <a:lnTo>
                  <a:pt x="202559" y="3510"/>
                </a:lnTo>
                <a:lnTo>
                  <a:pt x="213706" y="2228"/>
                </a:lnTo>
                <a:lnTo>
                  <a:pt x="223678" y="1373"/>
                </a:lnTo>
                <a:lnTo>
                  <a:pt x="240261" y="422"/>
                </a:lnTo>
                <a:lnTo>
                  <a:pt x="251864" y="0"/>
                </a:lnTo>
                <a:lnTo>
                  <a:pt x="264641" y="3199"/>
                </a:lnTo>
                <a:lnTo>
                  <a:pt x="277516" y="7584"/>
                </a:lnTo>
                <a:lnTo>
                  <a:pt x="287472" y="9533"/>
                </a:lnTo>
                <a:lnTo>
                  <a:pt x="296130" y="13786"/>
                </a:lnTo>
                <a:lnTo>
                  <a:pt x="304211" y="19910"/>
                </a:lnTo>
                <a:lnTo>
                  <a:pt x="312036" y="26864"/>
                </a:lnTo>
                <a:lnTo>
                  <a:pt x="315901" y="31767"/>
                </a:lnTo>
                <a:lnTo>
                  <a:pt x="319748" y="37575"/>
                </a:lnTo>
                <a:lnTo>
                  <a:pt x="323582" y="43988"/>
                </a:lnTo>
                <a:lnTo>
                  <a:pt x="326138" y="49532"/>
                </a:lnTo>
                <a:lnTo>
                  <a:pt x="327842" y="54499"/>
                </a:lnTo>
                <a:lnTo>
                  <a:pt x="328978" y="59080"/>
                </a:lnTo>
                <a:lnTo>
                  <a:pt x="329736" y="64674"/>
                </a:lnTo>
                <a:lnTo>
                  <a:pt x="330241" y="70944"/>
                </a:lnTo>
                <a:lnTo>
                  <a:pt x="330802" y="83413"/>
                </a:lnTo>
                <a:lnTo>
                  <a:pt x="331051" y="93188"/>
                </a:lnTo>
                <a:lnTo>
                  <a:pt x="329847" y="98843"/>
                </a:lnTo>
                <a:lnTo>
                  <a:pt x="327775" y="105153"/>
                </a:lnTo>
                <a:lnTo>
                  <a:pt x="325124" y="111899"/>
                </a:lnTo>
                <a:lnTo>
                  <a:pt x="322086" y="118937"/>
                </a:lnTo>
                <a:lnTo>
                  <a:pt x="315324" y="133530"/>
                </a:lnTo>
                <a:lnTo>
                  <a:pt x="310473" y="142247"/>
                </a:lnTo>
                <a:lnTo>
                  <a:pt x="304699" y="151869"/>
                </a:lnTo>
                <a:lnTo>
                  <a:pt x="291509" y="172720"/>
                </a:lnTo>
                <a:lnTo>
                  <a:pt x="277181" y="194687"/>
                </a:lnTo>
                <a:lnTo>
                  <a:pt x="271075" y="203339"/>
                </a:lnTo>
                <a:lnTo>
                  <a:pt x="265733" y="210377"/>
                </a:lnTo>
                <a:lnTo>
                  <a:pt x="260902" y="216339"/>
                </a:lnTo>
                <a:lnTo>
                  <a:pt x="255142" y="221583"/>
                </a:lnTo>
                <a:lnTo>
                  <a:pt x="241968" y="230797"/>
                </a:lnTo>
                <a:lnTo>
                  <a:pt x="214203" y="249192"/>
                </a:lnTo>
                <a:lnTo>
                  <a:pt x="189483" y="266775"/>
                </a:lnTo>
                <a:lnTo>
                  <a:pt x="175779" y="276797"/>
                </a:lnTo>
                <a:lnTo>
                  <a:pt x="164103" y="283479"/>
                </a:lnTo>
                <a:lnTo>
                  <a:pt x="153779" y="287933"/>
                </a:lnTo>
                <a:lnTo>
                  <a:pt x="144356" y="290903"/>
                </a:lnTo>
                <a:lnTo>
                  <a:pt x="135534" y="292883"/>
                </a:lnTo>
                <a:lnTo>
                  <a:pt x="118959" y="295083"/>
                </a:lnTo>
                <a:lnTo>
                  <a:pt x="103125" y="299447"/>
                </a:lnTo>
                <a:lnTo>
                  <a:pt x="95347" y="302389"/>
                </a:lnTo>
                <a:lnTo>
                  <a:pt x="86351" y="303080"/>
                </a:lnTo>
                <a:lnTo>
                  <a:pt x="76544" y="302271"/>
                </a:lnTo>
                <a:lnTo>
                  <a:pt x="66196" y="300461"/>
                </a:lnTo>
                <a:lnTo>
                  <a:pt x="56758" y="299255"/>
                </a:lnTo>
                <a:lnTo>
                  <a:pt x="47925" y="298451"/>
                </a:lnTo>
                <a:lnTo>
                  <a:pt x="39497" y="297915"/>
                </a:lnTo>
                <a:lnTo>
                  <a:pt x="32608" y="296288"/>
                </a:lnTo>
                <a:lnTo>
                  <a:pt x="16845" y="289199"/>
                </a:lnTo>
                <a:lnTo>
                  <a:pt x="8211" y="287095"/>
                </a:lnTo>
                <a:lnTo>
                  <a:pt x="5401" y="285265"/>
                </a:lnTo>
                <a:lnTo>
                  <a:pt x="3527" y="282774"/>
                </a:lnTo>
                <a:lnTo>
                  <a:pt x="2279" y="279843"/>
                </a:lnTo>
                <a:lnTo>
                  <a:pt x="891" y="273201"/>
                </a:lnTo>
                <a:lnTo>
                  <a:pt x="274" y="266015"/>
                </a:lnTo>
                <a:lnTo>
                  <a:pt x="0" y="258588"/>
                </a:lnTo>
                <a:lnTo>
                  <a:pt x="2467" y="253560"/>
                </a:lnTo>
                <a:lnTo>
                  <a:pt x="6652" y="247667"/>
                </a:lnTo>
                <a:lnTo>
                  <a:pt x="11981" y="241199"/>
                </a:lnTo>
                <a:lnTo>
                  <a:pt x="18074" y="235617"/>
                </a:lnTo>
                <a:lnTo>
                  <a:pt x="24676" y="230625"/>
                </a:lnTo>
                <a:lnTo>
                  <a:pt x="31618" y="226028"/>
                </a:lnTo>
                <a:lnTo>
                  <a:pt x="41325" y="220423"/>
                </a:lnTo>
                <a:lnTo>
                  <a:pt x="65658" y="207422"/>
                </a:lnTo>
                <a:lnTo>
                  <a:pt x="120795" y="179244"/>
                </a:lnTo>
                <a:lnTo>
                  <a:pt x="129986" y="176534"/>
                </a:lnTo>
                <a:lnTo>
                  <a:pt x="139925" y="174726"/>
                </a:lnTo>
                <a:lnTo>
                  <a:pt x="150360" y="173522"/>
                </a:lnTo>
                <a:lnTo>
                  <a:pt x="159857" y="172719"/>
                </a:lnTo>
                <a:lnTo>
                  <a:pt x="168728" y="172183"/>
                </a:lnTo>
                <a:lnTo>
                  <a:pt x="185358" y="170319"/>
                </a:lnTo>
                <a:lnTo>
                  <a:pt x="201216" y="165256"/>
                </a:lnTo>
                <a:lnTo>
                  <a:pt x="210271" y="163398"/>
                </a:lnTo>
                <a:lnTo>
                  <a:pt x="220118" y="162160"/>
                </a:lnTo>
                <a:lnTo>
                  <a:pt x="230492" y="161334"/>
                </a:lnTo>
                <a:lnTo>
                  <a:pt x="247568" y="160783"/>
                </a:lnTo>
                <a:lnTo>
                  <a:pt x="293635" y="160172"/>
                </a:lnTo>
                <a:lnTo>
                  <a:pt x="321413" y="158739"/>
                </a:lnTo>
                <a:lnTo>
                  <a:pt x="427803" y="150700"/>
                </a:lnTo>
                <a:lnTo>
                  <a:pt x="445149" y="149884"/>
                </a:lnTo>
                <a:lnTo>
                  <a:pt x="461793" y="148070"/>
                </a:lnTo>
                <a:lnTo>
                  <a:pt x="477969" y="145591"/>
                </a:lnTo>
                <a:lnTo>
                  <a:pt x="493833" y="142668"/>
                </a:lnTo>
                <a:lnTo>
                  <a:pt x="505679" y="139449"/>
                </a:lnTo>
                <a:lnTo>
                  <a:pt x="522228" y="132487"/>
                </a:lnTo>
                <a:lnTo>
                  <a:pt x="530429" y="128545"/>
                </a:lnTo>
                <a:lnTo>
                  <a:pt x="548421" y="1253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65"/>
          <p:cNvSpPr/>
          <p:nvPr/>
        </p:nvSpPr>
        <p:spPr>
          <a:xfrm>
            <a:off x="5440679" y="4915099"/>
            <a:ext cx="285536" cy="490350"/>
          </a:xfrm>
          <a:custGeom>
            <a:avLst/>
            <a:gdLst/>
            <a:ahLst/>
            <a:cxnLst/>
            <a:rect l="0" t="0" r="0" b="0"/>
            <a:pathLst>
              <a:path w="285536" h="490350">
                <a:moveTo>
                  <a:pt x="0" y="125530"/>
                </a:moveTo>
                <a:lnTo>
                  <a:pt x="15909" y="93713"/>
                </a:lnTo>
                <a:lnTo>
                  <a:pt x="23158" y="82603"/>
                </a:lnTo>
                <a:lnTo>
                  <a:pt x="31883" y="72161"/>
                </a:lnTo>
                <a:lnTo>
                  <a:pt x="37766" y="65821"/>
                </a:lnTo>
                <a:lnTo>
                  <a:pt x="44227" y="59054"/>
                </a:lnTo>
                <a:lnTo>
                  <a:pt x="52345" y="53273"/>
                </a:lnTo>
                <a:lnTo>
                  <a:pt x="61567" y="48149"/>
                </a:lnTo>
                <a:lnTo>
                  <a:pt x="89362" y="34869"/>
                </a:lnTo>
                <a:lnTo>
                  <a:pt x="97675" y="30800"/>
                </a:lnTo>
                <a:lnTo>
                  <a:pt x="107027" y="26817"/>
                </a:lnTo>
                <a:lnTo>
                  <a:pt x="117072" y="22891"/>
                </a:lnTo>
                <a:lnTo>
                  <a:pt x="138392" y="15143"/>
                </a:lnTo>
                <a:lnTo>
                  <a:pt x="160568" y="7466"/>
                </a:lnTo>
                <a:lnTo>
                  <a:pt x="170545" y="4911"/>
                </a:lnTo>
                <a:lnTo>
                  <a:pt x="179737" y="3207"/>
                </a:lnTo>
                <a:lnTo>
                  <a:pt x="188405" y="2072"/>
                </a:lnTo>
                <a:lnTo>
                  <a:pt x="197994" y="1315"/>
                </a:lnTo>
                <a:lnTo>
                  <a:pt x="208196" y="810"/>
                </a:lnTo>
                <a:lnTo>
                  <a:pt x="233985" y="100"/>
                </a:lnTo>
                <a:lnTo>
                  <a:pt x="239810" y="0"/>
                </a:lnTo>
                <a:lnTo>
                  <a:pt x="244963" y="1203"/>
                </a:lnTo>
                <a:lnTo>
                  <a:pt x="249669" y="3275"/>
                </a:lnTo>
                <a:lnTo>
                  <a:pt x="258284" y="7695"/>
                </a:lnTo>
                <a:lnTo>
                  <a:pt x="266347" y="9659"/>
                </a:lnTo>
                <a:lnTo>
                  <a:pt x="269005" y="12723"/>
                </a:lnTo>
                <a:lnTo>
                  <a:pt x="270777" y="17305"/>
                </a:lnTo>
                <a:lnTo>
                  <a:pt x="273271" y="32504"/>
                </a:lnTo>
                <a:lnTo>
                  <a:pt x="273621" y="36842"/>
                </a:lnTo>
                <a:lnTo>
                  <a:pt x="270623" y="48437"/>
                </a:lnTo>
                <a:lnTo>
                  <a:pt x="263787" y="63327"/>
                </a:lnTo>
                <a:lnTo>
                  <a:pt x="258408" y="72631"/>
                </a:lnTo>
                <a:lnTo>
                  <a:pt x="252282" y="82645"/>
                </a:lnTo>
                <a:lnTo>
                  <a:pt x="245658" y="91860"/>
                </a:lnTo>
                <a:lnTo>
                  <a:pt x="238703" y="100543"/>
                </a:lnTo>
                <a:lnTo>
                  <a:pt x="231525" y="108872"/>
                </a:lnTo>
                <a:lnTo>
                  <a:pt x="224200" y="116965"/>
                </a:lnTo>
                <a:lnTo>
                  <a:pt x="209288" y="132730"/>
                </a:lnTo>
                <a:lnTo>
                  <a:pt x="201756" y="141760"/>
                </a:lnTo>
                <a:lnTo>
                  <a:pt x="194194" y="151590"/>
                </a:lnTo>
                <a:lnTo>
                  <a:pt x="186613" y="161954"/>
                </a:lnTo>
                <a:lnTo>
                  <a:pt x="177749" y="171403"/>
                </a:lnTo>
                <a:lnTo>
                  <a:pt x="168029" y="180242"/>
                </a:lnTo>
                <a:lnTo>
                  <a:pt x="157740" y="188675"/>
                </a:lnTo>
                <a:lnTo>
                  <a:pt x="149610" y="196837"/>
                </a:lnTo>
                <a:lnTo>
                  <a:pt x="142920" y="204818"/>
                </a:lnTo>
                <a:lnTo>
                  <a:pt x="137190" y="212679"/>
                </a:lnTo>
                <a:lnTo>
                  <a:pt x="130830" y="219189"/>
                </a:lnTo>
                <a:lnTo>
                  <a:pt x="124051" y="224800"/>
                </a:lnTo>
                <a:lnTo>
                  <a:pt x="107054" y="236862"/>
                </a:lnTo>
                <a:lnTo>
                  <a:pt x="108200" y="236581"/>
                </a:lnTo>
                <a:lnTo>
                  <a:pt x="116246" y="232883"/>
                </a:lnTo>
                <a:lnTo>
                  <a:pt x="121947" y="231389"/>
                </a:lnTo>
                <a:lnTo>
                  <a:pt x="128288" y="230393"/>
                </a:lnTo>
                <a:lnTo>
                  <a:pt x="135056" y="229729"/>
                </a:lnTo>
                <a:lnTo>
                  <a:pt x="142107" y="228016"/>
                </a:lnTo>
                <a:lnTo>
                  <a:pt x="149348" y="225604"/>
                </a:lnTo>
                <a:lnTo>
                  <a:pt x="156716" y="222726"/>
                </a:lnTo>
                <a:lnTo>
                  <a:pt x="164167" y="220808"/>
                </a:lnTo>
                <a:lnTo>
                  <a:pt x="171675" y="219529"/>
                </a:lnTo>
                <a:lnTo>
                  <a:pt x="179220" y="218676"/>
                </a:lnTo>
                <a:lnTo>
                  <a:pt x="186790" y="218107"/>
                </a:lnTo>
                <a:lnTo>
                  <a:pt x="194377" y="217728"/>
                </a:lnTo>
                <a:lnTo>
                  <a:pt x="209580" y="217307"/>
                </a:lnTo>
                <a:lnTo>
                  <a:pt x="224804" y="217120"/>
                </a:lnTo>
                <a:lnTo>
                  <a:pt x="232419" y="218340"/>
                </a:lnTo>
                <a:lnTo>
                  <a:pt x="240037" y="220423"/>
                </a:lnTo>
                <a:lnTo>
                  <a:pt x="247655" y="223083"/>
                </a:lnTo>
                <a:lnTo>
                  <a:pt x="254004" y="226125"/>
                </a:lnTo>
                <a:lnTo>
                  <a:pt x="259506" y="229424"/>
                </a:lnTo>
                <a:lnTo>
                  <a:pt x="264444" y="232892"/>
                </a:lnTo>
                <a:lnTo>
                  <a:pt x="273317" y="240134"/>
                </a:lnTo>
                <a:lnTo>
                  <a:pt x="277462" y="243843"/>
                </a:lnTo>
                <a:lnTo>
                  <a:pt x="280225" y="248855"/>
                </a:lnTo>
                <a:lnTo>
                  <a:pt x="283295" y="261198"/>
                </a:lnTo>
                <a:lnTo>
                  <a:pt x="284659" y="275150"/>
                </a:lnTo>
                <a:lnTo>
                  <a:pt x="285266" y="289818"/>
                </a:lnTo>
                <a:lnTo>
                  <a:pt x="285535" y="304804"/>
                </a:lnTo>
                <a:lnTo>
                  <a:pt x="282268" y="319931"/>
                </a:lnTo>
                <a:lnTo>
                  <a:pt x="279619" y="327520"/>
                </a:lnTo>
                <a:lnTo>
                  <a:pt x="275313" y="335121"/>
                </a:lnTo>
                <a:lnTo>
                  <a:pt x="269902" y="342727"/>
                </a:lnTo>
                <a:lnTo>
                  <a:pt x="263755" y="350338"/>
                </a:lnTo>
                <a:lnTo>
                  <a:pt x="258387" y="359222"/>
                </a:lnTo>
                <a:lnTo>
                  <a:pt x="253538" y="368955"/>
                </a:lnTo>
                <a:lnTo>
                  <a:pt x="249036" y="379253"/>
                </a:lnTo>
                <a:lnTo>
                  <a:pt x="243494" y="387389"/>
                </a:lnTo>
                <a:lnTo>
                  <a:pt x="237260" y="394083"/>
                </a:lnTo>
                <a:lnTo>
                  <a:pt x="230563" y="399815"/>
                </a:lnTo>
                <a:lnTo>
                  <a:pt x="221019" y="408717"/>
                </a:lnTo>
                <a:lnTo>
                  <a:pt x="196867" y="432154"/>
                </a:lnTo>
                <a:lnTo>
                  <a:pt x="184585" y="442976"/>
                </a:lnTo>
                <a:lnTo>
                  <a:pt x="172587" y="452731"/>
                </a:lnTo>
                <a:lnTo>
                  <a:pt x="160779" y="461774"/>
                </a:lnTo>
                <a:lnTo>
                  <a:pt x="149096" y="469073"/>
                </a:lnTo>
                <a:lnTo>
                  <a:pt x="137497" y="475209"/>
                </a:lnTo>
                <a:lnTo>
                  <a:pt x="125955" y="480570"/>
                </a:lnTo>
                <a:lnTo>
                  <a:pt x="115720" y="484143"/>
                </a:lnTo>
                <a:lnTo>
                  <a:pt x="106357" y="486525"/>
                </a:lnTo>
                <a:lnTo>
                  <a:pt x="97575" y="488114"/>
                </a:lnTo>
                <a:lnTo>
                  <a:pt x="89180" y="489173"/>
                </a:lnTo>
                <a:lnTo>
                  <a:pt x="81044" y="489879"/>
                </a:lnTo>
                <a:lnTo>
                  <a:pt x="73079" y="490349"/>
                </a:lnTo>
                <a:lnTo>
                  <a:pt x="66500" y="489393"/>
                </a:lnTo>
                <a:lnTo>
                  <a:pt x="60843" y="487485"/>
                </a:lnTo>
                <a:lnTo>
                  <a:pt x="36572" y="475299"/>
                </a:lnTo>
                <a:lnTo>
                  <a:pt x="30731" y="471739"/>
                </a:lnTo>
                <a:lnTo>
                  <a:pt x="25568" y="468097"/>
                </a:lnTo>
                <a:lnTo>
                  <a:pt x="20855" y="464398"/>
                </a:lnTo>
                <a:lnTo>
                  <a:pt x="17714" y="460662"/>
                </a:lnTo>
                <a:lnTo>
                  <a:pt x="15619" y="456901"/>
                </a:lnTo>
                <a:lnTo>
                  <a:pt x="11430" y="445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66"/>
          <p:cNvSpPr/>
          <p:nvPr/>
        </p:nvSpPr>
        <p:spPr>
          <a:xfrm>
            <a:off x="5852159" y="4914941"/>
            <a:ext cx="365762" cy="373571"/>
          </a:xfrm>
          <a:custGeom>
            <a:avLst/>
            <a:gdLst/>
            <a:ahLst/>
            <a:cxnLst/>
            <a:rect l="0" t="0" r="0" b="0"/>
            <a:pathLst>
              <a:path w="365762" h="373571">
                <a:moveTo>
                  <a:pt x="0" y="11388"/>
                </a:moveTo>
                <a:lnTo>
                  <a:pt x="18204" y="5321"/>
                </a:lnTo>
                <a:lnTo>
                  <a:pt x="26106" y="3533"/>
                </a:lnTo>
                <a:lnTo>
                  <a:pt x="33915" y="2341"/>
                </a:lnTo>
                <a:lnTo>
                  <a:pt x="41659" y="1547"/>
                </a:lnTo>
                <a:lnTo>
                  <a:pt x="51903" y="1018"/>
                </a:lnTo>
                <a:lnTo>
                  <a:pt x="76832" y="429"/>
                </a:lnTo>
                <a:lnTo>
                  <a:pt x="152085" y="0"/>
                </a:lnTo>
                <a:lnTo>
                  <a:pt x="167430" y="2526"/>
                </a:lnTo>
                <a:lnTo>
                  <a:pt x="186551" y="6750"/>
                </a:lnTo>
                <a:lnTo>
                  <a:pt x="208187" y="12106"/>
                </a:lnTo>
                <a:lnTo>
                  <a:pt x="225151" y="16947"/>
                </a:lnTo>
                <a:lnTo>
                  <a:pt x="239001" y="21444"/>
                </a:lnTo>
                <a:lnTo>
                  <a:pt x="250774" y="25712"/>
                </a:lnTo>
                <a:lnTo>
                  <a:pt x="259893" y="29828"/>
                </a:lnTo>
                <a:lnTo>
                  <a:pt x="267242" y="33841"/>
                </a:lnTo>
                <a:lnTo>
                  <a:pt x="273412" y="37787"/>
                </a:lnTo>
                <a:lnTo>
                  <a:pt x="280065" y="42957"/>
                </a:lnTo>
                <a:lnTo>
                  <a:pt x="287040" y="48944"/>
                </a:lnTo>
                <a:lnTo>
                  <a:pt x="294230" y="55476"/>
                </a:lnTo>
                <a:lnTo>
                  <a:pt x="302219" y="66120"/>
                </a:lnTo>
                <a:lnTo>
                  <a:pt x="307040" y="76353"/>
                </a:lnTo>
                <a:lnTo>
                  <a:pt x="313416" y="89368"/>
                </a:lnTo>
                <a:lnTo>
                  <a:pt x="315624" y="96395"/>
                </a:lnTo>
                <a:lnTo>
                  <a:pt x="317096" y="103620"/>
                </a:lnTo>
                <a:lnTo>
                  <a:pt x="318077" y="110976"/>
                </a:lnTo>
                <a:lnTo>
                  <a:pt x="317462" y="120960"/>
                </a:lnTo>
                <a:lnTo>
                  <a:pt x="315781" y="132696"/>
                </a:lnTo>
                <a:lnTo>
                  <a:pt x="313391" y="145600"/>
                </a:lnTo>
                <a:lnTo>
                  <a:pt x="311798" y="156743"/>
                </a:lnTo>
                <a:lnTo>
                  <a:pt x="310735" y="166711"/>
                </a:lnTo>
                <a:lnTo>
                  <a:pt x="310027" y="175897"/>
                </a:lnTo>
                <a:lnTo>
                  <a:pt x="307015" y="184561"/>
                </a:lnTo>
                <a:lnTo>
                  <a:pt x="302466" y="192877"/>
                </a:lnTo>
                <a:lnTo>
                  <a:pt x="296895" y="200961"/>
                </a:lnTo>
                <a:lnTo>
                  <a:pt x="291910" y="208890"/>
                </a:lnTo>
                <a:lnTo>
                  <a:pt x="287317" y="216716"/>
                </a:lnTo>
                <a:lnTo>
                  <a:pt x="282985" y="224473"/>
                </a:lnTo>
                <a:lnTo>
                  <a:pt x="277557" y="232185"/>
                </a:lnTo>
                <a:lnTo>
                  <a:pt x="271398" y="239866"/>
                </a:lnTo>
                <a:lnTo>
                  <a:pt x="264752" y="247527"/>
                </a:lnTo>
                <a:lnTo>
                  <a:pt x="257782" y="256444"/>
                </a:lnTo>
                <a:lnTo>
                  <a:pt x="250595" y="266199"/>
                </a:lnTo>
                <a:lnTo>
                  <a:pt x="243263" y="276512"/>
                </a:lnTo>
                <a:lnTo>
                  <a:pt x="232026" y="287198"/>
                </a:lnTo>
                <a:lnTo>
                  <a:pt x="218184" y="298131"/>
                </a:lnTo>
                <a:lnTo>
                  <a:pt x="171750" y="331723"/>
                </a:lnTo>
                <a:lnTo>
                  <a:pt x="156411" y="343054"/>
                </a:lnTo>
                <a:lnTo>
                  <a:pt x="143644" y="351879"/>
                </a:lnTo>
                <a:lnTo>
                  <a:pt x="132593" y="359032"/>
                </a:lnTo>
                <a:lnTo>
                  <a:pt x="122685" y="365071"/>
                </a:lnTo>
                <a:lnTo>
                  <a:pt x="113540" y="369097"/>
                </a:lnTo>
                <a:lnTo>
                  <a:pt x="104904" y="371781"/>
                </a:lnTo>
                <a:lnTo>
                  <a:pt x="96606" y="373570"/>
                </a:lnTo>
                <a:lnTo>
                  <a:pt x="87264" y="373493"/>
                </a:lnTo>
                <a:lnTo>
                  <a:pt x="77226" y="372171"/>
                </a:lnTo>
                <a:lnTo>
                  <a:pt x="66724" y="370020"/>
                </a:lnTo>
                <a:lnTo>
                  <a:pt x="58453" y="368586"/>
                </a:lnTo>
                <a:lnTo>
                  <a:pt x="51669" y="367631"/>
                </a:lnTo>
                <a:lnTo>
                  <a:pt x="45876" y="366993"/>
                </a:lnTo>
                <a:lnTo>
                  <a:pt x="40744" y="364028"/>
                </a:lnTo>
                <a:lnTo>
                  <a:pt x="31655" y="353961"/>
                </a:lnTo>
                <a:lnTo>
                  <a:pt x="26769" y="344406"/>
                </a:lnTo>
                <a:lnTo>
                  <a:pt x="25466" y="340080"/>
                </a:lnTo>
                <a:lnTo>
                  <a:pt x="24598" y="333386"/>
                </a:lnTo>
                <a:lnTo>
                  <a:pt x="24019" y="325114"/>
                </a:lnTo>
                <a:lnTo>
                  <a:pt x="23633" y="315788"/>
                </a:lnTo>
                <a:lnTo>
                  <a:pt x="24645" y="307032"/>
                </a:lnTo>
                <a:lnTo>
                  <a:pt x="26591" y="298654"/>
                </a:lnTo>
                <a:lnTo>
                  <a:pt x="29157" y="290529"/>
                </a:lnTo>
                <a:lnTo>
                  <a:pt x="32138" y="282572"/>
                </a:lnTo>
                <a:lnTo>
                  <a:pt x="35395" y="274728"/>
                </a:lnTo>
                <a:lnTo>
                  <a:pt x="38837" y="266958"/>
                </a:lnTo>
                <a:lnTo>
                  <a:pt x="46048" y="251552"/>
                </a:lnTo>
                <a:lnTo>
                  <a:pt x="61025" y="220965"/>
                </a:lnTo>
                <a:lnTo>
                  <a:pt x="66084" y="213336"/>
                </a:lnTo>
                <a:lnTo>
                  <a:pt x="71996" y="205710"/>
                </a:lnTo>
                <a:lnTo>
                  <a:pt x="78478" y="198086"/>
                </a:lnTo>
                <a:lnTo>
                  <a:pt x="85338" y="191734"/>
                </a:lnTo>
                <a:lnTo>
                  <a:pt x="92453" y="186229"/>
                </a:lnTo>
                <a:lnTo>
                  <a:pt x="128188" y="162200"/>
                </a:lnTo>
                <a:lnTo>
                  <a:pt x="137529" y="156380"/>
                </a:lnTo>
                <a:lnTo>
                  <a:pt x="146296" y="151229"/>
                </a:lnTo>
                <a:lnTo>
                  <a:pt x="154681" y="146526"/>
                </a:lnTo>
                <a:lnTo>
                  <a:pt x="162811" y="143390"/>
                </a:lnTo>
                <a:lnTo>
                  <a:pt x="170771" y="141299"/>
                </a:lnTo>
                <a:lnTo>
                  <a:pt x="178617" y="139906"/>
                </a:lnTo>
                <a:lnTo>
                  <a:pt x="186388" y="137707"/>
                </a:lnTo>
                <a:lnTo>
                  <a:pt x="194109" y="134971"/>
                </a:lnTo>
                <a:lnTo>
                  <a:pt x="201796" y="131877"/>
                </a:lnTo>
                <a:lnTo>
                  <a:pt x="208191" y="129814"/>
                </a:lnTo>
                <a:lnTo>
                  <a:pt x="218683" y="127522"/>
                </a:lnTo>
                <a:lnTo>
                  <a:pt x="224529" y="128181"/>
                </a:lnTo>
                <a:lnTo>
                  <a:pt x="230966" y="129890"/>
                </a:lnTo>
                <a:lnTo>
                  <a:pt x="237797" y="132300"/>
                </a:lnTo>
                <a:lnTo>
                  <a:pt x="248775" y="138363"/>
                </a:lnTo>
                <a:lnTo>
                  <a:pt x="253480" y="141758"/>
                </a:lnTo>
                <a:lnTo>
                  <a:pt x="259157" y="144022"/>
                </a:lnTo>
                <a:lnTo>
                  <a:pt x="265481" y="145531"/>
                </a:lnTo>
                <a:lnTo>
                  <a:pt x="272238" y="146536"/>
                </a:lnTo>
                <a:lnTo>
                  <a:pt x="278012" y="149747"/>
                </a:lnTo>
                <a:lnTo>
                  <a:pt x="287815" y="160088"/>
                </a:lnTo>
                <a:lnTo>
                  <a:pt x="296405" y="169764"/>
                </a:lnTo>
                <a:lnTo>
                  <a:pt x="300473" y="174122"/>
                </a:lnTo>
                <a:lnTo>
                  <a:pt x="305726" y="182107"/>
                </a:lnTo>
                <a:lnTo>
                  <a:pt x="311767" y="192511"/>
                </a:lnTo>
                <a:lnTo>
                  <a:pt x="318336" y="204527"/>
                </a:lnTo>
                <a:lnTo>
                  <a:pt x="322714" y="213807"/>
                </a:lnTo>
                <a:lnTo>
                  <a:pt x="325633" y="221265"/>
                </a:lnTo>
                <a:lnTo>
                  <a:pt x="330146" y="232937"/>
                </a:lnTo>
                <a:lnTo>
                  <a:pt x="339827" y="247918"/>
                </a:lnTo>
                <a:lnTo>
                  <a:pt x="343391" y="254165"/>
                </a:lnTo>
                <a:lnTo>
                  <a:pt x="365761" y="2857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67"/>
          <p:cNvSpPr/>
          <p:nvPr/>
        </p:nvSpPr>
        <p:spPr>
          <a:xfrm>
            <a:off x="6377939" y="4869179"/>
            <a:ext cx="308612" cy="114301"/>
          </a:xfrm>
          <a:custGeom>
            <a:avLst/>
            <a:gdLst/>
            <a:ahLst/>
            <a:cxnLst/>
            <a:rect l="0" t="0" r="0" b="0"/>
            <a:pathLst>
              <a:path w="308612" h="114301">
                <a:moveTo>
                  <a:pt x="0" y="114300"/>
                </a:moveTo>
                <a:lnTo>
                  <a:pt x="25751" y="88550"/>
                </a:lnTo>
                <a:lnTo>
                  <a:pt x="31137" y="85704"/>
                </a:lnTo>
                <a:lnTo>
                  <a:pt x="37269" y="83806"/>
                </a:lnTo>
                <a:lnTo>
                  <a:pt x="43895" y="82541"/>
                </a:lnTo>
                <a:lnTo>
                  <a:pt x="53394" y="79157"/>
                </a:lnTo>
                <a:lnTo>
                  <a:pt x="64806" y="74362"/>
                </a:lnTo>
                <a:lnTo>
                  <a:pt x="88493" y="63530"/>
                </a:lnTo>
                <a:lnTo>
                  <a:pt x="116108" y="50292"/>
                </a:lnTo>
                <a:lnTo>
                  <a:pt x="132461" y="42249"/>
                </a:lnTo>
                <a:lnTo>
                  <a:pt x="141647" y="38326"/>
                </a:lnTo>
                <a:lnTo>
                  <a:pt x="151582" y="34441"/>
                </a:lnTo>
                <a:lnTo>
                  <a:pt x="162014" y="30581"/>
                </a:lnTo>
                <a:lnTo>
                  <a:pt x="176590" y="26737"/>
                </a:lnTo>
                <a:lnTo>
                  <a:pt x="193927" y="22905"/>
                </a:lnTo>
                <a:lnTo>
                  <a:pt x="213105" y="19080"/>
                </a:lnTo>
                <a:lnTo>
                  <a:pt x="228430" y="15260"/>
                </a:lnTo>
                <a:lnTo>
                  <a:pt x="241187" y="11444"/>
                </a:lnTo>
                <a:lnTo>
                  <a:pt x="252231" y="7629"/>
                </a:lnTo>
                <a:lnTo>
                  <a:pt x="262134" y="5087"/>
                </a:lnTo>
                <a:lnTo>
                  <a:pt x="271276" y="3391"/>
                </a:lnTo>
                <a:lnTo>
                  <a:pt x="279911" y="2261"/>
                </a:lnTo>
                <a:lnTo>
                  <a:pt x="286938" y="1507"/>
                </a:lnTo>
                <a:lnTo>
                  <a:pt x="292892" y="1005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68"/>
          <p:cNvSpPr/>
          <p:nvPr/>
        </p:nvSpPr>
        <p:spPr>
          <a:xfrm>
            <a:off x="6377939" y="4937759"/>
            <a:ext cx="365762" cy="102871"/>
          </a:xfrm>
          <a:custGeom>
            <a:avLst/>
            <a:gdLst/>
            <a:ahLst/>
            <a:cxnLst/>
            <a:rect l="0" t="0" r="0" b="0"/>
            <a:pathLst>
              <a:path w="365762" h="102871">
                <a:moveTo>
                  <a:pt x="0" y="102870"/>
                </a:moveTo>
                <a:lnTo>
                  <a:pt x="47728" y="86962"/>
                </a:lnTo>
                <a:lnTo>
                  <a:pt x="57219" y="83374"/>
                </a:lnTo>
                <a:lnTo>
                  <a:pt x="66086" y="79713"/>
                </a:lnTo>
                <a:lnTo>
                  <a:pt x="74538" y="76002"/>
                </a:lnTo>
                <a:lnTo>
                  <a:pt x="90702" y="68492"/>
                </a:lnTo>
                <a:lnTo>
                  <a:pt x="98568" y="64712"/>
                </a:lnTo>
                <a:lnTo>
                  <a:pt x="110162" y="60921"/>
                </a:lnTo>
                <a:lnTo>
                  <a:pt x="124242" y="57124"/>
                </a:lnTo>
                <a:lnTo>
                  <a:pt x="139978" y="53323"/>
                </a:lnTo>
                <a:lnTo>
                  <a:pt x="160629" y="46979"/>
                </a:lnTo>
                <a:lnTo>
                  <a:pt x="233155" y="22387"/>
                </a:lnTo>
                <a:lnTo>
                  <a:pt x="253227" y="16194"/>
                </a:lnTo>
                <a:lnTo>
                  <a:pt x="271688" y="10797"/>
                </a:lnTo>
                <a:lnTo>
                  <a:pt x="287806" y="7198"/>
                </a:lnTo>
                <a:lnTo>
                  <a:pt x="302360" y="4799"/>
                </a:lnTo>
                <a:lnTo>
                  <a:pt x="3657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69"/>
          <p:cNvSpPr/>
          <p:nvPr/>
        </p:nvSpPr>
        <p:spPr>
          <a:xfrm>
            <a:off x="6812280" y="4834889"/>
            <a:ext cx="240030" cy="320041"/>
          </a:xfrm>
          <a:custGeom>
            <a:avLst/>
            <a:gdLst/>
            <a:ahLst/>
            <a:cxnLst/>
            <a:rect l="0" t="0" r="0" b="0"/>
            <a:pathLst>
              <a:path w="240030" h="320041">
                <a:moveTo>
                  <a:pt x="0" y="0"/>
                </a:moveTo>
                <a:lnTo>
                  <a:pt x="18203" y="6069"/>
                </a:lnTo>
                <a:lnTo>
                  <a:pt x="24836" y="9126"/>
                </a:lnTo>
                <a:lnTo>
                  <a:pt x="30527" y="12434"/>
                </a:lnTo>
                <a:lnTo>
                  <a:pt x="35591" y="15909"/>
                </a:lnTo>
                <a:lnTo>
                  <a:pt x="40238" y="20766"/>
                </a:lnTo>
                <a:lnTo>
                  <a:pt x="44605" y="26544"/>
                </a:lnTo>
                <a:lnTo>
                  <a:pt x="48786" y="32937"/>
                </a:lnTo>
                <a:lnTo>
                  <a:pt x="52844" y="38468"/>
                </a:lnTo>
                <a:lnTo>
                  <a:pt x="56820" y="43426"/>
                </a:lnTo>
                <a:lnTo>
                  <a:pt x="60740" y="48000"/>
                </a:lnTo>
                <a:lnTo>
                  <a:pt x="69703" y="56131"/>
                </a:lnTo>
                <a:lnTo>
                  <a:pt x="96595" y="78710"/>
                </a:lnTo>
                <a:lnTo>
                  <a:pt x="107576" y="89304"/>
                </a:lnTo>
                <a:lnTo>
                  <a:pt x="116168" y="98906"/>
                </a:lnTo>
                <a:lnTo>
                  <a:pt x="123165" y="107848"/>
                </a:lnTo>
                <a:lnTo>
                  <a:pt x="130370" y="115079"/>
                </a:lnTo>
                <a:lnTo>
                  <a:pt x="137713" y="121169"/>
                </a:lnTo>
                <a:lnTo>
                  <a:pt x="145149" y="126500"/>
                </a:lnTo>
                <a:lnTo>
                  <a:pt x="151376" y="132593"/>
                </a:lnTo>
                <a:lnTo>
                  <a:pt x="156797" y="139196"/>
                </a:lnTo>
                <a:lnTo>
                  <a:pt x="161681" y="146137"/>
                </a:lnTo>
                <a:lnTo>
                  <a:pt x="166207" y="152035"/>
                </a:lnTo>
                <a:lnTo>
                  <a:pt x="170494" y="157237"/>
                </a:lnTo>
                <a:lnTo>
                  <a:pt x="174623" y="161974"/>
                </a:lnTo>
                <a:lnTo>
                  <a:pt x="204704" y="198982"/>
                </a:lnTo>
                <a:lnTo>
                  <a:pt x="213939" y="212665"/>
                </a:lnTo>
                <a:lnTo>
                  <a:pt x="221366" y="225597"/>
                </a:lnTo>
                <a:lnTo>
                  <a:pt x="227587" y="238028"/>
                </a:lnTo>
                <a:lnTo>
                  <a:pt x="231735" y="248855"/>
                </a:lnTo>
                <a:lnTo>
                  <a:pt x="234499" y="258614"/>
                </a:lnTo>
                <a:lnTo>
                  <a:pt x="236343" y="267660"/>
                </a:lnTo>
                <a:lnTo>
                  <a:pt x="237571" y="276230"/>
                </a:lnTo>
                <a:lnTo>
                  <a:pt x="238391" y="284483"/>
                </a:lnTo>
                <a:lnTo>
                  <a:pt x="240029" y="3200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70"/>
          <p:cNvSpPr/>
          <p:nvPr/>
        </p:nvSpPr>
        <p:spPr>
          <a:xfrm>
            <a:off x="6766559" y="4754879"/>
            <a:ext cx="274322" cy="400051"/>
          </a:xfrm>
          <a:custGeom>
            <a:avLst/>
            <a:gdLst/>
            <a:ahLst/>
            <a:cxnLst/>
            <a:rect l="0" t="0" r="0" b="0"/>
            <a:pathLst>
              <a:path w="274322" h="400051">
                <a:moveTo>
                  <a:pt x="274321" y="0"/>
                </a:moveTo>
                <a:lnTo>
                  <a:pt x="268253" y="18204"/>
                </a:lnTo>
                <a:lnTo>
                  <a:pt x="261887" y="30527"/>
                </a:lnTo>
                <a:lnTo>
                  <a:pt x="254824" y="42778"/>
                </a:lnTo>
                <a:lnTo>
                  <a:pt x="251163" y="51379"/>
                </a:lnTo>
                <a:lnTo>
                  <a:pt x="247453" y="60923"/>
                </a:lnTo>
                <a:lnTo>
                  <a:pt x="238628" y="74906"/>
                </a:lnTo>
                <a:lnTo>
                  <a:pt x="226396" y="91847"/>
                </a:lnTo>
                <a:lnTo>
                  <a:pt x="211891" y="110761"/>
                </a:lnTo>
                <a:lnTo>
                  <a:pt x="189000" y="141938"/>
                </a:lnTo>
                <a:lnTo>
                  <a:pt x="179341" y="155585"/>
                </a:lnTo>
                <a:lnTo>
                  <a:pt x="98124" y="274254"/>
                </a:lnTo>
                <a:lnTo>
                  <a:pt x="70281" y="313661"/>
                </a:lnTo>
                <a:lnTo>
                  <a:pt x="55744" y="334837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71"/>
          <p:cNvSpPr/>
          <p:nvPr/>
        </p:nvSpPr>
        <p:spPr>
          <a:xfrm>
            <a:off x="7155180" y="4641050"/>
            <a:ext cx="308611" cy="216317"/>
          </a:xfrm>
          <a:custGeom>
            <a:avLst/>
            <a:gdLst/>
            <a:ahLst/>
            <a:cxnLst/>
            <a:rect l="0" t="0" r="0" b="0"/>
            <a:pathLst>
              <a:path w="308611" h="216317">
                <a:moveTo>
                  <a:pt x="0" y="10959"/>
                </a:moveTo>
                <a:lnTo>
                  <a:pt x="18203" y="4892"/>
                </a:lnTo>
                <a:lnTo>
                  <a:pt x="24836" y="3104"/>
                </a:lnTo>
                <a:lnTo>
                  <a:pt x="30527" y="1913"/>
                </a:lnTo>
                <a:lnTo>
                  <a:pt x="35591" y="1118"/>
                </a:lnTo>
                <a:lnTo>
                  <a:pt x="42777" y="589"/>
                </a:lnTo>
                <a:lnTo>
                  <a:pt x="51378" y="235"/>
                </a:lnTo>
                <a:lnTo>
                  <a:pt x="60922" y="0"/>
                </a:lnTo>
                <a:lnTo>
                  <a:pt x="73635" y="1113"/>
                </a:lnTo>
                <a:lnTo>
                  <a:pt x="88460" y="3125"/>
                </a:lnTo>
                <a:lnTo>
                  <a:pt x="104693" y="5736"/>
                </a:lnTo>
                <a:lnTo>
                  <a:pt x="118055" y="8747"/>
                </a:lnTo>
                <a:lnTo>
                  <a:pt x="129503" y="12025"/>
                </a:lnTo>
                <a:lnTo>
                  <a:pt x="139675" y="15480"/>
                </a:lnTo>
                <a:lnTo>
                  <a:pt x="147726" y="20323"/>
                </a:lnTo>
                <a:lnTo>
                  <a:pt x="154365" y="26092"/>
                </a:lnTo>
                <a:lnTo>
                  <a:pt x="160059" y="32478"/>
                </a:lnTo>
                <a:lnTo>
                  <a:pt x="163856" y="38005"/>
                </a:lnTo>
                <a:lnTo>
                  <a:pt x="166387" y="42960"/>
                </a:lnTo>
                <a:lnTo>
                  <a:pt x="168075" y="47533"/>
                </a:lnTo>
                <a:lnTo>
                  <a:pt x="169200" y="53122"/>
                </a:lnTo>
                <a:lnTo>
                  <a:pt x="169950" y="59387"/>
                </a:lnTo>
                <a:lnTo>
                  <a:pt x="170450" y="66105"/>
                </a:lnTo>
                <a:lnTo>
                  <a:pt x="170782" y="73123"/>
                </a:lnTo>
                <a:lnTo>
                  <a:pt x="171153" y="87694"/>
                </a:lnTo>
                <a:lnTo>
                  <a:pt x="169982" y="95136"/>
                </a:lnTo>
                <a:lnTo>
                  <a:pt x="167931" y="102637"/>
                </a:lnTo>
                <a:lnTo>
                  <a:pt x="165294" y="110178"/>
                </a:lnTo>
                <a:lnTo>
                  <a:pt x="162266" y="116475"/>
                </a:lnTo>
                <a:lnTo>
                  <a:pt x="158977" y="121943"/>
                </a:lnTo>
                <a:lnTo>
                  <a:pt x="155515" y="126859"/>
                </a:lnTo>
                <a:lnTo>
                  <a:pt x="150667" y="132676"/>
                </a:lnTo>
                <a:lnTo>
                  <a:pt x="144894" y="139093"/>
                </a:lnTo>
                <a:lnTo>
                  <a:pt x="128021" y="156875"/>
                </a:lnTo>
                <a:lnTo>
                  <a:pt x="123447" y="161577"/>
                </a:lnTo>
                <a:lnTo>
                  <a:pt x="116588" y="167251"/>
                </a:lnTo>
                <a:lnTo>
                  <a:pt x="108206" y="173574"/>
                </a:lnTo>
                <a:lnTo>
                  <a:pt x="98807" y="180329"/>
                </a:lnTo>
                <a:lnTo>
                  <a:pt x="90001" y="187372"/>
                </a:lnTo>
                <a:lnTo>
                  <a:pt x="81590" y="194608"/>
                </a:lnTo>
                <a:lnTo>
                  <a:pt x="73444" y="201972"/>
                </a:lnTo>
                <a:lnTo>
                  <a:pt x="64203" y="206881"/>
                </a:lnTo>
                <a:lnTo>
                  <a:pt x="54231" y="210154"/>
                </a:lnTo>
                <a:lnTo>
                  <a:pt x="43774" y="212336"/>
                </a:lnTo>
                <a:lnTo>
                  <a:pt x="35533" y="213790"/>
                </a:lnTo>
                <a:lnTo>
                  <a:pt x="28769" y="214760"/>
                </a:lnTo>
                <a:lnTo>
                  <a:pt x="14855" y="216316"/>
                </a:lnTo>
                <a:lnTo>
                  <a:pt x="12443" y="215174"/>
                </a:lnTo>
                <a:lnTo>
                  <a:pt x="6376" y="210518"/>
                </a:lnTo>
                <a:lnTo>
                  <a:pt x="4251" y="207499"/>
                </a:lnTo>
                <a:lnTo>
                  <a:pt x="1890" y="200757"/>
                </a:lnTo>
                <a:lnTo>
                  <a:pt x="559" y="195889"/>
                </a:lnTo>
                <a:lnTo>
                  <a:pt x="2913" y="191396"/>
                </a:lnTo>
                <a:lnTo>
                  <a:pt x="7022" y="184591"/>
                </a:lnTo>
                <a:lnTo>
                  <a:pt x="12301" y="176243"/>
                </a:lnTo>
                <a:lnTo>
                  <a:pt x="18361" y="168139"/>
                </a:lnTo>
                <a:lnTo>
                  <a:pt x="24940" y="160196"/>
                </a:lnTo>
                <a:lnTo>
                  <a:pt x="31867" y="152360"/>
                </a:lnTo>
                <a:lnTo>
                  <a:pt x="37754" y="147137"/>
                </a:lnTo>
                <a:lnTo>
                  <a:pt x="42949" y="143654"/>
                </a:lnTo>
                <a:lnTo>
                  <a:pt x="66480" y="131997"/>
                </a:lnTo>
                <a:lnTo>
                  <a:pt x="72261" y="129751"/>
                </a:lnTo>
                <a:lnTo>
                  <a:pt x="77383" y="128254"/>
                </a:lnTo>
                <a:lnTo>
                  <a:pt x="82069" y="127256"/>
                </a:lnTo>
                <a:lnTo>
                  <a:pt x="87732" y="126590"/>
                </a:lnTo>
                <a:lnTo>
                  <a:pt x="94048" y="126147"/>
                </a:lnTo>
                <a:lnTo>
                  <a:pt x="100799" y="125851"/>
                </a:lnTo>
                <a:lnTo>
                  <a:pt x="115073" y="125523"/>
                </a:lnTo>
                <a:lnTo>
                  <a:pt x="122435" y="125435"/>
                </a:lnTo>
                <a:lnTo>
                  <a:pt x="138773" y="126646"/>
                </a:lnTo>
                <a:lnTo>
                  <a:pt x="220028" y="134329"/>
                </a:lnTo>
                <a:lnTo>
                  <a:pt x="238760" y="135640"/>
                </a:lnTo>
                <a:lnTo>
                  <a:pt x="251319" y="136223"/>
                </a:lnTo>
                <a:lnTo>
                  <a:pt x="258986" y="135108"/>
                </a:lnTo>
                <a:lnTo>
                  <a:pt x="267907" y="133096"/>
                </a:lnTo>
                <a:lnTo>
                  <a:pt x="308610" y="1252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72"/>
          <p:cNvSpPr/>
          <p:nvPr/>
        </p:nvSpPr>
        <p:spPr>
          <a:xfrm>
            <a:off x="5605545" y="5303583"/>
            <a:ext cx="955275" cy="730911"/>
          </a:xfrm>
          <a:custGeom>
            <a:avLst/>
            <a:gdLst/>
            <a:ahLst/>
            <a:cxnLst/>
            <a:rect l="0" t="0" r="0" b="0"/>
            <a:pathLst>
              <a:path w="955275" h="730911">
                <a:moveTo>
                  <a:pt x="6584" y="399986"/>
                </a:moveTo>
                <a:lnTo>
                  <a:pt x="517" y="412122"/>
                </a:lnTo>
                <a:lnTo>
                  <a:pt x="0" y="416967"/>
                </a:lnTo>
                <a:lnTo>
                  <a:pt x="925" y="421467"/>
                </a:lnTo>
                <a:lnTo>
                  <a:pt x="8294" y="440641"/>
                </a:lnTo>
                <a:lnTo>
                  <a:pt x="13694" y="457425"/>
                </a:lnTo>
                <a:lnTo>
                  <a:pt x="16095" y="469118"/>
                </a:lnTo>
                <a:lnTo>
                  <a:pt x="23935" y="481935"/>
                </a:lnTo>
                <a:lnTo>
                  <a:pt x="29581" y="488909"/>
                </a:lnTo>
                <a:lnTo>
                  <a:pt x="42236" y="510068"/>
                </a:lnTo>
                <a:lnTo>
                  <a:pt x="94900" y="604759"/>
                </a:lnTo>
                <a:lnTo>
                  <a:pt x="123204" y="657651"/>
                </a:lnTo>
                <a:lnTo>
                  <a:pt x="139272" y="688917"/>
                </a:lnTo>
                <a:lnTo>
                  <a:pt x="144573" y="701827"/>
                </a:lnTo>
                <a:lnTo>
                  <a:pt x="150463" y="722944"/>
                </a:lnTo>
                <a:lnTo>
                  <a:pt x="153081" y="730637"/>
                </a:lnTo>
                <a:lnTo>
                  <a:pt x="153779" y="730910"/>
                </a:lnTo>
                <a:lnTo>
                  <a:pt x="154244" y="729822"/>
                </a:lnTo>
                <a:lnTo>
                  <a:pt x="154761" y="725226"/>
                </a:lnTo>
                <a:lnTo>
                  <a:pt x="153629" y="722223"/>
                </a:lnTo>
                <a:lnTo>
                  <a:pt x="145967" y="709388"/>
                </a:lnTo>
                <a:lnTo>
                  <a:pt x="139229" y="692438"/>
                </a:lnTo>
                <a:lnTo>
                  <a:pt x="136925" y="681315"/>
                </a:lnTo>
                <a:lnTo>
                  <a:pt x="135388" y="668819"/>
                </a:lnTo>
                <a:lnTo>
                  <a:pt x="134363" y="655407"/>
                </a:lnTo>
                <a:lnTo>
                  <a:pt x="133225" y="633734"/>
                </a:lnTo>
                <a:lnTo>
                  <a:pt x="131449" y="614365"/>
                </a:lnTo>
                <a:lnTo>
                  <a:pt x="126427" y="593055"/>
                </a:lnTo>
                <a:lnTo>
                  <a:pt x="123348" y="570885"/>
                </a:lnTo>
                <a:lnTo>
                  <a:pt x="123249" y="548331"/>
                </a:lnTo>
                <a:lnTo>
                  <a:pt x="129064" y="515484"/>
                </a:lnTo>
                <a:lnTo>
                  <a:pt x="130870" y="497462"/>
                </a:lnTo>
                <a:lnTo>
                  <a:pt x="130082" y="480210"/>
                </a:lnTo>
                <a:lnTo>
                  <a:pt x="123077" y="394102"/>
                </a:lnTo>
                <a:lnTo>
                  <a:pt x="121859" y="369431"/>
                </a:lnTo>
                <a:lnTo>
                  <a:pt x="121318" y="350000"/>
                </a:lnTo>
                <a:lnTo>
                  <a:pt x="121013" y="324780"/>
                </a:lnTo>
                <a:lnTo>
                  <a:pt x="122240" y="318099"/>
                </a:lnTo>
                <a:lnTo>
                  <a:pt x="130035" y="298818"/>
                </a:lnTo>
                <a:lnTo>
                  <a:pt x="133335" y="288091"/>
                </a:lnTo>
                <a:lnTo>
                  <a:pt x="140388" y="266435"/>
                </a:lnTo>
                <a:lnTo>
                  <a:pt x="147756" y="252577"/>
                </a:lnTo>
                <a:lnTo>
                  <a:pt x="159044" y="237635"/>
                </a:lnTo>
                <a:lnTo>
                  <a:pt x="182568" y="219097"/>
                </a:lnTo>
                <a:lnTo>
                  <a:pt x="207600" y="203585"/>
                </a:lnTo>
                <a:lnTo>
                  <a:pt x="221875" y="196662"/>
                </a:lnTo>
                <a:lnTo>
                  <a:pt x="261443" y="178810"/>
                </a:lnTo>
                <a:lnTo>
                  <a:pt x="279360" y="169986"/>
                </a:lnTo>
                <a:lnTo>
                  <a:pt x="295114" y="161563"/>
                </a:lnTo>
                <a:lnTo>
                  <a:pt x="324050" y="146700"/>
                </a:lnTo>
                <a:lnTo>
                  <a:pt x="394178" y="120037"/>
                </a:lnTo>
                <a:lnTo>
                  <a:pt x="522849" y="66699"/>
                </a:lnTo>
                <a:lnTo>
                  <a:pt x="553960" y="54605"/>
                </a:lnTo>
                <a:lnTo>
                  <a:pt x="579782" y="45272"/>
                </a:lnTo>
                <a:lnTo>
                  <a:pt x="602076" y="37780"/>
                </a:lnTo>
                <a:lnTo>
                  <a:pt x="627098" y="31515"/>
                </a:lnTo>
                <a:lnTo>
                  <a:pt x="653941" y="26069"/>
                </a:lnTo>
                <a:lnTo>
                  <a:pt x="709589" y="16631"/>
                </a:lnTo>
                <a:lnTo>
                  <a:pt x="763954" y="8203"/>
                </a:lnTo>
                <a:lnTo>
                  <a:pt x="785817" y="5447"/>
                </a:lnTo>
                <a:lnTo>
                  <a:pt x="804203" y="3610"/>
                </a:lnTo>
                <a:lnTo>
                  <a:pt x="820270" y="2386"/>
                </a:lnTo>
                <a:lnTo>
                  <a:pt x="836062" y="1569"/>
                </a:lnTo>
                <a:lnTo>
                  <a:pt x="867154" y="662"/>
                </a:lnTo>
                <a:lnTo>
                  <a:pt x="921155" y="0"/>
                </a:lnTo>
                <a:lnTo>
                  <a:pt x="926178" y="1249"/>
                </a:lnTo>
                <a:lnTo>
                  <a:pt x="935147" y="6023"/>
                </a:lnTo>
                <a:lnTo>
                  <a:pt x="947334" y="15851"/>
                </a:lnTo>
                <a:lnTo>
                  <a:pt x="949981" y="19436"/>
                </a:lnTo>
                <a:lnTo>
                  <a:pt x="955274" y="342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73"/>
          <p:cNvSpPr/>
          <p:nvPr/>
        </p:nvSpPr>
        <p:spPr>
          <a:xfrm>
            <a:off x="5897879" y="5549936"/>
            <a:ext cx="294906" cy="530328"/>
          </a:xfrm>
          <a:custGeom>
            <a:avLst/>
            <a:gdLst/>
            <a:ahLst/>
            <a:cxnLst/>
            <a:rect l="0" t="0" r="0" b="0"/>
            <a:pathLst>
              <a:path w="294906" h="530328">
                <a:moveTo>
                  <a:pt x="0" y="119343"/>
                </a:moveTo>
                <a:lnTo>
                  <a:pt x="6069" y="107208"/>
                </a:lnTo>
                <a:lnTo>
                  <a:pt x="12434" y="97863"/>
                </a:lnTo>
                <a:lnTo>
                  <a:pt x="20766" y="88207"/>
                </a:lnTo>
                <a:lnTo>
                  <a:pt x="32936" y="75448"/>
                </a:lnTo>
                <a:lnTo>
                  <a:pt x="54068" y="53985"/>
                </a:lnTo>
                <a:lnTo>
                  <a:pt x="61446" y="47831"/>
                </a:lnTo>
                <a:lnTo>
                  <a:pt x="68904" y="42459"/>
                </a:lnTo>
                <a:lnTo>
                  <a:pt x="76416" y="37607"/>
                </a:lnTo>
                <a:lnTo>
                  <a:pt x="83965" y="33103"/>
                </a:lnTo>
                <a:lnTo>
                  <a:pt x="91537" y="28830"/>
                </a:lnTo>
                <a:lnTo>
                  <a:pt x="99125" y="24711"/>
                </a:lnTo>
                <a:lnTo>
                  <a:pt x="109264" y="20695"/>
                </a:lnTo>
                <a:lnTo>
                  <a:pt x="121102" y="16748"/>
                </a:lnTo>
                <a:lnTo>
                  <a:pt x="134076" y="12846"/>
                </a:lnTo>
                <a:lnTo>
                  <a:pt x="143994" y="8975"/>
                </a:lnTo>
                <a:lnTo>
                  <a:pt x="151876" y="5125"/>
                </a:lnTo>
                <a:lnTo>
                  <a:pt x="158400" y="1288"/>
                </a:lnTo>
                <a:lnTo>
                  <a:pt x="165290" y="0"/>
                </a:lnTo>
                <a:lnTo>
                  <a:pt x="172424" y="411"/>
                </a:lnTo>
                <a:lnTo>
                  <a:pt x="189987" y="4128"/>
                </a:lnTo>
                <a:lnTo>
                  <a:pt x="195776" y="8023"/>
                </a:lnTo>
                <a:lnTo>
                  <a:pt x="199098" y="10840"/>
                </a:lnTo>
                <a:lnTo>
                  <a:pt x="201312" y="15258"/>
                </a:lnTo>
                <a:lnTo>
                  <a:pt x="203772" y="26940"/>
                </a:lnTo>
                <a:lnTo>
                  <a:pt x="201479" y="40599"/>
                </a:lnTo>
                <a:lnTo>
                  <a:pt x="189659" y="76131"/>
                </a:lnTo>
                <a:lnTo>
                  <a:pt x="184860" y="86725"/>
                </a:lnTo>
                <a:lnTo>
                  <a:pt x="179119" y="97598"/>
                </a:lnTo>
                <a:lnTo>
                  <a:pt x="172753" y="108656"/>
                </a:lnTo>
                <a:lnTo>
                  <a:pt x="165969" y="119839"/>
                </a:lnTo>
                <a:lnTo>
                  <a:pt x="151658" y="142424"/>
                </a:lnTo>
                <a:lnTo>
                  <a:pt x="117185" y="194762"/>
                </a:lnTo>
                <a:lnTo>
                  <a:pt x="106064" y="210263"/>
                </a:lnTo>
                <a:lnTo>
                  <a:pt x="96109" y="223136"/>
                </a:lnTo>
                <a:lnTo>
                  <a:pt x="86933" y="234259"/>
                </a:lnTo>
                <a:lnTo>
                  <a:pt x="79546" y="242944"/>
                </a:lnTo>
                <a:lnTo>
                  <a:pt x="73351" y="250004"/>
                </a:lnTo>
                <a:lnTo>
                  <a:pt x="67951" y="255980"/>
                </a:lnTo>
                <a:lnTo>
                  <a:pt x="55177" y="269394"/>
                </a:lnTo>
                <a:lnTo>
                  <a:pt x="44843" y="280013"/>
                </a:lnTo>
                <a:lnTo>
                  <a:pt x="43866" y="281066"/>
                </a:lnTo>
                <a:lnTo>
                  <a:pt x="51422" y="273632"/>
                </a:lnTo>
                <a:lnTo>
                  <a:pt x="61521" y="263554"/>
                </a:lnTo>
                <a:lnTo>
                  <a:pt x="68830" y="252864"/>
                </a:lnTo>
                <a:lnTo>
                  <a:pt x="72557" y="246457"/>
                </a:lnTo>
                <a:lnTo>
                  <a:pt x="80122" y="238376"/>
                </a:lnTo>
                <a:lnTo>
                  <a:pt x="90245" y="229179"/>
                </a:lnTo>
                <a:lnTo>
                  <a:pt x="102073" y="219237"/>
                </a:lnTo>
                <a:lnTo>
                  <a:pt x="112499" y="211339"/>
                </a:lnTo>
                <a:lnTo>
                  <a:pt x="121990" y="204804"/>
                </a:lnTo>
                <a:lnTo>
                  <a:pt x="130857" y="199177"/>
                </a:lnTo>
                <a:lnTo>
                  <a:pt x="140578" y="194156"/>
                </a:lnTo>
                <a:lnTo>
                  <a:pt x="150869" y="189538"/>
                </a:lnTo>
                <a:lnTo>
                  <a:pt x="161539" y="185190"/>
                </a:lnTo>
                <a:lnTo>
                  <a:pt x="171193" y="181021"/>
                </a:lnTo>
                <a:lnTo>
                  <a:pt x="188692" y="173003"/>
                </a:lnTo>
                <a:lnTo>
                  <a:pt x="196916" y="170356"/>
                </a:lnTo>
                <a:lnTo>
                  <a:pt x="204937" y="168592"/>
                </a:lnTo>
                <a:lnTo>
                  <a:pt x="212825" y="167416"/>
                </a:lnTo>
                <a:lnTo>
                  <a:pt x="220623" y="166632"/>
                </a:lnTo>
                <a:lnTo>
                  <a:pt x="228362" y="166109"/>
                </a:lnTo>
                <a:lnTo>
                  <a:pt x="242464" y="165528"/>
                </a:lnTo>
                <a:lnTo>
                  <a:pt x="252966" y="165270"/>
                </a:lnTo>
                <a:lnTo>
                  <a:pt x="257544" y="166471"/>
                </a:lnTo>
                <a:lnTo>
                  <a:pt x="266017" y="171193"/>
                </a:lnTo>
                <a:lnTo>
                  <a:pt x="274017" y="177524"/>
                </a:lnTo>
                <a:lnTo>
                  <a:pt x="277928" y="180991"/>
                </a:lnTo>
                <a:lnTo>
                  <a:pt x="285661" y="191616"/>
                </a:lnTo>
                <a:lnTo>
                  <a:pt x="289500" y="198005"/>
                </a:lnTo>
                <a:lnTo>
                  <a:pt x="293767" y="211878"/>
                </a:lnTo>
                <a:lnTo>
                  <a:pt x="294905" y="219133"/>
                </a:lnTo>
                <a:lnTo>
                  <a:pt x="292783" y="233967"/>
                </a:lnTo>
                <a:lnTo>
                  <a:pt x="284447" y="259986"/>
                </a:lnTo>
                <a:lnTo>
                  <a:pt x="281072" y="270255"/>
                </a:lnTo>
                <a:lnTo>
                  <a:pt x="275011" y="285991"/>
                </a:lnTo>
                <a:lnTo>
                  <a:pt x="258118" y="327183"/>
                </a:lnTo>
                <a:lnTo>
                  <a:pt x="249549" y="345532"/>
                </a:lnTo>
                <a:lnTo>
                  <a:pt x="241296" y="361576"/>
                </a:lnTo>
                <a:lnTo>
                  <a:pt x="233254" y="376082"/>
                </a:lnTo>
                <a:lnTo>
                  <a:pt x="222813" y="393372"/>
                </a:lnTo>
                <a:lnTo>
                  <a:pt x="197665" y="432904"/>
                </a:lnTo>
                <a:lnTo>
                  <a:pt x="183847" y="450304"/>
                </a:lnTo>
                <a:lnTo>
                  <a:pt x="169555" y="465713"/>
                </a:lnTo>
                <a:lnTo>
                  <a:pt x="122251" y="511753"/>
                </a:lnTo>
                <a:lnTo>
                  <a:pt x="114522" y="518110"/>
                </a:lnTo>
                <a:lnTo>
                  <a:pt x="108098" y="522348"/>
                </a:lnTo>
                <a:lnTo>
                  <a:pt x="102545" y="525173"/>
                </a:lnTo>
                <a:lnTo>
                  <a:pt x="97574" y="527056"/>
                </a:lnTo>
                <a:lnTo>
                  <a:pt x="88663" y="529149"/>
                </a:lnTo>
                <a:lnTo>
                  <a:pt x="80470" y="530079"/>
                </a:lnTo>
                <a:lnTo>
                  <a:pt x="76506" y="530327"/>
                </a:lnTo>
                <a:lnTo>
                  <a:pt x="73865" y="529223"/>
                </a:lnTo>
                <a:lnTo>
                  <a:pt x="72103" y="527217"/>
                </a:lnTo>
                <a:lnTo>
                  <a:pt x="70929" y="524609"/>
                </a:lnTo>
                <a:lnTo>
                  <a:pt x="69624" y="518324"/>
                </a:lnTo>
                <a:lnTo>
                  <a:pt x="68580" y="5079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74"/>
          <p:cNvSpPr/>
          <p:nvPr/>
        </p:nvSpPr>
        <p:spPr>
          <a:xfrm>
            <a:off x="6195059" y="5543591"/>
            <a:ext cx="262892" cy="411439"/>
          </a:xfrm>
          <a:custGeom>
            <a:avLst/>
            <a:gdLst/>
            <a:ahLst/>
            <a:cxnLst/>
            <a:rect l="0" t="0" r="0" b="0"/>
            <a:pathLst>
              <a:path w="262892" h="411439">
                <a:moveTo>
                  <a:pt x="0" y="11388"/>
                </a:moveTo>
                <a:lnTo>
                  <a:pt x="12136" y="5321"/>
                </a:lnTo>
                <a:lnTo>
                  <a:pt x="16981" y="3533"/>
                </a:lnTo>
                <a:lnTo>
                  <a:pt x="21480" y="2342"/>
                </a:lnTo>
                <a:lnTo>
                  <a:pt x="25751" y="1547"/>
                </a:lnTo>
                <a:lnTo>
                  <a:pt x="32408" y="1018"/>
                </a:lnTo>
                <a:lnTo>
                  <a:pt x="40655" y="665"/>
                </a:lnTo>
                <a:lnTo>
                  <a:pt x="49964" y="429"/>
                </a:lnTo>
                <a:lnTo>
                  <a:pt x="147970" y="0"/>
                </a:lnTo>
                <a:lnTo>
                  <a:pt x="158337" y="1256"/>
                </a:lnTo>
                <a:lnTo>
                  <a:pt x="167788" y="3363"/>
                </a:lnTo>
                <a:lnTo>
                  <a:pt x="176629" y="6039"/>
                </a:lnTo>
                <a:lnTo>
                  <a:pt x="183793" y="9092"/>
                </a:lnTo>
                <a:lnTo>
                  <a:pt x="189839" y="12398"/>
                </a:lnTo>
                <a:lnTo>
                  <a:pt x="195139" y="15871"/>
                </a:lnTo>
                <a:lnTo>
                  <a:pt x="201213" y="20727"/>
                </a:lnTo>
                <a:lnTo>
                  <a:pt x="207802" y="26504"/>
                </a:lnTo>
                <a:lnTo>
                  <a:pt x="214735" y="32895"/>
                </a:lnTo>
                <a:lnTo>
                  <a:pt x="220627" y="39696"/>
                </a:lnTo>
                <a:lnTo>
                  <a:pt x="225825" y="46770"/>
                </a:lnTo>
                <a:lnTo>
                  <a:pt x="230560" y="54027"/>
                </a:lnTo>
                <a:lnTo>
                  <a:pt x="233717" y="61404"/>
                </a:lnTo>
                <a:lnTo>
                  <a:pt x="235822" y="68862"/>
                </a:lnTo>
                <a:lnTo>
                  <a:pt x="237225" y="76374"/>
                </a:lnTo>
                <a:lnTo>
                  <a:pt x="238160" y="83922"/>
                </a:lnTo>
                <a:lnTo>
                  <a:pt x="238784" y="91494"/>
                </a:lnTo>
                <a:lnTo>
                  <a:pt x="239199" y="99082"/>
                </a:lnTo>
                <a:lnTo>
                  <a:pt x="239661" y="117674"/>
                </a:lnTo>
                <a:lnTo>
                  <a:pt x="239784" y="127965"/>
                </a:lnTo>
                <a:lnTo>
                  <a:pt x="237327" y="137366"/>
                </a:lnTo>
                <a:lnTo>
                  <a:pt x="233148" y="146174"/>
                </a:lnTo>
                <a:lnTo>
                  <a:pt x="227822" y="154585"/>
                </a:lnTo>
                <a:lnTo>
                  <a:pt x="223001" y="164003"/>
                </a:lnTo>
                <a:lnTo>
                  <a:pt x="218518" y="174091"/>
                </a:lnTo>
                <a:lnTo>
                  <a:pt x="214259" y="184627"/>
                </a:lnTo>
                <a:lnTo>
                  <a:pt x="207609" y="199271"/>
                </a:lnTo>
                <a:lnTo>
                  <a:pt x="190061" y="235862"/>
                </a:lnTo>
                <a:lnTo>
                  <a:pt x="181318" y="251208"/>
                </a:lnTo>
                <a:lnTo>
                  <a:pt x="172948" y="263978"/>
                </a:lnTo>
                <a:lnTo>
                  <a:pt x="164829" y="275031"/>
                </a:lnTo>
                <a:lnTo>
                  <a:pt x="158147" y="286210"/>
                </a:lnTo>
                <a:lnTo>
                  <a:pt x="152421" y="297473"/>
                </a:lnTo>
                <a:lnTo>
                  <a:pt x="147334" y="308792"/>
                </a:lnTo>
                <a:lnTo>
                  <a:pt x="141403" y="318877"/>
                </a:lnTo>
                <a:lnTo>
                  <a:pt x="134908" y="328141"/>
                </a:lnTo>
                <a:lnTo>
                  <a:pt x="128039" y="336857"/>
                </a:lnTo>
                <a:lnTo>
                  <a:pt x="119650" y="345207"/>
                </a:lnTo>
                <a:lnTo>
                  <a:pt x="110246" y="353314"/>
                </a:lnTo>
                <a:lnTo>
                  <a:pt x="100168" y="361259"/>
                </a:lnTo>
                <a:lnTo>
                  <a:pt x="90909" y="367825"/>
                </a:lnTo>
                <a:lnTo>
                  <a:pt x="82196" y="373473"/>
                </a:lnTo>
                <a:lnTo>
                  <a:pt x="73847" y="378508"/>
                </a:lnTo>
                <a:lnTo>
                  <a:pt x="67012" y="381865"/>
                </a:lnTo>
                <a:lnTo>
                  <a:pt x="61185" y="384103"/>
                </a:lnTo>
                <a:lnTo>
                  <a:pt x="48775" y="387695"/>
                </a:lnTo>
                <a:lnTo>
                  <a:pt x="43692" y="388186"/>
                </a:lnTo>
                <a:lnTo>
                  <a:pt x="40558" y="388317"/>
                </a:lnTo>
                <a:lnTo>
                  <a:pt x="38469" y="385864"/>
                </a:lnTo>
                <a:lnTo>
                  <a:pt x="37076" y="381689"/>
                </a:lnTo>
                <a:lnTo>
                  <a:pt x="35529" y="371546"/>
                </a:lnTo>
                <a:lnTo>
                  <a:pt x="34841" y="362806"/>
                </a:lnTo>
                <a:lnTo>
                  <a:pt x="35927" y="358697"/>
                </a:lnTo>
                <a:lnTo>
                  <a:pt x="40522" y="350744"/>
                </a:lnTo>
                <a:lnTo>
                  <a:pt x="46796" y="342976"/>
                </a:lnTo>
                <a:lnTo>
                  <a:pt x="53818" y="335291"/>
                </a:lnTo>
                <a:lnTo>
                  <a:pt x="61173" y="327642"/>
                </a:lnTo>
                <a:lnTo>
                  <a:pt x="66182" y="323824"/>
                </a:lnTo>
                <a:lnTo>
                  <a:pt x="72061" y="320009"/>
                </a:lnTo>
                <a:lnTo>
                  <a:pt x="78522" y="316195"/>
                </a:lnTo>
                <a:lnTo>
                  <a:pt x="84098" y="312383"/>
                </a:lnTo>
                <a:lnTo>
                  <a:pt x="89085" y="308572"/>
                </a:lnTo>
                <a:lnTo>
                  <a:pt x="93681" y="304760"/>
                </a:lnTo>
                <a:lnTo>
                  <a:pt x="99284" y="302220"/>
                </a:lnTo>
                <a:lnTo>
                  <a:pt x="105559" y="300526"/>
                </a:lnTo>
                <a:lnTo>
                  <a:pt x="112283" y="299397"/>
                </a:lnTo>
                <a:lnTo>
                  <a:pt x="118035" y="298644"/>
                </a:lnTo>
                <a:lnTo>
                  <a:pt x="123141" y="298142"/>
                </a:lnTo>
                <a:lnTo>
                  <a:pt x="127813" y="297808"/>
                </a:lnTo>
                <a:lnTo>
                  <a:pt x="133469" y="297585"/>
                </a:lnTo>
                <a:lnTo>
                  <a:pt x="146527" y="297337"/>
                </a:lnTo>
                <a:lnTo>
                  <a:pt x="153565" y="298541"/>
                </a:lnTo>
                <a:lnTo>
                  <a:pt x="160797" y="300613"/>
                </a:lnTo>
                <a:lnTo>
                  <a:pt x="168158" y="303265"/>
                </a:lnTo>
                <a:lnTo>
                  <a:pt x="174336" y="306303"/>
                </a:lnTo>
                <a:lnTo>
                  <a:pt x="179723" y="309598"/>
                </a:lnTo>
                <a:lnTo>
                  <a:pt x="184586" y="313065"/>
                </a:lnTo>
                <a:lnTo>
                  <a:pt x="189098" y="316646"/>
                </a:lnTo>
                <a:lnTo>
                  <a:pt x="193376" y="320304"/>
                </a:lnTo>
                <a:lnTo>
                  <a:pt x="197497" y="324012"/>
                </a:lnTo>
                <a:lnTo>
                  <a:pt x="208850" y="334905"/>
                </a:lnTo>
                <a:lnTo>
                  <a:pt x="215434" y="341366"/>
                </a:lnTo>
                <a:lnTo>
                  <a:pt x="222363" y="350753"/>
                </a:lnTo>
                <a:lnTo>
                  <a:pt x="229522" y="362092"/>
                </a:lnTo>
                <a:lnTo>
                  <a:pt x="236835" y="374731"/>
                </a:lnTo>
                <a:lnTo>
                  <a:pt x="241710" y="384427"/>
                </a:lnTo>
                <a:lnTo>
                  <a:pt x="244960" y="392161"/>
                </a:lnTo>
                <a:lnTo>
                  <a:pt x="247128" y="398586"/>
                </a:lnTo>
                <a:lnTo>
                  <a:pt x="249841" y="402871"/>
                </a:lnTo>
                <a:lnTo>
                  <a:pt x="252921" y="405727"/>
                </a:lnTo>
                <a:lnTo>
                  <a:pt x="262891" y="4114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75"/>
          <p:cNvSpPr/>
          <p:nvPr/>
        </p:nvSpPr>
        <p:spPr>
          <a:xfrm>
            <a:off x="6663690" y="5532119"/>
            <a:ext cx="297180" cy="91441"/>
          </a:xfrm>
          <a:custGeom>
            <a:avLst/>
            <a:gdLst/>
            <a:ahLst/>
            <a:cxnLst/>
            <a:rect l="0" t="0" r="0" b="0"/>
            <a:pathLst>
              <a:path w="297180" h="91441">
                <a:moveTo>
                  <a:pt x="0" y="91440"/>
                </a:moveTo>
                <a:lnTo>
                  <a:pt x="18202" y="85373"/>
                </a:lnTo>
                <a:lnTo>
                  <a:pt x="26105" y="82315"/>
                </a:lnTo>
                <a:lnTo>
                  <a:pt x="33913" y="79007"/>
                </a:lnTo>
                <a:lnTo>
                  <a:pt x="41658" y="75532"/>
                </a:lnTo>
                <a:lnTo>
                  <a:pt x="48092" y="73214"/>
                </a:lnTo>
                <a:lnTo>
                  <a:pt x="53651" y="71670"/>
                </a:lnTo>
                <a:lnTo>
                  <a:pt x="58628" y="70640"/>
                </a:lnTo>
                <a:lnTo>
                  <a:pt x="69564" y="66143"/>
                </a:lnTo>
                <a:lnTo>
                  <a:pt x="84477" y="59336"/>
                </a:lnTo>
                <a:lnTo>
                  <a:pt x="102037" y="50987"/>
                </a:lnTo>
                <a:lnTo>
                  <a:pt x="122635" y="42882"/>
                </a:lnTo>
                <a:lnTo>
                  <a:pt x="145256" y="34938"/>
                </a:lnTo>
                <a:lnTo>
                  <a:pt x="169227" y="27102"/>
                </a:lnTo>
                <a:lnTo>
                  <a:pt x="187748" y="20608"/>
                </a:lnTo>
                <a:lnTo>
                  <a:pt x="202635" y="15009"/>
                </a:lnTo>
                <a:lnTo>
                  <a:pt x="215100" y="10006"/>
                </a:lnTo>
                <a:lnTo>
                  <a:pt x="225950" y="6671"/>
                </a:lnTo>
                <a:lnTo>
                  <a:pt x="235723" y="4448"/>
                </a:lnTo>
                <a:lnTo>
                  <a:pt x="2971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76"/>
          <p:cNvSpPr/>
          <p:nvPr/>
        </p:nvSpPr>
        <p:spPr>
          <a:xfrm>
            <a:off x="6709409" y="5590061"/>
            <a:ext cx="274322" cy="56359"/>
          </a:xfrm>
          <a:custGeom>
            <a:avLst/>
            <a:gdLst/>
            <a:ahLst/>
            <a:cxnLst/>
            <a:rect l="0" t="0" r="0" b="0"/>
            <a:pathLst>
              <a:path w="274322" h="56359">
                <a:moveTo>
                  <a:pt x="0" y="56358"/>
                </a:moveTo>
                <a:lnTo>
                  <a:pt x="6068" y="50291"/>
                </a:lnTo>
                <a:lnTo>
                  <a:pt x="10396" y="48503"/>
                </a:lnTo>
                <a:lnTo>
                  <a:pt x="15820" y="47312"/>
                </a:lnTo>
                <a:lnTo>
                  <a:pt x="21977" y="46517"/>
                </a:lnTo>
                <a:lnTo>
                  <a:pt x="27352" y="45988"/>
                </a:lnTo>
                <a:lnTo>
                  <a:pt x="32205" y="45635"/>
                </a:lnTo>
                <a:lnTo>
                  <a:pt x="36710" y="45399"/>
                </a:lnTo>
                <a:lnTo>
                  <a:pt x="42254" y="43972"/>
                </a:lnTo>
                <a:lnTo>
                  <a:pt x="48490" y="41751"/>
                </a:lnTo>
                <a:lnTo>
                  <a:pt x="94951" y="22993"/>
                </a:lnTo>
                <a:lnTo>
                  <a:pt x="111561" y="17605"/>
                </a:lnTo>
                <a:lnTo>
                  <a:pt x="128984" y="12743"/>
                </a:lnTo>
                <a:lnTo>
                  <a:pt x="146950" y="8232"/>
                </a:lnTo>
                <a:lnTo>
                  <a:pt x="161466" y="5224"/>
                </a:lnTo>
                <a:lnTo>
                  <a:pt x="173685" y="3219"/>
                </a:lnTo>
                <a:lnTo>
                  <a:pt x="184370" y="1882"/>
                </a:lnTo>
                <a:lnTo>
                  <a:pt x="197843" y="991"/>
                </a:lnTo>
                <a:lnTo>
                  <a:pt x="213176" y="397"/>
                </a:lnTo>
                <a:lnTo>
                  <a:pt x="229748" y="0"/>
                </a:lnTo>
                <a:lnTo>
                  <a:pt x="242065" y="1007"/>
                </a:lnTo>
                <a:lnTo>
                  <a:pt x="251547" y="2947"/>
                </a:lnTo>
                <a:lnTo>
                  <a:pt x="274321" y="106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77"/>
          <p:cNvSpPr/>
          <p:nvPr/>
        </p:nvSpPr>
        <p:spPr>
          <a:xfrm>
            <a:off x="7063740" y="5452109"/>
            <a:ext cx="228601" cy="320042"/>
          </a:xfrm>
          <a:custGeom>
            <a:avLst/>
            <a:gdLst/>
            <a:ahLst/>
            <a:cxnLst/>
            <a:rect l="0" t="0" r="0" b="0"/>
            <a:pathLst>
              <a:path w="228601" h="320042">
                <a:moveTo>
                  <a:pt x="0" y="0"/>
                </a:moveTo>
                <a:lnTo>
                  <a:pt x="15908" y="15909"/>
                </a:lnTo>
                <a:lnTo>
                  <a:pt x="19495" y="20767"/>
                </a:lnTo>
                <a:lnTo>
                  <a:pt x="23156" y="26544"/>
                </a:lnTo>
                <a:lnTo>
                  <a:pt x="26867" y="32937"/>
                </a:lnTo>
                <a:lnTo>
                  <a:pt x="30612" y="38468"/>
                </a:lnTo>
                <a:lnTo>
                  <a:pt x="34377" y="43426"/>
                </a:lnTo>
                <a:lnTo>
                  <a:pt x="38159" y="48000"/>
                </a:lnTo>
                <a:lnTo>
                  <a:pt x="43219" y="53590"/>
                </a:lnTo>
                <a:lnTo>
                  <a:pt x="55615" y="66575"/>
                </a:lnTo>
                <a:lnTo>
                  <a:pt x="82942" y="94233"/>
                </a:lnTo>
                <a:lnTo>
                  <a:pt x="90854" y="103462"/>
                </a:lnTo>
                <a:lnTo>
                  <a:pt x="97399" y="112155"/>
                </a:lnTo>
                <a:lnTo>
                  <a:pt x="103033" y="120490"/>
                </a:lnTo>
                <a:lnTo>
                  <a:pt x="110598" y="129857"/>
                </a:lnTo>
                <a:lnTo>
                  <a:pt x="119452" y="139912"/>
                </a:lnTo>
                <a:lnTo>
                  <a:pt x="143343" y="165492"/>
                </a:lnTo>
                <a:lnTo>
                  <a:pt x="148901" y="171288"/>
                </a:lnTo>
                <a:lnTo>
                  <a:pt x="155148" y="178962"/>
                </a:lnTo>
                <a:lnTo>
                  <a:pt x="161852" y="187888"/>
                </a:lnTo>
                <a:lnTo>
                  <a:pt x="176073" y="207966"/>
                </a:lnTo>
                <a:lnTo>
                  <a:pt x="190861" y="229589"/>
                </a:lnTo>
                <a:lnTo>
                  <a:pt x="195820" y="238150"/>
                </a:lnTo>
                <a:lnTo>
                  <a:pt x="199127" y="245127"/>
                </a:lnTo>
                <a:lnTo>
                  <a:pt x="201331" y="251048"/>
                </a:lnTo>
                <a:lnTo>
                  <a:pt x="205341" y="257535"/>
                </a:lnTo>
                <a:lnTo>
                  <a:pt x="210553" y="264400"/>
                </a:lnTo>
                <a:lnTo>
                  <a:pt x="216569" y="271517"/>
                </a:lnTo>
                <a:lnTo>
                  <a:pt x="220578" y="277531"/>
                </a:lnTo>
                <a:lnTo>
                  <a:pt x="223253" y="282811"/>
                </a:lnTo>
                <a:lnTo>
                  <a:pt x="225036" y="287601"/>
                </a:lnTo>
                <a:lnTo>
                  <a:pt x="226223" y="293334"/>
                </a:lnTo>
                <a:lnTo>
                  <a:pt x="227015" y="299696"/>
                </a:lnTo>
                <a:lnTo>
                  <a:pt x="228600" y="3200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78"/>
          <p:cNvSpPr/>
          <p:nvPr/>
        </p:nvSpPr>
        <p:spPr>
          <a:xfrm>
            <a:off x="6938009" y="5377462"/>
            <a:ext cx="388622" cy="543278"/>
          </a:xfrm>
          <a:custGeom>
            <a:avLst/>
            <a:gdLst/>
            <a:ahLst/>
            <a:cxnLst/>
            <a:rect l="0" t="0" r="0" b="0"/>
            <a:pathLst>
              <a:path w="388622" h="543278">
                <a:moveTo>
                  <a:pt x="388621" y="6067"/>
                </a:moveTo>
                <a:lnTo>
                  <a:pt x="382553" y="0"/>
                </a:lnTo>
                <a:lnTo>
                  <a:pt x="379496" y="753"/>
                </a:lnTo>
                <a:lnTo>
                  <a:pt x="376187" y="3794"/>
                </a:lnTo>
                <a:lnTo>
                  <a:pt x="372712" y="8362"/>
                </a:lnTo>
                <a:lnTo>
                  <a:pt x="362076" y="16824"/>
                </a:lnTo>
                <a:lnTo>
                  <a:pt x="355685" y="20858"/>
                </a:lnTo>
                <a:lnTo>
                  <a:pt x="345196" y="32115"/>
                </a:lnTo>
                <a:lnTo>
                  <a:pt x="335030" y="46854"/>
                </a:lnTo>
                <a:lnTo>
                  <a:pt x="300456" y="98363"/>
                </a:lnTo>
                <a:lnTo>
                  <a:pt x="282127" y="124134"/>
                </a:lnTo>
                <a:lnTo>
                  <a:pt x="271905" y="138119"/>
                </a:lnTo>
                <a:lnTo>
                  <a:pt x="261280" y="151252"/>
                </a:lnTo>
                <a:lnTo>
                  <a:pt x="250387" y="163817"/>
                </a:lnTo>
                <a:lnTo>
                  <a:pt x="239314" y="176004"/>
                </a:lnTo>
                <a:lnTo>
                  <a:pt x="225583" y="194288"/>
                </a:lnTo>
                <a:lnTo>
                  <a:pt x="210079" y="216638"/>
                </a:lnTo>
                <a:lnTo>
                  <a:pt x="178459" y="263484"/>
                </a:lnTo>
                <a:lnTo>
                  <a:pt x="121291" y="344985"/>
                </a:lnTo>
                <a:lnTo>
                  <a:pt x="90737" y="393764"/>
                </a:lnTo>
                <a:lnTo>
                  <a:pt x="71922" y="424552"/>
                </a:lnTo>
                <a:lnTo>
                  <a:pt x="56838" y="447617"/>
                </a:lnTo>
                <a:lnTo>
                  <a:pt x="44242" y="465534"/>
                </a:lnTo>
                <a:lnTo>
                  <a:pt x="33305" y="480018"/>
                </a:lnTo>
                <a:lnTo>
                  <a:pt x="26013" y="492215"/>
                </a:lnTo>
                <a:lnTo>
                  <a:pt x="21153" y="502886"/>
                </a:lnTo>
                <a:lnTo>
                  <a:pt x="0" y="5432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more examples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Find the missing values.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0"/>
            <a:ext cx="39624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657600"/>
            <a:ext cx="4308475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221"/>
          <p:cNvSpPr/>
          <p:nvPr/>
        </p:nvSpPr>
        <p:spPr>
          <a:xfrm>
            <a:off x="3168227" y="2708909"/>
            <a:ext cx="295064" cy="422911"/>
          </a:xfrm>
          <a:custGeom>
            <a:avLst/>
            <a:gdLst/>
            <a:ahLst/>
            <a:cxnLst/>
            <a:rect l="0" t="0" r="0" b="0"/>
            <a:pathLst>
              <a:path w="295064" h="422911">
                <a:moveTo>
                  <a:pt x="295063" y="0"/>
                </a:moveTo>
                <a:lnTo>
                  <a:pt x="282927" y="0"/>
                </a:lnTo>
                <a:lnTo>
                  <a:pt x="276812" y="1270"/>
                </a:lnTo>
                <a:lnTo>
                  <a:pt x="270196" y="3387"/>
                </a:lnTo>
                <a:lnTo>
                  <a:pt x="263244" y="6068"/>
                </a:lnTo>
                <a:lnTo>
                  <a:pt x="257341" y="7856"/>
                </a:lnTo>
                <a:lnTo>
                  <a:pt x="252134" y="9047"/>
                </a:lnTo>
                <a:lnTo>
                  <a:pt x="247394" y="9842"/>
                </a:lnTo>
                <a:lnTo>
                  <a:pt x="241693" y="11641"/>
                </a:lnTo>
                <a:lnTo>
                  <a:pt x="235353" y="14111"/>
                </a:lnTo>
                <a:lnTo>
                  <a:pt x="228586" y="17027"/>
                </a:lnTo>
                <a:lnTo>
                  <a:pt x="217725" y="25322"/>
                </a:lnTo>
                <a:lnTo>
                  <a:pt x="204134" y="37201"/>
                </a:lnTo>
                <a:lnTo>
                  <a:pt x="168214" y="70713"/>
                </a:lnTo>
                <a:lnTo>
                  <a:pt x="144699" y="93414"/>
                </a:lnTo>
                <a:lnTo>
                  <a:pt x="75040" y="162875"/>
                </a:lnTo>
                <a:lnTo>
                  <a:pt x="66888" y="174412"/>
                </a:lnTo>
                <a:lnTo>
                  <a:pt x="60302" y="186737"/>
                </a:lnTo>
                <a:lnTo>
                  <a:pt x="57374" y="196448"/>
                </a:lnTo>
                <a:lnTo>
                  <a:pt x="52687" y="204997"/>
                </a:lnTo>
                <a:lnTo>
                  <a:pt x="46370" y="214300"/>
                </a:lnTo>
                <a:lnTo>
                  <a:pt x="39329" y="226901"/>
                </a:lnTo>
                <a:lnTo>
                  <a:pt x="31967" y="237582"/>
                </a:lnTo>
                <a:lnTo>
                  <a:pt x="28225" y="242208"/>
                </a:lnTo>
                <a:lnTo>
                  <a:pt x="25731" y="247832"/>
                </a:lnTo>
                <a:lnTo>
                  <a:pt x="22960" y="260855"/>
                </a:lnTo>
                <a:lnTo>
                  <a:pt x="20951" y="269153"/>
                </a:lnTo>
                <a:lnTo>
                  <a:pt x="18341" y="278496"/>
                </a:lnTo>
                <a:lnTo>
                  <a:pt x="12055" y="299036"/>
                </a:lnTo>
                <a:lnTo>
                  <a:pt x="5028" y="320865"/>
                </a:lnTo>
                <a:lnTo>
                  <a:pt x="2646" y="330750"/>
                </a:lnTo>
                <a:lnTo>
                  <a:pt x="1059" y="339880"/>
                </a:lnTo>
                <a:lnTo>
                  <a:pt x="0" y="348507"/>
                </a:lnTo>
                <a:lnTo>
                  <a:pt x="1834" y="356798"/>
                </a:lnTo>
                <a:lnTo>
                  <a:pt x="5597" y="364866"/>
                </a:lnTo>
                <a:lnTo>
                  <a:pt x="17751" y="383928"/>
                </a:lnTo>
                <a:lnTo>
                  <a:pt x="25924" y="393298"/>
                </a:lnTo>
                <a:lnTo>
                  <a:pt x="29277" y="395549"/>
                </a:lnTo>
                <a:lnTo>
                  <a:pt x="36389" y="398050"/>
                </a:lnTo>
                <a:lnTo>
                  <a:pt x="41334" y="397446"/>
                </a:lnTo>
                <a:lnTo>
                  <a:pt x="47170" y="395775"/>
                </a:lnTo>
                <a:lnTo>
                  <a:pt x="53601" y="393390"/>
                </a:lnTo>
                <a:lnTo>
                  <a:pt x="59158" y="391800"/>
                </a:lnTo>
                <a:lnTo>
                  <a:pt x="64133" y="390740"/>
                </a:lnTo>
                <a:lnTo>
                  <a:pt x="73047" y="389563"/>
                </a:lnTo>
                <a:lnTo>
                  <a:pt x="81243" y="389039"/>
                </a:lnTo>
                <a:lnTo>
                  <a:pt x="85206" y="387630"/>
                </a:lnTo>
                <a:lnTo>
                  <a:pt x="92996" y="382677"/>
                </a:lnTo>
                <a:lnTo>
                  <a:pt x="100692" y="379629"/>
                </a:lnTo>
                <a:lnTo>
                  <a:pt x="104522" y="378816"/>
                </a:lnTo>
                <a:lnTo>
                  <a:pt x="109615" y="375734"/>
                </a:lnTo>
                <a:lnTo>
                  <a:pt x="115552" y="371140"/>
                </a:lnTo>
                <a:lnTo>
                  <a:pt x="122048" y="365537"/>
                </a:lnTo>
                <a:lnTo>
                  <a:pt x="127650" y="360531"/>
                </a:lnTo>
                <a:lnTo>
                  <a:pt x="137260" y="351583"/>
                </a:lnTo>
                <a:lnTo>
                  <a:pt x="155879" y="333338"/>
                </a:lnTo>
                <a:lnTo>
                  <a:pt x="162903" y="325095"/>
                </a:lnTo>
                <a:lnTo>
                  <a:pt x="170126" y="315790"/>
                </a:lnTo>
                <a:lnTo>
                  <a:pt x="177481" y="305777"/>
                </a:lnTo>
                <a:lnTo>
                  <a:pt x="182385" y="297832"/>
                </a:lnTo>
                <a:lnTo>
                  <a:pt x="187834" y="285616"/>
                </a:lnTo>
                <a:lnTo>
                  <a:pt x="190255" y="272568"/>
                </a:lnTo>
                <a:lnTo>
                  <a:pt x="190901" y="265532"/>
                </a:lnTo>
                <a:lnTo>
                  <a:pt x="190062" y="259572"/>
                </a:lnTo>
                <a:lnTo>
                  <a:pt x="185742" y="249562"/>
                </a:lnTo>
                <a:lnTo>
                  <a:pt x="182812" y="246385"/>
                </a:lnTo>
                <a:lnTo>
                  <a:pt x="179589" y="244267"/>
                </a:lnTo>
                <a:lnTo>
                  <a:pt x="172621" y="241913"/>
                </a:lnTo>
                <a:lnTo>
                  <a:pt x="165291" y="240867"/>
                </a:lnTo>
                <a:lnTo>
                  <a:pt x="157800" y="240402"/>
                </a:lnTo>
                <a:lnTo>
                  <a:pt x="154024" y="240279"/>
                </a:lnTo>
                <a:lnTo>
                  <a:pt x="148967" y="242736"/>
                </a:lnTo>
                <a:lnTo>
                  <a:pt x="143056" y="246914"/>
                </a:lnTo>
                <a:lnTo>
                  <a:pt x="136575" y="252240"/>
                </a:lnTo>
                <a:lnTo>
                  <a:pt x="129714" y="258330"/>
                </a:lnTo>
                <a:lnTo>
                  <a:pt x="115318" y="271870"/>
                </a:lnTo>
                <a:lnTo>
                  <a:pt x="109193" y="279037"/>
                </a:lnTo>
                <a:lnTo>
                  <a:pt x="103839" y="286355"/>
                </a:lnTo>
                <a:lnTo>
                  <a:pt x="99001" y="293773"/>
                </a:lnTo>
                <a:lnTo>
                  <a:pt x="94504" y="301259"/>
                </a:lnTo>
                <a:lnTo>
                  <a:pt x="90237" y="308789"/>
                </a:lnTo>
                <a:lnTo>
                  <a:pt x="86122" y="316350"/>
                </a:lnTo>
                <a:lnTo>
                  <a:pt x="78163" y="328137"/>
                </a:lnTo>
                <a:lnTo>
                  <a:pt x="74263" y="333058"/>
                </a:lnTo>
                <a:lnTo>
                  <a:pt x="70393" y="340149"/>
                </a:lnTo>
                <a:lnTo>
                  <a:pt x="66543" y="348686"/>
                </a:lnTo>
                <a:lnTo>
                  <a:pt x="62706" y="358188"/>
                </a:lnTo>
                <a:lnTo>
                  <a:pt x="60148" y="365792"/>
                </a:lnTo>
                <a:lnTo>
                  <a:pt x="57306" y="377628"/>
                </a:lnTo>
                <a:lnTo>
                  <a:pt x="57818" y="383832"/>
                </a:lnTo>
                <a:lnTo>
                  <a:pt x="59430" y="390508"/>
                </a:lnTo>
                <a:lnTo>
                  <a:pt x="65073" y="407338"/>
                </a:lnTo>
                <a:lnTo>
                  <a:pt x="69232" y="413026"/>
                </a:lnTo>
                <a:lnTo>
                  <a:pt x="77893" y="4229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2"/>
          <p:cNvSpPr/>
          <p:nvPr/>
        </p:nvSpPr>
        <p:spPr>
          <a:xfrm>
            <a:off x="3417583" y="2800350"/>
            <a:ext cx="148514" cy="319423"/>
          </a:xfrm>
          <a:custGeom>
            <a:avLst/>
            <a:gdLst/>
            <a:ahLst/>
            <a:cxnLst/>
            <a:rect l="0" t="0" r="0" b="0"/>
            <a:pathLst>
              <a:path w="148514" h="319423">
                <a:moveTo>
                  <a:pt x="91426" y="0"/>
                </a:moveTo>
                <a:lnTo>
                  <a:pt x="85359" y="6067"/>
                </a:lnTo>
                <a:lnTo>
                  <a:pt x="83571" y="10395"/>
                </a:lnTo>
                <a:lnTo>
                  <a:pt x="82380" y="15820"/>
                </a:lnTo>
                <a:lnTo>
                  <a:pt x="81585" y="21976"/>
                </a:lnTo>
                <a:lnTo>
                  <a:pt x="79786" y="27351"/>
                </a:lnTo>
                <a:lnTo>
                  <a:pt x="77316" y="32204"/>
                </a:lnTo>
                <a:lnTo>
                  <a:pt x="58159" y="61253"/>
                </a:lnTo>
                <a:lnTo>
                  <a:pt x="51468" y="72585"/>
                </a:lnTo>
                <a:lnTo>
                  <a:pt x="44468" y="85220"/>
                </a:lnTo>
                <a:lnTo>
                  <a:pt x="37261" y="98723"/>
                </a:lnTo>
                <a:lnTo>
                  <a:pt x="32456" y="110265"/>
                </a:lnTo>
                <a:lnTo>
                  <a:pt x="29253" y="120500"/>
                </a:lnTo>
                <a:lnTo>
                  <a:pt x="27117" y="129863"/>
                </a:lnTo>
                <a:lnTo>
                  <a:pt x="24424" y="138645"/>
                </a:lnTo>
                <a:lnTo>
                  <a:pt x="21358" y="147040"/>
                </a:lnTo>
                <a:lnTo>
                  <a:pt x="18044" y="155176"/>
                </a:lnTo>
                <a:lnTo>
                  <a:pt x="15835" y="161871"/>
                </a:lnTo>
                <a:lnTo>
                  <a:pt x="14362" y="167604"/>
                </a:lnTo>
                <a:lnTo>
                  <a:pt x="13380" y="172696"/>
                </a:lnTo>
                <a:lnTo>
                  <a:pt x="11456" y="178630"/>
                </a:lnTo>
                <a:lnTo>
                  <a:pt x="8903" y="185127"/>
                </a:lnTo>
                <a:lnTo>
                  <a:pt x="5931" y="191998"/>
                </a:lnTo>
                <a:lnTo>
                  <a:pt x="3949" y="197848"/>
                </a:lnTo>
                <a:lnTo>
                  <a:pt x="1748" y="207736"/>
                </a:lnTo>
                <a:lnTo>
                  <a:pt x="1161" y="213420"/>
                </a:lnTo>
                <a:lnTo>
                  <a:pt x="769" y="219750"/>
                </a:lnTo>
                <a:lnTo>
                  <a:pt x="335" y="232286"/>
                </a:lnTo>
                <a:lnTo>
                  <a:pt x="90" y="246484"/>
                </a:lnTo>
                <a:lnTo>
                  <a:pt x="0" y="266546"/>
                </a:lnTo>
                <a:lnTo>
                  <a:pt x="1266" y="274217"/>
                </a:lnTo>
                <a:lnTo>
                  <a:pt x="3379" y="284411"/>
                </a:lnTo>
                <a:lnTo>
                  <a:pt x="6058" y="296287"/>
                </a:lnTo>
                <a:lnTo>
                  <a:pt x="9114" y="304205"/>
                </a:lnTo>
                <a:lnTo>
                  <a:pt x="12422" y="309483"/>
                </a:lnTo>
                <a:lnTo>
                  <a:pt x="15897" y="313002"/>
                </a:lnTo>
                <a:lnTo>
                  <a:pt x="19483" y="315347"/>
                </a:lnTo>
                <a:lnTo>
                  <a:pt x="23144" y="316912"/>
                </a:lnTo>
                <a:lnTo>
                  <a:pt x="26855" y="317954"/>
                </a:lnTo>
                <a:lnTo>
                  <a:pt x="30599" y="318649"/>
                </a:lnTo>
                <a:lnTo>
                  <a:pt x="34365" y="319113"/>
                </a:lnTo>
                <a:lnTo>
                  <a:pt x="38145" y="319422"/>
                </a:lnTo>
                <a:lnTo>
                  <a:pt x="43206" y="317087"/>
                </a:lnTo>
                <a:lnTo>
                  <a:pt x="49119" y="312992"/>
                </a:lnTo>
                <a:lnTo>
                  <a:pt x="55602" y="307721"/>
                </a:lnTo>
                <a:lnTo>
                  <a:pt x="59923" y="302937"/>
                </a:lnTo>
                <a:lnTo>
                  <a:pt x="62804" y="298478"/>
                </a:lnTo>
                <a:lnTo>
                  <a:pt x="67275" y="290136"/>
                </a:lnTo>
                <a:lnTo>
                  <a:pt x="70246" y="286134"/>
                </a:lnTo>
                <a:lnTo>
                  <a:pt x="73496" y="282196"/>
                </a:lnTo>
                <a:lnTo>
                  <a:pt x="78203" y="275760"/>
                </a:lnTo>
                <a:lnTo>
                  <a:pt x="90206" y="258450"/>
                </a:lnTo>
                <a:lnTo>
                  <a:pt x="96963" y="245960"/>
                </a:lnTo>
                <a:lnTo>
                  <a:pt x="104007" y="231283"/>
                </a:lnTo>
                <a:lnTo>
                  <a:pt x="117338" y="201852"/>
                </a:lnTo>
                <a:lnTo>
                  <a:pt x="127496" y="180305"/>
                </a:lnTo>
                <a:lnTo>
                  <a:pt x="131983" y="167193"/>
                </a:lnTo>
                <a:lnTo>
                  <a:pt x="136244" y="152102"/>
                </a:lnTo>
                <a:lnTo>
                  <a:pt x="140355" y="135691"/>
                </a:lnTo>
                <a:lnTo>
                  <a:pt x="143096" y="122211"/>
                </a:lnTo>
                <a:lnTo>
                  <a:pt x="144923" y="110684"/>
                </a:lnTo>
                <a:lnTo>
                  <a:pt x="146140" y="100459"/>
                </a:lnTo>
                <a:lnTo>
                  <a:pt x="146952" y="92372"/>
                </a:lnTo>
                <a:lnTo>
                  <a:pt x="147494" y="85711"/>
                </a:lnTo>
                <a:lnTo>
                  <a:pt x="147855" y="80001"/>
                </a:lnTo>
                <a:lnTo>
                  <a:pt x="148095" y="73654"/>
                </a:lnTo>
                <a:lnTo>
                  <a:pt x="148434" y="53855"/>
                </a:lnTo>
                <a:lnTo>
                  <a:pt x="148513" y="43832"/>
                </a:lnTo>
                <a:lnTo>
                  <a:pt x="145994" y="38111"/>
                </a:lnTo>
                <a:lnTo>
                  <a:pt x="141775" y="31757"/>
                </a:lnTo>
                <a:lnTo>
                  <a:pt x="128889" y="15445"/>
                </a:lnTo>
                <a:lnTo>
                  <a:pt x="126561" y="12836"/>
                </a:lnTo>
                <a:lnTo>
                  <a:pt x="120589" y="6551"/>
                </a:lnTo>
                <a:lnTo>
                  <a:pt x="117218" y="4367"/>
                </a:lnTo>
                <a:lnTo>
                  <a:pt x="113701" y="2912"/>
                </a:lnTo>
                <a:lnTo>
                  <a:pt x="110086" y="1941"/>
                </a:lnTo>
                <a:lnTo>
                  <a:pt x="106406" y="2564"/>
                </a:lnTo>
                <a:lnTo>
                  <a:pt x="102683" y="4249"/>
                </a:lnTo>
                <a:lnTo>
                  <a:pt x="98931" y="6643"/>
                </a:lnTo>
                <a:lnTo>
                  <a:pt x="95159" y="9508"/>
                </a:lnTo>
                <a:lnTo>
                  <a:pt x="91375" y="12689"/>
                </a:lnTo>
                <a:lnTo>
                  <a:pt x="87582" y="16079"/>
                </a:lnTo>
                <a:lnTo>
                  <a:pt x="79981" y="23233"/>
                </a:lnTo>
                <a:lnTo>
                  <a:pt x="68567" y="342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3"/>
          <p:cNvSpPr/>
          <p:nvPr/>
        </p:nvSpPr>
        <p:spPr>
          <a:xfrm>
            <a:off x="3605747" y="3143781"/>
            <a:ext cx="645982" cy="467901"/>
          </a:xfrm>
          <a:custGeom>
            <a:avLst/>
            <a:gdLst/>
            <a:ahLst/>
            <a:cxnLst/>
            <a:rect l="0" t="0" r="0" b="0"/>
            <a:pathLst>
              <a:path w="645982" h="467901">
                <a:moveTo>
                  <a:pt x="497623" y="56619"/>
                </a:moveTo>
                <a:lnTo>
                  <a:pt x="459795" y="18791"/>
                </a:lnTo>
                <a:lnTo>
                  <a:pt x="455895" y="16160"/>
                </a:lnTo>
                <a:lnTo>
                  <a:pt x="430619" y="5524"/>
                </a:lnTo>
                <a:lnTo>
                  <a:pt x="420006" y="2160"/>
                </a:lnTo>
                <a:lnTo>
                  <a:pt x="407246" y="665"/>
                </a:lnTo>
                <a:lnTo>
                  <a:pt x="396732" y="266"/>
                </a:lnTo>
                <a:lnTo>
                  <a:pt x="384642" y="0"/>
                </a:lnTo>
                <a:lnTo>
                  <a:pt x="371502" y="1093"/>
                </a:lnTo>
                <a:lnTo>
                  <a:pt x="357663" y="3092"/>
                </a:lnTo>
                <a:lnTo>
                  <a:pt x="343356" y="5694"/>
                </a:lnTo>
                <a:lnTo>
                  <a:pt x="331278" y="8699"/>
                </a:lnTo>
                <a:lnTo>
                  <a:pt x="320686" y="11972"/>
                </a:lnTo>
                <a:lnTo>
                  <a:pt x="311085" y="15424"/>
                </a:lnTo>
                <a:lnTo>
                  <a:pt x="299604" y="18995"/>
                </a:lnTo>
                <a:lnTo>
                  <a:pt x="273301" y="26351"/>
                </a:lnTo>
                <a:lnTo>
                  <a:pt x="255365" y="32630"/>
                </a:lnTo>
                <a:lnTo>
                  <a:pt x="234518" y="40626"/>
                </a:lnTo>
                <a:lnTo>
                  <a:pt x="133339" y="81418"/>
                </a:lnTo>
                <a:lnTo>
                  <a:pt x="108812" y="92194"/>
                </a:lnTo>
                <a:lnTo>
                  <a:pt x="97445" y="99385"/>
                </a:lnTo>
                <a:lnTo>
                  <a:pt x="86058" y="107989"/>
                </a:lnTo>
                <a:lnTo>
                  <a:pt x="74656" y="117536"/>
                </a:lnTo>
                <a:lnTo>
                  <a:pt x="65785" y="126440"/>
                </a:lnTo>
                <a:lnTo>
                  <a:pt x="58601" y="134916"/>
                </a:lnTo>
                <a:lnTo>
                  <a:pt x="52542" y="143107"/>
                </a:lnTo>
                <a:lnTo>
                  <a:pt x="42422" y="155595"/>
                </a:lnTo>
                <a:lnTo>
                  <a:pt x="29585" y="169765"/>
                </a:lnTo>
                <a:lnTo>
                  <a:pt x="21636" y="179296"/>
                </a:lnTo>
                <a:lnTo>
                  <a:pt x="13870" y="191998"/>
                </a:lnTo>
                <a:lnTo>
                  <a:pt x="9571" y="206111"/>
                </a:lnTo>
                <a:lnTo>
                  <a:pt x="8425" y="213430"/>
                </a:lnTo>
                <a:lnTo>
                  <a:pt x="6391" y="222119"/>
                </a:lnTo>
                <a:lnTo>
                  <a:pt x="3765" y="231723"/>
                </a:lnTo>
                <a:lnTo>
                  <a:pt x="744" y="241935"/>
                </a:lnTo>
                <a:lnTo>
                  <a:pt x="0" y="251283"/>
                </a:lnTo>
                <a:lnTo>
                  <a:pt x="774" y="260055"/>
                </a:lnTo>
                <a:lnTo>
                  <a:pt x="2560" y="268442"/>
                </a:lnTo>
                <a:lnTo>
                  <a:pt x="3751" y="277845"/>
                </a:lnTo>
                <a:lnTo>
                  <a:pt x="4545" y="287923"/>
                </a:lnTo>
                <a:lnTo>
                  <a:pt x="5074" y="298451"/>
                </a:lnTo>
                <a:lnTo>
                  <a:pt x="9237" y="310550"/>
                </a:lnTo>
                <a:lnTo>
                  <a:pt x="15822" y="323696"/>
                </a:lnTo>
                <a:lnTo>
                  <a:pt x="24022" y="337541"/>
                </a:lnTo>
                <a:lnTo>
                  <a:pt x="39907" y="363083"/>
                </a:lnTo>
                <a:lnTo>
                  <a:pt x="47699" y="375228"/>
                </a:lnTo>
                <a:lnTo>
                  <a:pt x="54164" y="384595"/>
                </a:lnTo>
                <a:lnTo>
                  <a:pt x="64733" y="398389"/>
                </a:lnTo>
                <a:lnTo>
                  <a:pt x="77051" y="408753"/>
                </a:lnTo>
                <a:lnTo>
                  <a:pt x="94879" y="421728"/>
                </a:lnTo>
                <a:lnTo>
                  <a:pt x="105265" y="429709"/>
                </a:lnTo>
                <a:lnTo>
                  <a:pt x="125393" y="441343"/>
                </a:lnTo>
                <a:lnTo>
                  <a:pt x="139994" y="449010"/>
                </a:lnTo>
                <a:lnTo>
                  <a:pt x="149983" y="452833"/>
                </a:lnTo>
                <a:lnTo>
                  <a:pt x="161723" y="456652"/>
                </a:lnTo>
                <a:lnTo>
                  <a:pt x="174630" y="460467"/>
                </a:lnTo>
                <a:lnTo>
                  <a:pt x="185774" y="463011"/>
                </a:lnTo>
                <a:lnTo>
                  <a:pt x="204930" y="465837"/>
                </a:lnTo>
                <a:lnTo>
                  <a:pt x="216134" y="466591"/>
                </a:lnTo>
                <a:lnTo>
                  <a:pt x="228684" y="467093"/>
                </a:lnTo>
                <a:lnTo>
                  <a:pt x="256174" y="467652"/>
                </a:lnTo>
                <a:lnTo>
                  <a:pt x="285325" y="467900"/>
                </a:lnTo>
                <a:lnTo>
                  <a:pt x="298941" y="466696"/>
                </a:lnTo>
                <a:lnTo>
                  <a:pt x="311828" y="464623"/>
                </a:lnTo>
                <a:lnTo>
                  <a:pt x="324230" y="461972"/>
                </a:lnTo>
                <a:lnTo>
                  <a:pt x="335037" y="460204"/>
                </a:lnTo>
                <a:lnTo>
                  <a:pt x="353819" y="458240"/>
                </a:lnTo>
                <a:lnTo>
                  <a:pt x="363654" y="456446"/>
                </a:lnTo>
                <a:lnTo>
                  <a:pt x="374020" y="453980"/>
                </a:lnTo>
                <a:lnTo>
                  <a:pt x="384741" y="451067"/>
                </a:lnTo>
                <a:lnTo>
                  <a:pt x="396968" y="446584"/>
                </a:lnTo>
                <a:lnTo>
                  <a:pt x="410200" y="441055"/>
                </a:lnTo>
                <a:lnTo>
                  <a:pt x="424100" y="434830"/>
                </a:lnTo>
                <a:lnTo>
                  <a:pt x="437178" y="429409"/>
                </a:lnTo>
                <a:lnTo>
                  <a:pt x="449706" y="424526"/>
                </a:lnTo>
                <a:lnTo>
                  <a:pt x="461868" y="420000"/>
                </a:lnTo>
                <a:lnTo>
                  <a:pt x="472516" y="414443"/>
                </a:lnTo>
                <a:lnTo>
                  <a:pt x="491121" y="401495"/>
                </a:lnTo>
                <a:lnTo>
                  <a:pt x="507856" y="390660"/>
                </a:lnTo>
                <a:lnTo>
                  <a:pt x="523761" y="380341"/>
                </a:lnTo>
                <a:lnTo>
                  <a:pt x="539296" y="367289"/>
                </a:lnTo>
                <a:lnTo>
                  <a:pt x="548265" y="358982"/>
                </a:lnTo>
                <a:lnTo>
                  <a:pt x="568390" y="339592"/>
                </a:lnTo>
                <a:lnTo>
                  <a:pt x="579091" y="327817"/>
                </a:lnTo>
                <a:lnTo>
                  <a:pt x="590035" y="314888"/>
                </a:lnTo>
                <a:lnTo>
                  <a:pt x="601141" y="301188"/>
                </a:lnTo>
                <a:lnTo>
                  <a:pt x="609815" y="289515"/>
                </a:lnTo>
                <a:lnTo>
                  <a:pt x="616867" y="279193"/>
                </a:lnTo>
                <a:lnTo>
                  <a:pt x="622839" y="269771"/>
                </a:lnTo>
                <a:lnTo>
                  <a:pt x="628090" y="259680"/>
                </a:lnTo>
                <a:lnTo>
                  <a:pt x="632861" y="249143"/>
                </a:lnTo>
                <a:lnTo>
                  <a:pt x="637311" y="238308"/>
                </a:lnTo>
                <a:lnTo>
                  <a:pt x="640279" y="226005"/>
                </a:lnTo>
                <a:lnTo>
                  <a:pt x="642257" y="212723"/>
                </a:lnTo>
                <a:lnTo>
                  <a:pt x="644454" y="188228"/>
                </a:lnTo>
                <a:lnTo>
                  <a:pt x="645431" y="173108"/>
                </a:lnTo>
                <a:lnTo>
                  <a:pt x="645865" y="158768"/>
                </a:lnTo>
                <a:lnTo>
                  <a:pt x="645981" y="151389"/>
                </a:lnTo>
                <a:lnTo>
                  <a:pt x="644788" y="143928"/>
                </a:lnTo>
                <a:lnTo>
                  <a:pt x="642723" y="136415"/>
                </a:lnTo>
                <a:lnTo>
                  <a:pt x="640076" y="128866"/>
                </a:lnTo>
                <a:lnTo>
                  <a:pt x="637042" y="121294"/>
                </a:lnTo>
                <a:lnTo>
                  <a:pt x="633749" y="113705"/>
                </a:lnTo>
                <a:lnTo>
                  <a:pt x="630283" y="106106"/>
                </a:lnTo>
                <a:lnTo>
                  <a:pt x="625433" y="99771"/>
                </a:lnTo>
                <a:lnTo>
                  <a:pt x="613271" y="89344"/>
                </a:lnTo>
                <a:lnTo>
                  <a:pt x="599398" y="80476"/>
                </a:lnTo>
                <a:lnTo>
                  <a:pt x="592143" y="76334"/>
                </a:lnTo>
                <a:lnTo>
                  <a:pt x="577308" y="71731"/>
                </a:lnTo>
                <a:lnTo>
                  <a:pt x="560978" y="69685"/>
                </a:lnTo>
                <a:lnTo>
                  <a:pt x="541021" y="68776"/>
                </a:lnTo>
                <a:lnTo>
                  <a:pt x="514432" y="68264"/>
                </a:lnTo>
                <a:lnTo>
                  <a:pt x="427916" y="68068"/>
                </a:lnTo>
                <a:lnTo>
                  <a:pt x="409068" y="71443"/>
                </a:lnTo>
                <a:lnTo>
                  <a:pt x="393495" y="77177"/>
                </a:lnTo>
                <a:lnTo>
                  <a:pt x="377588" y="87545"/>
                </a:lnTo>
                <a:lnTo>
                  <a:pt x="373149" y="91207"/>
                </a:lnTo>
                <a:lnTo>
                  <a:pt x="360462" y="1023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4"/>
          <p:cNvSpPr/>
          <p:nvPr/>
        </p:nvSpPr>
        <p:spPr>
          <a:xfrm>
            <a:off x="1348847" y="2583466"/>
            <a:ext cx="497483" cy="519402"/>
          </a:xfrm>
          <a:custGeom>
            <a:avLst/>
            <a:gdLst/>
            <a:ahLst/>
            <a:cxnLst/>
            <a:rect l="0" t="0" r="0" b="0"/>
            <a:pathLst>
              <a:path w="497483" h="519402">
                <a:moveTo>
                  <a:pt x="399943" y="34003"/>
                </a:moveTo>
                <a:lnTo>
                  <a:pt x="380260" y="14321"/>
                </a:lnTo>
                <a:lnTo>
                  <a:pt x="377931" y="13262"/>
                </a:lnTo>
                <a:lnTo>
                  <a:pt x="371956" y="12085"/>
                </a:lnTo>
                <a:lnTo>
                  <a:pt x="365068" y="8175"/>
                </a:lnTo>
                <a:lnTo>
                  <a:pt x="361453" y="5355"/>
                </a:lnTo>
                <a:lnTo>
                  <a:pt x="357773" y="3474"/>
                </a:lnTo>
                <a:lnTo>
                  <a:pt x="350297" y="1385"/>
                </a:lnTo>
                <a:lnTo>
                  <a:pt x="339355" y="3843"/>
                </a:lnTo>
                <a:lnTo>
                  <a:pt x="326024" y="7899"/>
                </a:lnTo>
                <a:lnTo>
                  <a:pt x="311633" y="9701"/>
                </a:lnTo>
                <a:lnTo>
                  <a:pt x="296771" y="13889"/>
                </a:lnTo>
                <a:lnTo>
                  <a:pt x="289251" y="16784"/>
                </a:lnTo>
                <a:lnTo>
                  <a:pt x="279158" y="19984"/>
                </a:lnTo>
                <a:lnTo>
                  <a:pt x="254397" y="26926"/>
                </a:lnTo>
                <a:lnTo>
                  <a:pt x="243223" y="31825"/>
                </a:lnTo>
                <a:lnTo>
                  <a:pt x="233232" y="37631"/>
                </a:lnTo>
                <a:lnTo>
                  <a:pt x="224033" y="44042"/>
                </a:lnTo>
                <a:lnTo>
                  <a:pt x="215359" y="49586"/>
                </a:lnTo>
                <a:lnTo>
                  <a:pt x="207037" y="54552"/>
                </a:lnTo>
                <a:lnTo>
                  <a:pt x="198949" y="59132"/>
                </a:lnTo>
                <a:lnTo>
                  <a:pt x="187207" y="64726"/>
                </a:lnTo>
                <a:lnTo>
                  <a:pt x="173029" y="70995"/>
                </a:lnTo>
                <a:lnTo>
                  <a:pt x="157227" y="77715"/>
                </a:lnTo>
                <a:lnTo>
                  <a:pt x="141612" y="86004"/>
                </a:lnTo>
                <a:lnTo>
                  <a:pt x="126122" y="95341"/>
                </a:lnTo>
                <a:lnTo>
                  <a:pt x="110716" y="105375"/>
                </a:lnTo>
                <a:lnTo>
                  <a:pt x="94095" y="117145"/>
                </a:lnTo>
                <a:lnTo>
                  <a:pt x="58694" y="143768"/>
                </a:lnTo>
                <a:lnTo>
                  <a:pt x="46713" y="154170"/>
                </a:lnTo>
                <a:lnTo>
                  <a:pt x="33402" y="169114"/>
                </a:lnTo>
                <a:lnTo>
                  <a:pt x="20712" y="183376"/>
                </a:lnTo>
                <a:lnTo>
                  <a:pt x="9146" y="196911"/>
                </a:lnTo>
                <a:lnTo>
                  <a:pt x="4005" y="207160"/>
                </a:lnTo>
                <a:lnTo>
                  <a:pt x="1720" y="219335"/>
                </a:lnTo>
                <a:lnTo>
                  <a:pt x="705" y="231943"/>
                </a:lnTo>
                <a:lnTo>
                  <a:pt x="133" y="246181"/>
                </a:lnTo>
                <a:lnTo>
                  <a:pt x="0" y="254458"/>
                </a:lnTo>
                <a:lnTo>
                  <a:pt x="1234" y="257173"/>
                </a:lnTo>
                <a:lnTo>
                  <a:pt x="3327" y="258983"/>
                </a:lnTo>
                <a:lnTo>
                  <a:pt x="5992" y="260190"/>
                </a:lnTo>
                <a:lnTo>
                  <a:pt x="12340" y="261531"/>
                </a:lnTo>
                <a:lnTo>
                  <a:pt x="26441" y="262286"/>
                </a:lnTo>
                <a:lnTo>
                  <a:pt x="53961" y="262541"/>
                </a:lnTo>
                <a:lnTo>
                  <a:pt x="71498" y="261291"/>
                </a:lnTo>
                <a:lnTo>
                  <a:pt x="124851" y="256517"/>
                </a:lnTo>
                <a:lnTo>
                  <a:pt x="147968" y="253466"/>
                </a:lnTo>
                <a:lnTo>
                  <a:pt x="167190" y="250162"/>
                </a:lnTo>
                <a:lnTo>
                  <a:pt x="183814" y="246689"/>
                </a:lnTo>
                <a:lnTo>
                  <a:pt x="205057" y="244374"/>
                </a:lnTo>
                <a:lnTo>
                  <a:pt x="229379" y="242830"/>
                </a:lnTo>
                <a:lnTo>
                  <a:pt x="255753" y="241801"/>
                </a:lnTo>
                <a:lnTo>
                  <a:pt x="277146" y="242385"/>
                </a:lnTo>
                <a:lnTo>
                  <a:pt x="295218" y="244045"/>
                </a:lnTo>
                <a:lnTo>
                  <a:pt x="311077" y="246421"/>
                </a:lnTo>
                <a:lnTo>
                  <a:pt x="325458" y="249275"/>
                </a:lnTo>
                <a:lnTo>
                  <a:pt x="338856" y="252448"/>
                </a:lnTo>
                <a:lnTo>
                  <a:pt x="351599" y="255833"/>
                </a:lnTo>
                <a:lnTo>
                  <a:pt x="362633" y="259360"/>
                </a:lnTo>
                <a:lnTo>
                  <a:pt x="372530" y="262981"/>
                </a:lnTo>
                <a:lnTo>
                  <a:pt x="381667" y="266665"/>
                </a:lnTo>
                <a:lnTo>
                  <a:pt x="390299" y="270391"/>
                </a:lnTo>
                <a:lnTo>
                  <a:pt x="406663" y="277918"/>
                </a:lnTo>
                <a:lnTo>
                  <a:pt x="437865" y="293098"/>
                </a:lnTo>
                <a:lnTo>
                  <a:pt x="453204" y="300710"/>
                </a:lnTo>
                <a:lnTo>
                  <a:pt x="459580" y="305788"/>
                </a:lnTo>
                <a:lnTo>
                  <a:pt x="470051" y="318203"/>
                </a:lnTo>
                <a:lnTo>
                  <a:pt x="483087" y="333405"/>
                </a:lnTo>
                <a:lnTo>
                  <a:pt x="485852" y="337745"/>
                </a:lnTo>
                <a:lnTo>
                  <a:pt x="493677" y="357221"/>
                </a:lnTo>
                <a:lnTo>
                  <a:pt x="496722" y="363782"/>
                </a:lnTo>
                <a:lnTo>
                  <a:pt x="497482" y="370696"/>
                </a:lnTo>
                <a:lnTo>
                  <a:pt x="494940" y="385151"/>
                </a:lnTo>
                <a:lnTo>
                  <a:pt x="492964" y="396656"/>
                </a:lnTo>
                <a:lnTo>
                  <a:pt x="492437" y="401501"/>
                </a:lnTo>
                <a:lnTo>
                  <a:pt x="488464" y="413659"/>
                </a:lnTo>
                <a:lnTo>
                  <a:pt x="482466" y="426259"/>
                </a:lnTo>
                <a:lnTo>
                  <a:pt x="471948" y="440493"/>
                </a:lnTo>
                <a:lnTo>
                  <a:pt x="456979" y="455294"/>
                </a:lnTo>
                <a:lnTo>
                  <a:pt x="446857" y="463454"/>
                </a:lnTo>
                <a:lnTo>
                  <a:pt x="435029" y="472704"/>
                </a:lnTo>
                <a:lnTo>
                  <a:pt x="425873" y="480140"/>
                </a:lnTo>
                <a:lnTo>
                  <a:pt x="412314" y="491790"/>
                </a:lnTo>
                <a:lnTo>
                  <a:pt x="405650" y="495404"/>
                </a:lnTo>
                <a:lnTo>
                  <a:pt x="391473" y="499421"/>
                </a:lnTo>
                <a:lnTo>
                  <a:pt x="376705" y="504592"/>
                </a:lnTo>
                <a:lnTo>
                  <a:pt x="369211" y="507749"/>
                </a:lnTo>
                <a:lnTo>
                  <a:pt x="359135" y="511124"/>
                </a:lnTo>
                <a:lnTo>
                  <a:pt x="347337" y="514644"/>
                </a:lnTo>
                <a:lnTo>
                  <a:pt x="334392" y="518260"/>
                </a:lnTo>
                <a:lnTo>
                  <a:pt x="324492" y="519401"/>
                </a:lnTo>
                <a:lnTo>
                  <a:pt x="316623" y="518892"/>
                </a:lnTo>
                <a:lnTo>
                  <a:pt x="303221" y="516209"/>
                </a:lnTo>
                <a:lnTo>
                  <a:pt x="288799" y="515017"/>
                </a:lnTo>
                <a:lnTo>
                  <a:pt x="282667" y="513429"/>
                </a:lnTo>
                <a:lnTo>
                  <a:pt x="272467" y="508278"/>
                </a:lnTo>
                <a:lnTo>
                  <a:pt x="259584" y="498238"/>
                </a:lnTo>
                <a:lnTo>
                  <a:pt x="255570" y="495893"/>
                </a:lnTo>
                <a:lnTo>
                  <a:pt x="247724" y="493288"/>
                </a:lnTo>
                <a:lnTo>
                  <a:pt x="243853" y="490053"/>
                </a:lnTo>
                <a:lnTo>
                  <a:pt x="236166" y="479685"/>
                </a:lnTo>
                <a:lnTo>
                  <a:pt x="231903" y="466611"/>
                </a:lnTo>
                <a:lnTo>
                  <a:pt x="230008" y="451063"/>
                </a:lnTo>
                <a:lnTo>
                  <a:pt x="229503" y="441584"/>
                </a:lnTo>
                <a:lnTo>
                  <a:pt x="228942" y="422160"/>
                </a:lnTo>
                <a:lnTo>
                  <a:pt x="228692" y="405061"/>
                </a:lnTo>
                <a:lnTo>
                  <a:pt x="232436" y="394405"/>
                </a:lnTo>
                <a:lnTo>
                  <a:pt x="238741" y="382221"/>
                </a:lnTo>
                <a:lnTo>
                  <a:pt x="246755" y="369019"/>
                </a:lnTo>
                <a:lnTo>
                  <a:pt x="253367" y="357677"/>
                </a:lnTo>
                <a:lnTo>
                  <a:pt x="264101" y="338302"/>
                </a:lnTo>
                <a:lnTo>
                  <a:pt x="270012" y="328309"/>
                </a:lnTo>
                <a:lnTo>
                  <a:pt x="289196" y="297312"/>
                </a:lnTo>
                <a:lnTo>
                  <a:pt x="294362" y="288282"/>
                </a:lnTo>
                <a:lnTo>
                  <a:pt x="299075" y="279723"/>
                </a:lnTo>
                <a:lnTo>
                  <a:pt x="311108" y="262586"/>
                </a:lnTo>
                <a:lnTo>
                  <a:pt x="348184" y="213066"/>
                </a:lnTo>
                <a:lnTo>
                  <a:pt x="362897" y="191478"/>
                </a:lnTo>
                <a:lnTo>
                  <a:pt x="373975" y="173277"/>
                </a:lnTo>
                <a:lnTo>
                  <a:pt x="395635" y="132843"/>
                </a:lnTo>
                <a:lnTo>
                  <a:pt x="400881" y="122756"/>
                </a:lnTo>
                <a:lnTo>
                  <a:pt x="404378" y="113492"/>
                </a:lnTo>
                <a:lnTo>
                  <a:pt x="406710" y="104776"/>
                </a:lnTo>
                <a:lnTo>
                  <a:pt x="408264" y="96425"/>
                </a:lnTo>
                <a:lnTo>
                  <a:pt x="409991" y="80373"/>
                </a:lnTo>
                <a:lnTo>
                  <a:pt x="410452" y="72536"/>
                </a:lnTo>
                <a:lnTo>
                  <a:pt x="412029" y="66042"/>
                </a:lnTo>
                <a:lnTo>
                  <a:pt x="417167" y="55439"/>
                </a:lnTo>
                <a:lnTo>
                  <a:pt x="417776" y="48294"/>
                </a:lnTo>
                <a:lnTo>
                  <a:pt x="416911" y="39720"/>
                </a:lnTo>
                <a:lnTo>
                  <a:pt x="415065" y="30195"/>
                </a:lnTo>
                <a:lnTo>
                  <a:pt x="409627" y="16224"/>
                </a:lnTo>
                <a:lnTo>
                  <a:pt x="401856" y="2975"/>
                </a:lnTo>
                <a:lnTo>
                  <a:pt x="398678" y="1888"/>
                </a:lnTo>
                <a:lnTo>
                  <a:pt x="383340" y="358"/>
                </a:lnTo>
                <a:lnTo>
                  <a:pt x="374360" y="0"/>
                </a:lnTo>
                <a:lnTo>
                  <a:pt x="359363" y="3227"/>
                </a:lnTo>
                <a:lnTo>
                  <a:pt x="350029" y="5866"/>
                </a:lnTo>
                <a:lnTo>
                  <a:pt x="341267" y="8895"/>
                </a:lnTo>
                <a:lnTo>
                  <a:pt x="332886" y="12185"/>
                </a:lnTo>
                <a:lnTo>
                  <a:pt x="297073" y="340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5"/>
          <p:cNvSpPr/>
          <p:nvPr/>
        </p:nvSpPr>
        <p:spPr>
          <a:xfrm>
            <a:off x="2321469" y="4389119"/>
            <a:ext cx="250282" cy="300848"/>
          </a:xfrm>
          <a:custGeom>
            <a:avLst/>
            <a:gdLst/>
            <a:ahLst/>
            <a:cxnLst/>
            <a:rect l="0" t="0" r="0" b="0"/>
            <a:pathLst>
              <a:path w="250282" h="300848">
                <a:moveTo>
                  <a:pt x="90261" y="0"/>
                </a:moveTo>
                <a:lnTo>
                  <a:pt x="78125" y="12136"/>
                </a:lnTo>
                <a:lnTo>
                  <a:pt x="75820" y="16981"/>
                </a:lnTo>
                <a:lnTo>
                  <a:pt x="75554" y="21481"/>
                </a:lnTo>
                <a:lnTo>
                  <a:pt x="77374" y="29867"/>
                </a:lnTo>
                <a:lnTo>
                  <a:pt x="78183" y="37828"/>
                </a:lnTo>
                <a:lnTo>
                  <a:pt x="77129" y="44269"/>
                </a:lnTo>
                <a:lnTo>
                  <a:pt x="75156" y="52373"/>
                </a:lnTo>
                <a:lnTo>
                  <a:pt x="72571" y="61585"/>
                </a:lnTo>
                <a:lnTo>
                  <a:pt x="69578" y="76617"/>
                </a:lnTo>
                <a:lnTo>
                  <a:pt x="62865" y="117026"/>
                </a:lnTo>
                <a:lnTo>
                  <a:pt x="58027" y="136437"/>
                </a:lnTo>
                <a:lnTo>
                  <a:pt x="52261" y="154458"/>
                </a:lnTo>
                <a:lnTo>
                  <a:pt x="45878" y="171552"/>
                </a:lnTo>
                <a:lnTo>
                  <a:pt x="40352" y="185488"/>
                </a:lnTo>
                <a:lnTo>
                  <a:pt x="35398" y="197319"/>
                </a:lnTo>
                <a:lnTo>
                  <a:pt x="30826" y="207746"/>
                </a:lnTo>
                <a:lnTo>
                  <a:pt x="12255" y="252760"/>
                </a:lnTo>
                <a:lnTo>
                  <a:pt x="7777" y="265027"/>
                </a:lnTo>
                <a:lnTo>
                  <a:pt x="4791" y="274475"/>
                </a:lnTo>
                <a:lnTo>
                  <a:pt x="2801" y="282043"/>
                </a:lnTo>
                <a:lnTo>
                  <a:pt x="1474" y="288359"/>
                </a:lnTo>
                <a:lnTo>
                  <a:pt x="590" y="293839"/>
                </a:lnTo>
                <a:lnTo>
                  <a:pt x="0" y="298763"/>
                </a:lnTo>
                <a:lnTo>
                  <a:pt x="877" y="300776"/>
                </a:lnTo>
                <a:lnTo>
                  <a:pt x="2731" y="300847"/>
                </a:lnTo>
                <a:lnTo>
                  <a:pt x="5238" y="299625"/>
                </a:lnTo>
                <a:lnTo>
                  <a:pt x="9449" y="298810"/>
                </a:lnTo>
                <a:lnTo>
                  <a:pt x="14796" y="298267"/>
                </a:lnTo>
                <a:lnTo>
                  <a:pt x="20901" y="297905"/>
                </a:lnTo>
                <a:lnTo>
                  <a:pt x="26241" y="296393"/>
                </a:lnTo>
                <a:lnTo>
                  <a:pt x="31071" y="294116"/>
                </a:lnTo>
                <a:lnTo>
                  <a:pt x="35561" y="291327"/>
                </a:lnTo>
                <a:lnTo>
                  <a:pt x="42364" y="288198"/>
                </a:lnTo>
                <a:lnTo>
                  <a:pt x="50710" y="284842"/>
                </a:lnTo>
                <a:lnTo>
                  <a:pt x="60083" y="281335"/>
                </a:lnTo>
                <a:lnTo>
                  <a:pt x="68872" y="278997"/>
                </a:lnTo>
                <a:lnTo>
                  <a:pt x="77272" y="277438"/>
                </a:lnTo>
                <a:lnTo>
                  <a:pt x="85411" y="276399"/>
                </a:lnTo>
                <a:lnTo>
                  <a:pt x="95918" y="273166"/>
                </a:lnTo>
                <a:lnTo>
                  <a:pt x="108002" y="268471"/>
                </a:lnTo>
                <a:lnTo>
                  <a:pt x="121138" y="262801"/>
                </a:lnTo>
                <a:lnTo>
                  <a:pt x="133706" y="259020"/>
                </a:lnTo>
                <a:lnTo>
                  <a:pt x="145894" y="256500"/>
                </a:lnTo>
                <a:lnTo>
                  <a:pt x="157830" y="254821"/>
                </a:lnTo>
                <a:lnTo>
                  <a:pt x="172137" y="254971"/>
                </a:lnTo>
                <a:lnTo>
                  <a:pt x="188025" y="256341"/>
                </a:lnTo>
                <a:lnTo>
                  <a:pt x="228811" y="261597"/>
                </a:lnTo>
                <a:lnTo>
                  <a:pt x="233427" y="262028"/>
                </a:lnTo>
                <a:lnTo>
                  <a:pt x="237775" y="262316"/>
                </a:lnTo>
                <a:lnTo>
                  <a:pt x="250281" y="2628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6"/>
          <p:cNvSpPr/>
          <p:nvPr/>
        </p:nvSpPr>
        <p:spPr>
          <a:xfrm>
            <a:off x="2526030" y="4366259"/>
            <a:ext cx="22860" cy="582931"/>
          </a:xfrm>
          <a:custGeom>
            <a:avLst/>
            <a:gdLst/>
            <a:ahLst/>
            <a:cxnLst/>
            <a:rect l="0" t="0" r="0" b="0"/>
            <a:pathLst>
              <a:path w="22860" h="582931">
                <a:moveTo>
                  <a:pt x="22859" y="0"/>
                </a:moveTo>
                <a:lnTo>
                  <a:pt x="16792" y="12136"/>
                </a:lnTo>
                <a:lnTo>
                  <a:pt x="15004" y="22061"/>
                </a:lnTo>
                <a:lnTo>
                  <a:pt x="13813" y="35027"/>
                </a:lnTo>
                <a:lnTo>
                  <a:pt x="13018" y="50022"/>
                </a:lnTo>
                <a:lnTo>
                  <a:pt x="12136" y="76842"/>
                </a:lnTo>
                <a:lnTo>
                  <a:pt x="11569" y="125105"/>
                </a:lnTo>
                <a:lnTo>
                  <a:pt x="11433" y="373221"/>
                </a:lnTo>
                <a:lnTo>
                  <a:pt x="10162" y="415184"/>
                </a:lnTo>
                <a:lnTo>
                  <a:pt x="8044" y="453320"/>
                </a:lnTo>
                <a:lnTo>
                  <a:pt x="2383" y="531827"/>
                </a:lnTo>
                <a:lnTo>
                  <a:pt x="0" y="5829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7"/>
          <p:cNvSpPr/>
          <p:nvPr/>
        </p:nvSpPr>
        <p:spPr>
          <a:xfrm>
            <a:off x="2733401" y="4560569"/>
            <a:ext cx="42658" cy="94774"/>
          </a:xfrm>
          <a:custGeom>
            <a:avLst/>
            <a:gdLst/>
            <a:ahLst/>
            <a:cxnLst/>
            <a:rect l="0" t="0" r="0" b="0"/>
            <a:pathLst>
              <a:path w="42658" h="94774">
                <a:moveTo>
                  <a:pt x="21229" y="45720"/>
                </a:moveTo>
                <a:lnTo>
                  <a:pt x="21229" y="92271"/>
                </a:lnTo>
                <a:lnTo>
                  <a:pt x="22499" y="94534"/>
                </a:lnTo>
                <a:lnTo>
                  <a:pt x="24615" y="94773"/>
                </a:lnTo>
                <a:lnTo>
                  <a:pt x="27296" y="93662"/>
                </a:lnTo>
                <a:lnTo>
                  <a:pt x="29084" y="91652"/>
                </a:lnTo>
                <a:lnTo>
                  <a:pt x="30275" y="89041"/>
                </a:lnTo>
                <a:lnTo>
                  <a:pt x="32188" y="81794"/>
                </a:lnTo>
                <a:lnTo>
                  <a:pt x="32345" y="79930"/>
                </a:lnTo>
                <a:lnTo>
                  <a:pt x="32449" y="77416"/>
                </a:lnTo>
                <a:lnTo>
                  <a:pt x="32519" y="74471"/>
                </a:lnTo>
                <a:lnTo>
                  <a:pt x="33836" y="67427"/>
                </a:lnTo>
                <a:lnTo>
                  <a:pt x="38685" y="46054"/>
                </a:lnTo>
                <a:lnTo>
                  <a:pt x="40486" y="37053"/>
                </a:lnTo>
                <a:lnTo>
                  <a:pt x="41687" y="29782"/>
                </a:lnTo>
                <a:lnTo>
                  <a:pt x="42488" y="23665"/>
                </a:lnTo>
                <a:lnTo>
                  <a:pt x="41751" y="18317"/>
                </a:lnTo>
                <a:lnTo>
                  <a:pt x="39990" y="13482"/>
                </a:lnTo>
                <a:lnTo>
                  <a:pt x="37546" y="8988"/>
                </a:lnTo>
                <a:lnTo>
                  <a:pt x="34647" y="5992"/>
                </a:lnTo>
                <a:lnTo>
                  <a:pt x="31444" y="3995"/>
                </a:lnTo>
                <a:lnTo>
                  <a:pt x="28039" y="2663"/>
                </a:lnTo>
                <a:lnTo>
                  <a:pt x="25769" y="3046"/>
                </a:lnTo>
                <a:lnTo>
                  <a:pt x="24256" y="4570"/>
                </a:lnTo>
                <a:lnTo>
                  <a:pt x="21827" y="10076"/>
                </a:lnTo>
                <a:lnTo>
                  <a:pt x="15338" y="23165"/>
                </a:lnTo>
                <a:lnTo>
                  <a:pt x="13492" y="28143"/>
                </a:lnTo>
                <a:lnTo>
                  <a:pt x="12261" y="32732"/>
                </a:lnTo>
                <a:lnTo>
                  <a:pt x="11440" y="37062"/>
                </a:lnTo>
                <a:lnTo>
                  <a:pt x="10893" y="41218"/>
                </a:lnTo>
                <a:lnTo>
                  <a:pt x="10528" y="45259"/>
                </a:lnTo>
                <a:lnTo>
                  <a:pt x="10285" y="49222"/>
                </a:lnTo>
                <a:lnTo>
                  <a:pt x="8853" y="53135"/>
                </a:lnTo>
                <a:lnTo>
                  <a:pt x="6628" y="57014"/>
                </a:lnTo>
                <a:lnTo>
                  <a:pt x="3875" y="60869"/>
                </a:lnTo>
                <a:lnTo>
                  <a:pt x="2039" y="64709"/>
                </a:lnTo>
                <a:lnTo>
                  <a:pt x="816" y="68540"/>
                </a:lnTo>
                <a:lnTo>
                  <a:pt x="0" y="72363"/>
                </a:lnTo>
                <a:lnTo>
                  <a:pt x="726" y="76182"/>
                </a:lnTo>
                <a:lnTo>
                  <a:pt x="2480" y="79998"/>
                </a:lnTo>
                <a:lnTo>
                  <a:pt x="8353" y="89180"/>
                </a:lnTo>
                <a:lnTo>
                  <a:pt x="10105" y="88664"/>
                </a:lnTo>
                <a:lnTo>
                  <a:pt x="12543" y="87049"/>
                </a:lnTo>
                <a:lnTo>
                  <a:pt x="19513" y="81401"/>
                </a:lnTo>
                <a:lnTo>
                  <a:pt x="20085" y="79667"/>
                </a:lnTo>
                <a:lnTo>
                  <a:pt x="20466" y="77242"/>
                </a:lnTo>
                <a:lnTo>
                  <a:pt x="20720" y="74355"/>
                </a:lnTo>
                <a:lnTo>
                  <a:pt x="23430" y="68620"/>
                </a:lnTo>
                <a:lnTo>
                  <a:pt x="27776" y="60987"/>
                </a:lnTo>
                <a:lnTo>
                  <a:pt x="33214" y="52088"/>
                </a:lnTo>
                <a:lnTo>
                  <a:pt x="36839" y="43616"/>
                </a:lnTo>
                <a:lnTo>
                  <a:pt x="39255" y="35427"/>
                </a:lnTo>
                <a:lnTo>
                  <a:pt x="40866" y="27428"/>
                </a:lnTo>
                <a:lnTo>
                  <a:pt x="41941" y="20826"/>
                </a:lnTo>
                <a:lnTo>
                  <a:pt x="42657" y="15154"/>
                </a:lnTo>
                <a:lnTo>
                  <a:pt x="3265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8"/>
          <p:cNvSpPr/>
          <p:nvPr/>
        </p:nvSpPr>
        <p:spPr>
          <a:xfrm>
            <a:off x="2868930" y="4320539"/>
            <a:ext cx="708661" cy="605352"/>
          </a:xfrm>
          <a:custGeom>
            <a:avLst/>
            <a:gdLst/>
            <a:ahLst/>
            <a:cxnLst/>
            <a:rect l="0" t="0" r="0" b="0"/>
            <a:pathLst>
              <a:path w="708661" h="605352">
                <a:moveTo>
                  <a:pt x="0" y="342900"/>
                </a:moveTo>
                <a:lnTo>
                  <a:pt x="18203" y="342900"/>
                </a:lnTo>
                <a:lnTo>
                  <a:pt x="24835" y="344170"/>
                </a:lnTo>
                <a:lnTo>
                  <a:pt x="35591" y="348969"/>
                </a:lnTo>
                <a:lnTo>
                  <a:pt x="48786" y="358809"/>
                </a:lnTo>
                <a:lnTo>
                  <a:pt x="51574" y="362396"/>
                </a:lnTo>
                <a:lnTo>
                  <a:pt x="53433" y="366058"/>
                </a:lnTo>
                <a:lnTo>
                  <a:pt x="54671" y="369769"/>
                </a:lnTo>
                <a:lnTo>
                  <a:pt x="59435" y="377279"/>
                </a:lnTo>
                <a:lnTo>
                  <a:pt x="65785" y="386120"/>
                </a:lnTo>
                <a:lnTo>
                  <a:pt x="72841" y="398515"/>
                </a:lnTo>
                <a:lnTo>
                  <a:pt x="77770" y="409187"/>
                </a:lnTo>
                <a:lnTo>
                  <a:pt x="90021" y="437978"/>
                </a:lnTo>
                <a:lnTo>
                  <a:pt x="96844" y="452006"/>
                </a:lnTo>
                <a:lnTo>
                  <a:pt x="103932" y="465167"/>
                </a:lnTo>
                <a:lnTo>
                  <a:pt x="117312" y="488681"/>
                </a:lnTo>
                <a:lnTo>
                  <a:pt x="127492" y="507599"/>
                </a:lnTo>
                <a:lnTo>
                  <a:pt x="132863" y="524473"/>
                </a:lnTo>
                <a:lnTo>
                  <a:pt x="136520" y="541709"/>
                </a:lnTo>
                <a:lnTo>
                  <a:pt x="139273" y="551640"/>
                </a:lnTo>
                <a:lnTo>
                  <a:pt x="142379" y="562070"/>
                </a:lnTo>
                <a:lnTo>
                  <a:pt x="149216" y="580433"/>
                </a:lnTo>
                <a:lnTo>
                  <a:pt x="157886" y="600781"/>
                </a:lnTo>
                <a:lnTo>
                  <a:pt x="159867" y="602451"/>
                </a:lnTo>
                <a:lnTo>
                  <a:pt x="162458" y="603564"/>
                </a:lnTo>
                <a:lnTo>
                  <a:pt x="169673" y="605351"/>
                </a:lnTo>
                <a:lnTo>
                  <a:pt x="170265" y="604227"/>
                </a:lnTo>
                <a:lnTo>
                  <a:pt x="170923" y="599592"/>
                </a:lnTo>
                <a:lnTo>
                  <a:pt x="171216" y="583139"/>
                </a:lnTo>
                <a:lnTo>
                  <a:pt x="171294" y="571639"/>
                </a:lnTo>
                <a:lnTo>
                  <a:pt x="172616" y="553813"/>
                </a:lnTo>
                <a:lnTo>
                  <a:pt x="179274" y="486532"/>
                </a:lnTo>
                <a:lnTo>
                  <a:pt x="180476" y="469135"/>
                </a:lnTo>
                <a:lnTo>
                  <a:pt x="181811" y="439644"/>
                </a:lnTo>
                <a:lnTo>
                  <a:pt x="182563" y="401622"/>
                </a:lnTo>
                <a:lnTo>
                  <a:pt x="182867" y="296536"/>
                </a:lnTo>
                <a:lnTo>
                  <a:pt x="184141" y="282781"/>
                </a:lnTo>
                <a:lnTo>
                  <a:pt x="186261" y="271071"/>
                </a:lnTo>
                <a:lnTo>
                  <a:pt x="188944" y="260724"/>
                </a:lnTo>
                <a:lnTo>
                  <a:pt x="191925" y="242454"/>
                </a:lnTo>
                <a:lnTo>
                  <a:pt x="192720" y="234026"/>
                </a:lnTo>
                <a:lnTo>
                  <a:pt x="193250" y="223328"/>
                </a:lnTo>
                <a:lnTo>
                  <a:pt x="193839" y="197894"/>
                </a:lnTo>
                <a:lnTo>
                  <a:pt x="195266" y="186539"/>
                </a:lnTo>
                <a:lnTo>
                  <a:pt x="197487" y="176430"/>
                </a:lnTo>
                <a:lnTo>
                  <a:pt x="203342" y="159694"/>
                </a:lnTo>
                <a:lnTo>
                  <a:pt x="210177" y="148022"/>
                </a:lnTo>
                <a:lnTo>
                  <a:pt x="220835" y="138601"/>
                </a:lnTo>
                <a:lnTo>
                  <a:pt x="241116" y="126157"/>
                </a:lnTo>
                <a:lnTo>
                  <a:pt x="254482" y="119570"/>
                </a:lnTo>
                <a:lnTo>
                  <a:pt x="278037" y="112052"/>
                </a:lnTo>
                <a:lnTo>
                  <a:pt x="319999" y="96791"/>
                </a:lnTo>
                <a:lnTo>
                  <a:pt x="344142" y="88658"/>
                </a:lnTo>
                <a:lnTo>
                  <a:pt x="500048" y="40011"/>
                </a:lnTo>
                <a:lnTo>
                  <a:pt x="531485" y="30484"/>
                </a:lnTo>
                <a:lnTo>
                  <a:pt x="554983" y="22863"/>
                </a:lnTo>
                <a:lnTo>
                  <a:pt x="573189" y="16512"/>
                </a:lnTo>
                <a:lnTo>
                  <a:pt x="587865" y="11008"/>
                </a:lnTo>
                <a:lnTo>
                  <a:pt x="600190" y="7339"/>
                </a:lnTo>
                <a:lnTo>
                  <a:pt x="620658" y="3262"/>
                </a:lnTo>
                <a:lnTo>
                  <a:pt x="640393" y="966"/>
                </a:lnTo>
                <a:lnTo>
                  <a:pt x="656729" y="430"/>
                </a:lnTo>
                <a:lnTo>
                  <a:pt x="7086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9"/>
          <p:cNvSpPr/>
          <p:nvPr/>
        </p:nvSpPr>
        <p:spPr>
          <a:xfrm>
            <a:off x="3166110" y="4498026"/>
            <a:ext cx="251256" cy="336657"/>
          </a:xfrm>
          <a:custGeom>
            <a:avLst/>
            <a:gdLst/>
            <a:ahLst/>
            <a:cxnLst/>
            <a:rect l="0" t="0" r="0" b="0"/>
            <a:pathLst>
              <a:path w="251256" h="336657">
                <a:moveTo>
                  <a:pt x="0" y="96833"/>
                </a:moveTo>
                <a:lnTo>
                  <a:pt x="6068" y="78630"/>
                </a:lnTo>
                <a:lnTo>
                  <a:pt x="7855" y="71998"/>
                </a:lnTo>
                <a:lnTo>
                  <a:pt x="9046" y="66307"/>
                </a:lnTo>
                <a:lnTo>
                  <a:pt x="9841" y="61242"/>
                </a:lnTo>
                <a:lnTo>
                  <a:pt x="12910" y="56596"/>
                </a:lnTo>
                <a:lnTo>
                  <a:pt x="17497" y="52229"/>
                </a:lnTo>
                <a:lnTo>
                  <a:pt x="23094" y="48046"/>
                </a:lnTo>
                <a:lnTo>
                  <a:pt x="28096" y="43989"/>
                </a:lnTo>
                <a:lnTo>
                  <a:pt x="32701" y="40014"/>
                </a:lnTo>
                <a:lnTo>
                  <a:pt x="37040" y="36094"/>
                </a:lnTo>
                <a:lnTo>
                  <a:pt x="42473" y="32210"/>
                </a:lnTo>
                <a:lnTo>
                  <a:pt x="48635" y="28351"/>
                </a:lnTo>
                <a:lnTo>
                  <a:pt x="55283" y="24509"/>
                </a:lnTo>
                <a:lnTo>
                  <a:pt x="62255" y="21947"/>
                </a:lnTo>
                <a:lnTo>
                  <a:pt x="69444" y="20239"/>
                </a:lnTo>
                <a:lnTo>
                  <a:pt x="76775" y="19100"/>
                </a:lnTo>
                <a:lnTo>
                  <a:pt x="84203" y="17072"/>
                </a:lnTo>
                <a:lnTo>
                  <a:pt x="91696" y="14448"/>
                </a:lnTo>
                <a:lnTo>
                  <a:pt x="99230" y="11430"/>
                </a:lnTo>
                <a:lnTo>
                  <a:pt x="117762" y="4690"/>
                </a:lnTo>
                <a:lnTo>
                  <a:pt x="128038" y="1114"/>
                </a:lnTo>
                <a:lnTo>
                  <a:pt x="134888" y="0"/>
                </a:lnTo>
                <a:lnTo>
                  <a:pt x="139456" y="528"/>
                </a:lnTo>
                <a:lnTo>
                  <a:pt x="142500" y="2150"/>
                </a:lnTo>
                <a:lnTo>
                  <a:pt x="149270" y="3952"/>
                </a:lnTo>
                <a:lnTo>
                  <a:pt x="152853" y="4432"/>
                </a:lnTo>
                <a:lnTo>
                  <a:pt x="155242" y="6023"/>
                </a:lnTo>
                <a:lnTo>
                  <a:pt x="156834" y="8353"/>
                </a:lnTo>
                <a:lnTo>
                  <a:pt x="157896" y="11177"/>
                </a:lnTo>
                <a:lnTo>
                  <a:pt x="159076" y="21087"/>
                </a:lnTo>
                <a:lnTo>
                  <a:pt x="159600" y="32688"/>
                </a:lnTo>
                <a:lnTo>
                  <a:pt x="159833" y="42078"/>
                </a:lnTo>
                <a:lnTo>
                  <a:pt x="158625" y="47630"/>
                </a:lnTo>
                <a:lnTo>
                  <a:pt x="156550" y="53871"/>
                </a:lnTo>
                <a:lnTo>
                  <a:pt x="153897" y="60572"/>
                </a:lnTo>
                <a:lnTo>
                  <a:pt x="150858" y="67579"/>
                </a:lnTo>
                <a:lnTo>
                  <a:pt x="144094" y="82138"/>
                </a:lnTo>
                <a:lnTo>
                  <a:pt x="136703" y="93386"/>
                </a:lnTo>
                <a:lnTo>
                  <a:pt x="126695" y="107235"/>
                </a:lnTo>
                <a:lnTo>
                  <a:pt x="114943" y="122818"/>
                </a:lnTo>
                <a:lnTo>
                  <a:pt x="105839" y="134476"/>
                </a:lnTo>
                <a:lnTo>
                  <a:pt x="98499" y="143519"/>
                </a:lnTo>
                <a:lnTo>
                  <a:pt x="92336" y="150817"/>
                </a:lnTo>
                <a:lnTo>
                  <a:pt x="86957" y="156953"/>
                </a:lnTo>
                <a:lnTo>
                  <a:pt x="77594" y="167157"/>
                </a:lnTo>
                <a:lnTo>
                  <a:pt x="63775" y="181515"/>
                </a:lnTo>
                <a:lnTo>
                  <a:pt x="70402" y="176252"/>
                </a:lnTo>
                <a:lnTo>
                  <a:pt x="85899" y="165574"/>
                </a:lnTo>
                <a:lnTo>
                  <a:pt x="92826" y="160441"/>
                </a:lnTo>
                <a:lnTo>
                  <a:pt x="98714" y="155748"/>
                </a:lnTo>
                <a:lnTo>
                  <a:pt x="103909" y="151350"/>
                </a:lnTo>
                <a:lnTo>
                  <a:pt x="109912" y="148418"/>
                </a:lnTo>
                <a:lnTo>
                  <a:pt x="116455" y="146463"/>
                </a:lnTo>
                <a:lnTo>
                  <a:pt x="123357" y="145160"/>
                </a:lnTo>
                <a:lnTo>
                  <a:pt x="130498" y="144291"/>
                </a:lnTo>
                <a:lnTo>
                  <a:pt x="137798" y="143712"/>
                </a:lnTo>
                <a:lnTo>
                  <a:pt x="145205" y="143325"/>
                </a:lnTo>
                <a:lnTo>
                  <a:pt x="163596" y="142896"/>
                </a:lnTo>
                <a:lnTo>
                  <a:pt x="200378" y="142621"/>
                </a:lnTo>
                <a:lnTo>
                  <a:pt x="207245" y="143869"/>
                </a:lnTo>
                <a:lnTo>
                  <a:pt x="213093" y="145970"/>
                </a:lnTo>
                <a:lnTo>
                  <a:pt x="218262" y="148641"/>
                </a:lnTo>
                <a:lnTo>
                  <a:pt x="222978" y="151692"/>
                </a:lnTo>
                <a:lnTo>
                  <a:pt x="227392" y="154996"/>
                </a:lnTo>
                <a:lnTo>
                  <a:pt x="231605" y="158468"/>
                </a:lnTo>
                <a:lnTo>
                  <a:pt x="235683" y="162053"/>
                </a:lnTo>
                <a:lnTo>
                  <a:pt x="239672" y="165713"/>
                </a:lnTo>
                <a:lnTo>
                  <a:pt x="243601" y="169423"/>
                </a:lnTo>
                <a:lnTo>
                  <a:pt x="246221" y="174437"/>
                </a:lnTo>
                <a:lnTo>
                  <a:pt x="247967" y="180319"/>
                </a:lnTo>
                <a:lnTo>
                  <a:pt x="249131" y="186781"/>
                </a:lnTo>
                <a:lnTo>
                  <a:pt x="249907" y="192359"/>
                </a:lnTo>
                <a:lnTo>
                  <a:pt x="250770" y="201942"/>
                </a:lnTo>
                <a:lnTo>
                  <a:pt x="251000" y="207546"/>
                </a:lnTo>
                <a:lnTo>
                  <a:pt x="251255" y="220546"/>
                </a:lnTo>
                <a:lnTo>
                  <a:pt x="248783" y="228838"/>
                </a:lnTo>
                <a:lnTo>
                  <a:pt x="244596" y="238177"/>
                </a:lnTo>
                <a:lnTo>
                  <a:pt x="239263" y="248212"/>
                </a:lnTo>
                <a:lnTo>
                  <a:pt x="233169" y="258713"/>
                </a:lnTo>
                <a:lnTo>
                  <a:pt x="219624" y="280540"/>
                </a:lnTo>
                <a:lnTo>
                  <a:pt x="213726" y="289155"/>
                </a:lnTo>
                <a:lnTo>
                  <a:pt x="208524" y="296167"/>
                </a:lnTo>
                <a:lnTo>
                  <a:pt x="203785" y="302113"/>
                </a:lnTo>
                <a:lnTo>
                  <a:pt x="198087" y="307346"/>
                </a:lnTo>
                <a:lnTo>
                  <a:pt x="191748" y="312105"/>
                </a:lnTo>
                <a:lnTo>
                  <a:pt x="184982" y="316548"/>
                </a:lnTo>
                <a:lnTo>
                  <a:pt x="176661" y="320780"/>
                </a:lnTo>
                <a:lnTo>
                  <a:pt x="167304" y="324871"/>
                </a:lnTo>
                <a:lnTo>
                  <a:pt x="157256" y="328868"/>
                </a:lnTo>
                <a:lnTo>
                  <a:pt x="148017" y="331533"/>
                </a:lnTo>
                <a:lnTo>
                  <a:pt x="139318" y="333310"/>
                </a:lnTo>
                <a:lnTo>
                  <a:pt x="130979" y="334494"/>
                </a:lnTo>
                <a:lnTo>
                  <a:pt x="124149" y="335284"/>
                </a:lnTo>
                <a:lnTo>
                  <a:pt x="118326" y="335811"/>
                </a:lnTo>
                <a:lnTo>
                  <a:pt x="113173" y="336161"/>
                </a:lnTo>
                <a:lnTo>
                  <a:pt x="105929" y="336395"/>
                </a:lnTo>
                <a:lnTo>
                  <a:pt x="87720" y="336656"/>
                </a:lnTo>
                <a:lnTo>
                  <a:pt x="77529" y="335455"/>
                </a:lnTo>
                <a:lnTo>
                  <a:pt x="66926" y="333384"/>
                </a:lnTo>
                <a:lnTo>
                  <a:pt x="56047" y="330734"/>
                </a:lnTo>
                <a:lnTo>
                  <a:pt x="47525" y="328967"/>
                </a:lnTo>
                <a:lnTo>
                  <a:pt x="40573" y="327789"/>
                </a:lnTo>
                <a:lnTo>
                  <a:pt x="34668" y="327004"/>
                </a:lnTo>
                <a:lnTo>
                  <a:pt x="29462" y="325210"/>
                </a:lnTo>
                <a:lnTo>
                  <a:pt x="24721" y="322745"/>
                </a:lnTo>
                <a:lnTo>
                  <a:pt x="11429" y="3140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0"/>
          <p:cNvSpPr/>
          <p:nvPr/>
        </p:nvSpPr>
        <p:spPr>
          <a:xfrm>
            <a:off x="8286750" y="4114841"/>
            <a:ext cx="342631" cy="422700"/>
          </a:xfrm>
          <a:custGeom>
            <a:avLst/>
            <a:gdLst/>
            <a:ahLst/>
            <a:cxnLst/>
            <a:rect l="0" t="0" r="0" b="0"/>
            <a:pathLst>
              <a:path w="342631" h="422700">
                <a:moveTo>
                  <a:pt x="125729" y="11388"/>
                </a:moveTo>
                <a:lnTo>
                  <a:pt x="125729" y="5321"/>
                </a:lnTo>
                <a:lnTo>
                  <a:pt x="127000" y="3533"/>
                </a:lnTo>
                <a:lnTo>
                  <a:pt x="129116" y="2342"/>
                </a:lnTo>
                <a:lnTo>
                  <a:pt x="131798" y="1547"/>
                </a:lnTo>
                <a:lnTo>
                  <a:pt x="141550" y="664"/>
                </a:lnTo>
                <a:lnTo>
                  <a:pt x="147706" y="429"/>
                </a:lnTo>
                <a:lnTo>
                  <a:pt x="174574" y="98"/>
                </a:lnTo>
                <a:lnTo>
                  <a:pt x="200597" y="0"/>
                </a:lnTo>
                <a:lnTo>
                  <a:pt x="208662" y="1256"/>
                </a:lnTo>
                <a:lnTo>
                  <a:pt x="216578" y="3364"/>
                </a:lnTo>
                <a:lnTo>
                  <a:pt x="224395" y="6039"/>
                </a:lnTo>
                <a:lnTo>
                  <a:pt x="233416" y="7822"/>
                </a:lnTo>
                <a:lnTo>
                  <a:pt x="243240" y="9011"/>
                </a:lnTo>
                <a:lnTo>
                  <a:pt x="253600" y="9803"/>
                </a:lnTo>
                <a:lnTo>
                  <a:pt x="260506" y="11602"/>
                </a:lnTo>
                <a:lnTo>
                  <a:pt x="265110" y="14070"/>
                </a:lnTo>
                <a:lnTo>
                  <a:pt x="268180" y="16987"/>
                </a:lnTo>
                <a:lnTo>
                  <a:pt x="271497" y="18931"/>
                </a:lnTo>
                <a:lnTo>
                  <a:pt x="278568" y="21091"/>
                </a:lnTo>
                <a:lnTo>
                  <a:pt x="280961" y="20396"/>
                </a:lnTo>
                <a:lnTo>
                  <a:pt x="282557" y="18664"/>
                </a:lnTo>
                <a:lnTo>
                  <a:pt x="285119" y="12826"/>
                </a:lnTo>
                <a:lnTo>
                  <a:pt x="284059" y="12347"/>
                </a:lnTo>
                <a:lnTo>
                  <a:pt x="276500" y="11673"/>
                </a:lnTo>
                <a:lnTo>
                  <a:pt x="269785" y="11515"/>
                </a:lnTo>
                <a:lnTo>
                  <a:pt x="263676" y="10202"/>
                </a:lnTo>
                <a:lnTo>
                  <a:pt x="255795" y="8058"/>
                </a:lnTo>
                <a:lnTo>
                  <a:pt x="246729" y="5358"/>
                </a:lnTo>
                <a:lnTo>
                  <a:pt x="234336" y="4828"/>
                </a:lnTo>
                <a:lnTo>
                  <a:pt x="219724" y="5745"/>
                </a:lnTo>
                <a:lnTo>
                  <a:pt x="203633" y="7626"/>
                </a:lnTo>
                <a:lnTo>
                  <a:pt x="189095" y="8880"/>
                </a:lnTo>
                <a:lnTo>
                  <a:pt x="175593" y="9716"/>
                </a:lnTo>
                <a:lnTo>
                  <a:pt x="144751" y="11058"/>
                </a:lnTo>
                <a:lnTo>
                  <a:pt x="140951" y="12438"/>
                </a:lnTo>
                <a:lnTo>
                  <a:pt x="130804" y="19179"/>
                </a:lnTo>
                <a:lnTo>
                  <a:pt x="120329" y="28407"/>
                </a:lnTo>
                <a:lnTo>
                  <a:pt x="117050" y="35434"/>
                </a:lnTo>
                <a:lnTo>
                  <a:pt x="113593" y="45199"/>
                </a:lnTo>
                <a:lnTo>
                  <a:pt x="110018" y="56788"/>
                </a:lnTo>
                <a:lnTo>
                  <a:pt x="107636" y="68325"/>
                </a:lnTo>
                <a:lnTo>
                  <a:pt x="106047" y="79826"/>
                </a:lnTo>
                <a:lnTo>
                  <a:pt x="104988" y="91304"/>
                </a:lnTo>
                <a:lnTo>
                  <a:pt x="103012" y="100225"/>
                </a:lnTo>
                <a:lnTo>
                  <a:pt x="100424" y="107443"/>
                </a:lnTo>
                <a:lnTo>
                  <a:pt x="97429" y="113525"/>
                </a:lnTo>
                <a:lnTo>
                  <a:pt x="94163" y="121389"/>
                </a:lnTo>
                <a:lnTo>
                  <a:pt x="90715" y="130442"/>
                </a:lnTo>
                <a:lnTo>
                  <a:pt x="82124" y="154144"/>
                </a:lnTo>
                <a:lnTo>
                  <a:pt x="80636" y="164318"/>
                </a:lnTo>
                <a:lnTo>
                  <a:pt x="80195" y="175375"/>
                </a:lnTo>
                <a:lnTo>
                  <a:pt x="81403" y="179133"/>
                </a:lnTo>
                <a:lnTo>
                  <a:pt x="89867" y="192024"/>
                </a:lnTo>
                <a:lnTo>
                  <a:pt x="91661" y="192772"/>
                </a:lnTo>
                <a:lnTo>
                  <a:pt x="97042" y="193604"/>
                </a:lnTo>
                <a:lnTo>
                  <a:pt x="104064" y="192555"/>
                </a:lnTo>
                <a:lnTo>
                  <a:pt x="113826" y="190586"/>
                </a:lnTo>
                <a:lnTo>
                  <a:pt x="125414" y="188004"/>
                </a:lnTo>
                <a:lnTo>
                  <a:pt x="140759" y="186282"/>
                </a:lnTo>
                <a:lnTo>
                  <a:pt x="158609" y="185134"/>
                </a:lnTo>
                <a:lnTo>
                  <a:pt x="178129" y="184369"/>
                </a:lnTo>
                <a:lnTo>
                  <a:pt x="194953" y="185129"/>
                </a:lnTo>
                <a:lnTo>
                  <a:pt x="209978" y="186905"/>
                </a:lnTo>
                <a:lnTo>
                  <a:pt x="223805" y="189360"/>
                </a:lnTo>
                <a:lnTo>
                  <a:pt x="234294" y="190996"/>
                </a:lnTo>
                <a:lnTo>
                  <a:pt x="242555" y="192087"/>
                </a:lnTo>
                <a:lnTo>
                  <a:pt x="249334" y="192814"/>
                </a:lnTo>
                <a:lnTo>
                  <a:pt x="256392" y="194569"/>
                </a:lnTo>
                <a:lnTo>
                  <a:pt x="263638" y="197009"/>
                </a:lnTo>
                <a:lnTo>
                  <a:pt x="271009" y="199905"/>
                </a:lnTo>
                <a:lnTo>
                  <a:pt x="277192" y="203106"/>
                </a:lnTo>
                <a:lnTo>
                  <a:pt x="287449" y="210050"/>
                </a:lnTo>
                <a:lnTo>
                  <a:pt x="294296" y="215031"/>
                </a:lnTo>
                <a:lnTo>
                  <a:pt x="299067" y="219540"/>
                </a:lnTo>
                <a:lnTo>
                  <a:pt x="314529" y="234710"/>
                </a:lnTo>
                <a:lnTo>
                  <a:pt x="321446" y="242820"/>
                </a:lnTo>
                <a:lnTo>
                  <a:pt x="327327" y="250766"/>
                </a:lnTo>
                <a:lnTo>
                  <a:pt x="332518" y="258604"/>
                </a:lnTo>
                <a:lnTo>
                  <a:pt x="335978" y="267638"/>
                </a:lnTo>
                <a:lnTo>
                  <a:pt x="338285" y="277472"/>
                </a:lnTo>
                <a:lnTo>
                  <a:pt x="339824" y="287837"/>
                </a:lnTo>
                <a:lnTo>
                  <a:pt x="340849" y="296018"/>
                </a:lnTo>
                <a:lnTo>
                  <a:pt x="341988" y="308494"/>
                </a:lnTo>
                <a:lnTo>
                  <a:pt x="342630" y="316590"/>
                </a:lnTo>
                <a:lnTo>
                  <a:pt x="341450" y="318996"/>
                </a:lnTo>
                <a:lnTo>
                  <a:pt x="333721" y="329720"/>
                </a:lnTo>
                <a:lnTo>
                  <a:pt x="326967" y="341676"/>
                </a:lnTo>
                <a:lnTo>
                  <a:pt x="319732" y="352070"/>
                </a:lnTo>
                <a:lnTo>
                  <a:pt x="312283" y="360922"/>
                </a:lnTo>
                <a:lnTo>
                  <a:pt x="304739" y="369090"/>
                </a:lnTo>
                <a:lnTo>
                  <a:pt x="293351" y="380829"/>
                </a:lnTo>
                <a:lnTo>
                  <a:pt x="287008" y="385952"/>
                </a:lnTo>
                <a:lnTo>
                  <a:pt x="278969" y="391907"/>
                </a:lnTo>
                <a:lnTo>
                  <a:pt x="269799" y="398418"/>
                </a:lnTo>
                <a:lnTo>
                  <a:pt x="261146" y="402758"/>
                </a:lnTo>
                <a:lnTo>
                  <a:pt x="252838" y="405652"/>
                </a:lnTo>
                <a:lnTo>
                  <a:pt x="244758" y="407581"/>
                </a:lnTo>
                <a:lnTo>
                  <a:pt x="236832" y="410137"/>
                </a:lnTo>
                <a:lnTo>
                  <a:pt x="229007" y="413110"/>
                </a:lnTo>
                <a:lnTo>
                  <a:pt x="221251" y="416363"/>
                </a:lnTo>
                <a:lnTo>
                  <a:pt x="213541" y="418531"/>
                </a:lnTo>
                <a:lnTo>
                  <a:pt x="205860" y="419977"/>
                </a:lnTo>
                <a:lnTo>
                  <a:pt x="198200" y="420941"/>
                </a:lnTo>
                <a:lnTo>
                  <a:pt x="191823" y="421583"/>
                </a:lnTo>
                <a:lnTo>
                  <a:pt x="181351" y="422297"/>
                </a:lnTo>
                <a:lnTo>
                  <a:pt x="165690" y="422614"/>
                </a:lnTo>
                <a:lnTo>
                  <a:pt x="156181" y="422699"/>
                </a:lnTo>
                <a:lnTo>
                  <a:pt x="144760" y="420216"/>
                </a:lnTo>
                <a:lnTo>
                  <a:pt x="132067" y="416020"/>
                </a:lnTo>
                <a:lnTo>
                  <a:pt x="118524" y="410683"/>
                </a:lnTo>
                <a:lnTo>
                  <a:pt x="108225" y="405855"/>
                </a:lnTo>
                <a:lnTo>
                  <a:pt x="100091" y="401366"/>
                </a:lnTo>
                <a:lnTo>
                  <a:pt x="93397" y="397103"/>
                </a:lnTo>
                <a:lnTo>
                  <a:pt x="86394" y="392991"/>
                </a:lnTo>
                <a:lnTo>
                  <a:pt x="79186" y="388980"/>
                </a:lnTo>
                <a:lnTo>
                  <a:pt x="71840" y="385037"/>
                </a:lnTo>
                <a:lnTo>
                  <a:pt x="65674" y="382407"/>
                </a:lnTo>
                <a:lnTo>
                  <a:pt x="55435" y="379486"/>
                </a:lnTo>
                <a:lnTo>
                  <a:pt x="49656" y="378707"/>
                </a:lnTo>
                <a:lnTo>
                  <a:pt x="43264" y="378187"/>
                </a:lnTo>
                <a:lnTo>
                  <a:pt x="30658" y="377610"/>
                </a:lnTo>
                <a:lnTo>
                  <a:pt x="15604" y="377240"/>
                </a:lnTo>
                <a:lnTo>
                  <a:pt x="0" y="3771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1"/>
          <p:cNvSpPr/>
          <p:nvPr/>
        </p:nvSpPr>
        <p:spPr>
          <a:xfrm>
            <a:off x="6606540" y="5910898"/>
            <a:ext cx="244451" cy="408018"/>
          </a:xfrm>
          <a:custGeom>
            <a:avLst/>
            <a:gdLst/>
            <a:ahLst/>
            <a:cxnLst/>
            <a:rect l="0" t="0" r="0" b="0"/>
            <a:pathLst>
              <a:path w="244451" h="408018">
                <a:moveTo>
                  <a:pt x="137160" y="21271"/>
                </a:moveTo>
                <a:lnTo>
                  <a:pt x="149295" y="15204"/>
                </a:lnTo>
                <a:lnTo>
                  <a:pt x="155410" y="13416"/>
                </a:lnTo>
                <a:lnTo>
                  <a:pt x="162026" y="12224"/>
                </a:lnTo>
                <a:lnTo>
                  <a:pt x="168978" y="11430"/>
                </a:lnTo>
                <a:lnTo>
                  <a:pt x="174882" y="10901"/>
                </a:lnTo>
                <a:lnTo>
                  <a:pt x="180088" y="10547"/>
                </a:lnTo>
                <a:lnTo>
                  <a:pt x="184829" y="10312"/>
                </a:lnTo>
                <a:lnTo>
                  <a:pt x="200256" y="10051"/>
                </a:lnTo>
                <a:lnTo>
                  <a:pt x="244450" y="9850"/>
                </a:lnTo>
                <a:lnTo>
                  <a:pt x="198617" y="9842"/>
                </a:lnTo>
                <a:lnTo>
                  <a:pt x="189562" y="8572"/>
                </a:lnTo>
                <a:lnTo>
                  <a:pt x="179714" y="6455"/>
                </a:lnTo>
                <a:lnTo>
                  <a:pt x="169339" y="3774"/>
                </a:lnTo>
                <a:lnTo>
                  <a:pt x="159883" y="1986"/>
                </a:lnTo>
                <a:lnTo>
                  <a:pt x="151038" y="795"/>
                </a:lnTo>
                <a:lnTo>
                  <a:pt x="142603" y="0"/>
                </a:lnTo>
                <a:lnTo>
                  <a:pt x="134438" y="741"/>
                </a:lnTo>
                <a:lnTo>
                  <a:pt x="126455" y="2505"/>
                </a:lnTo>
                <a:lnTo>
                  <a:pt x="118593" y="4950"/>
                </a:lnTo>
                <a:lnTo>
                  <a:pt x="112082" y="6581"/>
                </a:lnTo>
                <a:lnTo>
                  <a:pt x="106471" y="7667"/>
                </a:lnTo>
                <a:lnTo>
                  <a:pt x="101461" y="8392"/>
                </a:lnTo>
                <a:lnTo>
                  <a:pt x="96850" y="10145"/>
                </a:lnTo>
                <a:lnTo>
                  <a:pt x="92507" y="12584"/>
                </a:lnTo>
                <a:lnTo>
                  <a:pt x="88342" y="15480"/>
                </a:lnTo>
                <a:lnTo>
                  <a:pt x="84294" y="18680"/>
                </a:lnTo>
                <a:lnTo>
                  <a:pt x="80326" y="22084"/>
                </a:lnTo>
                <a:lnTo>
                  <a:pt x="76410" y="25623"/>
                </a:lnTo>
                <a:lnTo>
                  <a:pt x="68673" y="32942"/>
                </a:lnTo>
                <a:lnTo>
                  <a:pt x="64832" y="36672"/>
                </a:lnTo>
                <a:lnTo>
                  <a:pt x="62272" y="40428"/>
                </a:lnTo>
                <a:lnTo>
                  <a:pt x="51756" y="65453"/>
                </a:lnTo>
                <a:lnTo>
                  <a:pt x="29305" y="110986"/>
                </a:lnTo>
                <a:lnTo>
                  <a:pt x="23346" y="125531"/>
                </a:lnTo>
                <a:lnTo>
                  <a:pt x="19374" y="137768"/>
                </a:lnTo>
                <a:lnTo>
                  <a:pt x="16726" y="148466"/>
                </a:lnTo>
                <a:lnTo>
                  <a:pt x="16230" y="154328"/>
                </a:lnTo>
                <a:lnTo>
                  <a:pt x="17170" y="156966"/>
                </a:lnTo>
                <a:lnTo>
                  <a:pt x="21736" y="158142"/>
                </a:lnTo>
                <a:lnTo>
                  <a:pt x="29134" y="154916"/>
                </a:lnTo>
                <a:lnTo>
                  <a:pt x="34662" y="152278"/>
                </a:lnTo>
                <a:lnTo>
                  <a:pt x="43428" y="146709"/>
                </a:lnTo>
                <a:lnTo>
                  <a:pt x="54352" y="139186"/>
                </a:lnTo>
                <a:lnTo>
                  <a:pt x="66714" y="130361"/>
                </a:lnTo>
                <a:lnTo>
                  <a:pt x="77496" y="124478"/>
                </a:lnTo>
                <a:lnTo>
                  <a:pt x="87224" y="120556"/>
                </a:lnTo>
                <a:lnTo>
                  <a:pt x="96249" y="117941"/>
                </a:lnTo>
                <a:lnTo>
                  <a:pt x="103536" y="114928"/>
                </a:lnTo>
                <a:lnTo>
                  <a:pt x="109664" y="111649"/>
                </a:lnTo>
                <a:lnTo>
                  <a:pt x="115020" y="108193"/>
                </a:lnTo>
                <a:lnTo>
                  <a:pt x="121129" y="105889"/>
                </a:lnTo>
                <a:lnTo>
                  <a:pt x="127743" y="104353"/>
                </a:lnTo>
                <a:lnTo>
                  <a:pt x="134692" y="103330"/>
                </a:lnTo>
                <a:lnTo>
                  <a:pt x="140595" y="102646"/>
                </a:lnTo>
                <a:lnTo>
                  <a:pt x="145799" y="102192"/>
                </a:lnTo>
                <a:lnTo>
                  <a:pt x="150539" y="101888"/>
                </a:lnTo>
                <a:lnTo>
                  <a:pt x="157509" y="102956"/>
                </a:lnTo>
                <a:lnTo>
                  <a:pt x="165966" y="104938"/>
                </a:lnTo>
                <a:lnTo>
                  <a:pt x="175414" y="107529"/>
                </a:lnTo>
                <a:lnTo>
                  <a:pt x="182983" y="110526"/>
                </a:lnTo>
                <a:lnTo>
                  <a:pt x="189298" y="113795"/>
                </a:lnTo>
                <a:lnTo>
                  <a:pt x="194779" y="117244"/>
                </a:lnTo>
                <a:lnTo>
                  <a:pt x="199702" y="122082"/>
                </a:lnTo>
                <a:lnTo>
                  <a:pt x="204255" y="127849"/>
                </a:lnTo>
                <a:lnTo>
                  <a:pt x="208560" y="134233"/>
                </a:lnTo>
                <a:lnTo>
                  <a:pt x="212700" y="139759"/>
                </a:lnTo>
                <a:lnTo>
                  <a:pt x="216730" y="144713"/>
                </a:lnTo>
                <a:lnTo>
                  <a:pt x="220686" y="149286"/>
                </a:lnTo>
                <a:lnTo>
                  <a:pt x="223324" y="154874"/>
                </a:lnTo>
                <a:lnTo>
                  <a:pt x="225083" y="161140"/>
                </a:lnTo>
                <a:lnTo>
                  <a:pt x="226255" y="167857"/>
                </a:lnTo>
                <a:lnTo>
                  <a:pt x="227037" y="178685"/>
                </a:lnTo>
                <a:lnTo>
                  <a:pt x="227558" y="192254"/>
                </a:lnTo>
                <a:lnTo>
                  <a:pt x="227905" y="207650"/>
                </a:lnTo>
                <a:lnTo>
                  <a:pt x="226866" y="224263"/>
                </a:lnTo>
                <a:lnTo>
                  <a:pt x="224904" y="241690"/>
                </a:lnTo>
                <a:lnTo>
                  <a:pt x="222326" y="259657"/>
                </a:lnTo>
                <a:lnTo>
                  <a:pt x="219337" y="274175"/>
                </a:lnTo>
                <a:lnTo>
                  <a:pt x="216075" y="286394"/>
                </a:lnTo>
                <a:lnTo>
                  <a:pt x="212629" y="297080"/>
                </a:lnTo>
                <a:lnTo>
                  <a:pt x="207792" y="309284"/>
                </a:lnTo>
                <a:lnTo>
                  <a:pt x="202028" y="322500"/>
                </a:lnTo>
                <a:lnTo>
                  <a:pt x="185167" y="358597"/>
                </a:lnTo>
                <a:lnTo>
                  <a:pt x="180594" y="368076"/>
                </a:lnTo>
                <a:lnTo>
                  <a:pt x="175006" y="375664"/>
                </a:lnTo>
                <a:lnTo>
                  <a:pt x="168741" y="381993"/>
                </a:lnTo>
                <a:lnTo>
                  <a:pt x="162023" y="387483"/>
                </a:lnTo>
                <a:lnTo>
                  <a:pt x="156275" y="391142"/>
                </a:lnTo>
                <a:lnTo>
                  <a:pt x="151173" y="393582"/>
                </a:lnTo>
                <a:lnTo>
                  <a:pt x="121724" y="403565"/>
                </a:lnTo>
                <a:lnTo>
                  <a:pt x="112899" y="405674"/>
                </a:lnTo>
                <a:lnTo>
                  <a:pt x="104476" y="407080"/>
                </a:lnTo>
                <a:lnTo>
                  <a:pt x="96321" y="408017"/>
                </a:lnTo>
                <a:lnTo>
                  <a:pt x="88343" y="407372"/>
                </a:lnTo>
                <a:lnTo>
                  <a:pt x="80486" y="405671"/>
                </a:lnTo>
                <a:lnTo>
                  <a:pt x="72708" y="403268"/>
                </a:lnTo>
                <a:lnTo>
                  <a:pt x="64981" y="400396"/>
                </a:lnTo>
                <a:lnTo>
                  <a:pt x="57291" y="397211"/>
                </a:lnTo>
                <a:lnTo>
                  <a:pt x="49624" y="393818"/>
                </a:lnTo>
                <a:lnTo>
                  <a:pt x="34332" y="386661"/>
                </a:lnTo>
                <a:lnTo>
                  <a:pt x="26698" y="382975"/>
                </a:lnTo>
                <a:lnTo>
                  <a:pt x="20338" y="380517"/>
                </a:lnTo>
                <a:lnTo>
                  <a:pt x="14829" y="378878"/>
                </a:lnTo>
                <a:lnTo>
                  <a:pt x="2929" y="376249"/>
                </a:lnTo>
                <a:lnTo>
                  <a:pt x="1952" y="374763"/>
                </a:lnTo>
                <a:lnTo>
                  <a:pt x="0" y="3641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2"/>
          <p:cNvSpPr/>
          <p:nvPr/>
        </p:nvSpPr>
        <p:spPr>
          <a:xfrm>
            <a:off x="6939598" y="6058554"/>
            <a:ext cx="32550" cy="79356"/>
          </a:xfrm>
          <a:custGeom>
            <a:avLst/>
            <a:gdLst/>
            <a:ahLst/>
            <a:cxnLst/>
            <a:rect l="0" t="0" r="0" b="0"/>
            <a:pathLst>
              <a:path w="32550" h="79356">
                <a:moveTo>
                  <a:pt x="9842" y="22205"/>
                </a:moveTo>
                <a:lnTo>
                  <a:pt x="3774" y="28273"/>
                </a:lnTo>
                <a:lnTo>
                  <a:pt x="1986" y="31330"/>
                </a:lnTo>
                <a:lnTo>
                  <a:pt x="795" y="34639"/>
                </a:lnTo>
                <a:lnTo>
                  <a:pt x="0" y="38114"/>
                </a:lnTo>
                <a:lnTo>
                  <a:pt x="741" y="40431"/>
                </a:lnTo>
                <a:lnTo>
                  <a:pt x="2504" y="41976"/>
                </a:lnTo>
                <a:lnTo>
                  <a:pt x="4950" y="43006"/>
                </a:lnTo>
                <a:lnTo>
                  <a:pt x="6581" y="42422"/>
                </a:lnTo>
                <a:lnTo>
                  <a:pt x="7667" y="40763"/>
                </a:lnTo>
                <a:lnTo>
                  <a:pt x="8392" y="38388"/>
                </a:lnTo>
                <a:lnTo>
                  <a:pt x="10145" y="36803"/>
                </a:lnTo>
                <a:lnTo>
                  <a:pt x="12584" y="35748"/>
                </a:lnTo>
                <a:lnTo>
                  <a:pt x="15480" y="35043"/>
                </a:lnTo>
                <a:lnTo>
                  <a:pt x="17411" y="33304"/>
                </a:lnTo>
                <a:lnTo>
                  <a:pt x="18698" y="30875"/>
                </a:lnTo>
                <a:lnTo>
                  <a:pt x="19555" y="27985"/>
                </a:lnTo>
                <a:lnTo>
                  <a:pt x="21398" y="24789"/>
                </a:lnTo>
                <a:lnTo>
                  <a:pt x="23895" y="21388"/>
                </a:lnTo>
                <a:lnTo>
                  <a:pt x="26831" y="17850"/>
                </a:lnTo>
                <a:lnTo>
                  <a:pt x="28788" y="14222"/>
                </a:lnTo>
                <a:lnTo>
                  <a:pt x="30092" y="10533"/>
                </a:lnTo>
                <a:lnTo>
                  <a:pt x="32549" y="0"/>
                </a:lnTo>
                <a:lnTo>
                  <a:pt x="31330" y="1052"/>
                </a:lnTo>
                <a:lnTo>
                  <a:pt x="26588" y="5607"/>
                </a:lnTo>
                <a:lnTo>
                  <a:pt x="24816" y="8600"/>
                </a:lnTo>
                <a:lnTo>
                  <a:pt x="23635" y="11865"/>
                </a:lnTo>
                <a:lnTo>
                  <a:pt x="22847" y="15312"/>
                </a:lnTo>
                <a:lnTo>
                  <a:pt x="21052" y="17610"/>
                </a:lnTo>
                <a:lnTo>
                  <a:pt x="18585" y="19141"/>
                </a:lnTo>
                <a:lnTo>
                  <a:pt x="15671" y="20163"/>
                </a:lnTo>
                <a:lnTo>
                  <a:pt x="13727" y="22114"/>
                </a:lnTo>
                <a:lnTo>
                  <a:pt x="12432" y="24684"/>
                </a:lnTo>
                <a:lnTo>
                  <a:pt x="11569" y="27668"/>
                </a:lnTo>
                <a:lnTo>
                  <a:pt x="10994" y="30927"/>
                </a:lnTo>
                <a:lnTo>
                  <a:pt x="10610" y="34370"/>
                </a:lnTo>
                <a:lnTo>
                  <a:pt x="10353" y="37935"/>
                </a:lnTo>
                <a:lnTo>
                  <a:pt x="8913" y="41581"/>
                </a:lnTo>
                <a:lnTo>
                  <a:pt x="6683" y="45283"/>
                </a:lnTo>
                <a:lnTo>
                  <a:pt x="3926" y="49020"/>
                </a:lnTo>
                <a:lnTo>
                  <a:pt x="2087" y="52782"/>
                </a:lnTo>
                <a:lnTo>
                  <a:pt x="862" y="56560"/>
                </a:lnTo>
                <a:lnTo>
                  <a:pt x="45" y="60348"/>
                </a:lnTo>
                <a:lnTo>
                  <a:pt x="771" y="64144"/>
                </a:lnTo>
                <a:lnTo>
                  <a:pt x="2525" y="67945"/>
                </a:lnTo>
                <a:lnTo>
                  <a:pt x="9842" y="793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3"/>
          <p:cNvSpPr/>
          <p:nvPr/>
        </p:nvSpPr>
        <p:spPr>
          <a:xfrm>
            <a:off x="7075169" y="5818244"/>
            <a:ext cx="617222" cy="467601"/>
          </a:xfrm>
          <a:custGeom>
            <a:avLst/>
            <a:gdLst/>
            <a:ahLst/>
            <a:cxnLst/>
            <a:rect l="0" t="0" r="0" b="0"/>
            <a:pathLst>
              <a:path w="617222" h="467601">
                <a:moveTo>
                  <a:pt x="0" y="239656"/>
                </a:moveTo>
                <a:lnTo>
                  <a:pt x="0" y="299518"/>
                </a:lnTo>
                <a:lnTo>
                  <a:pt x="2540" y="316393"/>
                </a:lnTo>
                <a:lnTo>
                  <a:pt x="6773" y="333994"/>
                </a:lnTo>
                <a:lnTo>
                  <a:pt x="16981" y="367943"/>
                </a:lnTo>
                <a:lnTo>
                  <a:pt x="33882" y="420783"/>
                </a:lnTo>
                <a:lnTo>
                  <a:pt x="43382" y="449706"/>
                </a:lnTo>
                <a:lnTo>
                  <a:pt x="48068" y="457048"/>
                </a:lnTo>
                <a:lnTo>
                  <a:pt x="51095" y="460784"/>
                </a:lnTo>
                <a:lnTo>
                  <a:pt x="54384" y="463274"/>
                </a:lnTo>
                <a:lnTo>
                  <a:pt x="61424" y="466042"/>
                </a:lnTo>
                <a:lnTo>
                  <a:pt x="72528" y="467600"/>
                </a:lnTo>
                <a:lnTo>
                  <a:pt x="75023" y="466548"/>
                </a:lnTo>
                <a:lnTo>
                  <a:pt x="76685" y="464577"/>
                </a:lnTo>
                <a:lnTo>
                  <a:pt x="77793" y="461993"/>
                </a:lnTo>
                <a:lnTo>
                  <a:pt x="79353" y="452289"/>
                </a:lnTo>
                <a:lnTo>
                  <a:pt x="79719" y="441686"/>
                </a:lnTo>
                <a:lnTo>
                  <a:pt x="79953" y="414182"/>
                </a:lnTo>
                <a:lnTo>
                  <a:pt x="81243" y="406807"/>
                </a:lnTo>
                <a:lnTo>
                  <a:pt x="83372" y="399350"/>
                </a:lnTo>
                <a:lnTo>
                  <a:pt x="86061" y="391838"/>
                </a:lnTo>
                <a:lnTo>
                  <a:pt x="87855" y="384290"/>
                </a:lnTo>
                <a:lnTo>
                  <a:pt x="89050" y="376719"/>
                </a:lnTo>
                <a:lnTo>
                  <a:pt x="89847" y="369132"/>
                </a:lnTo>
                <a:lnTo>
                  <a:pt x="90378" y="351373"/>
                </a:lnTo>
                <a:lnTo>
                  <a:pt x="91428" y="113651"/>
                </a:lnTo>
                <a:lnTo>
                  <a:pt x="92702" y="104852"/>
                </a:lnTo>
                <a:lnTo>
                  <a:pt x="97505" y="91690"/>
                </a:lnTo>
                <a:lnTo>
                  <a:pt x="100563" y="87671"/>
                </a:lnTo>
                <a:lnTo>
                  <a:pt x="103872" y="84993"/>
                </a:lnTo>
                <a:lnTo>
                  <a:pt x="124376" y="74626"/>
                </a:lnTo>
                <a:lnTo>
                  <a:pt x="141639" y="67672"/>
                </a:lnTo>
                <a:lnTo>
                  <a:pt x="159471" y="61618"/>
                </a:lnTo>
                <a:lnTo>
                  <a:pt x="177920" y="58210"/>
                </a:lnTo>
                <a:lnTo>
                  <a:pt x="191682" y="57413"/>
                </a:lnTo>
                <a:lnTo>
                  <a:pt x="206266" y="53672"/>
                </a:lnTo>
                <a:lnTo>
                  <a:pt x="213711" y="50896"/>
                </a:lnTo>
                <a:lnTo>
                  <a:pt x="230104" y="46506"/>
                </a:lnTo>
                <a:lnTo>
                  <a:pt x="305246" y="28192"/>
                </a:lnTo>
                <a:lnTo>
                  <a:pt x="358338" y="14015"/>
                </a:lnTo>
                <a:lnTo>
                  <a:pt x="379862" y="9218"/>
                </a:lnTo>
                <a:lnTo>
                  <a:pt x="398022" y="6021"/>
                </a:lnTo>
                <a:lnTo>
                  <a:pt x="413938" y="3889"/>
                </a:lnTo>
                <a:lnTo>
                  <a:pt x="430899" y="2468"/>
                </a:lnTo>
                <a:lnTo>
                  <a:pt x="448556" y="1520"/>
                </a:lnTo>
                <a:lnTo>
                  <a:pt x="485109" y="468"/>
                </a:lnTo>
                <a:lnTo>
                  <a:pt x="522520" y="0"/>
                </a:lnTo>
                <a:lnTo>
                  <a:pt x="540118" y="1145"/>
                </a:lnTo>
                <a:lnTo>
                  <a:pt x="556928" y="3179"/>
                </a:lnTo>
                <a:lnTo>
                  <a:pt x="596139" y="9500"/>
                </a:lnTo>
                <a:lnTo>
                  <a:pt x="608999" y="10595"/>
                </a:lnTo>
                <a:lnTo>
                  <a:pt x="611739" y="12018"/>
                </a:lnTo>
                <a:lnTo>
                  <a:pt x="613566" y="14237"/>
                </a:lnTo>
                <a:lnTo>
                  <a:pt x="617221" y="224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4"/>
          <p:cNvSpPr/>
          <p:nvPr/>
        </p:nvSpPr>
        <p:spPr>
          <a:xfrm>
            <a:off x="7200900" y="5898262"/>
            <a:ext cx="290721" cy="365378"/>
          </a:xfrm>
          <a:custGeom>
            <a:avLst/>
            <a:gdLst/>
            <a:ahLst/>
            <a:cxnLst/>
            <a:rect l="0" t="0" r="0" b="0"/>
            <a:pathLst>
              <a:path w="290721" h="365378">
                <a:moveTo>
                  <a:pt x="57150" y="113917"/>
                </a:moveTo>
                <a:lnTo>
                  <a:pt x="45014" y="107850"/>
                </a:lnTo>
                <a:lnTo>
                  <a:pt x="41439" y="104792"/>
                </a:lnTo>
                <a:lnTo>
                  <a:pt x="39056" y="101484"/>
                </a:lnTo>
                <a:lnTo>
                  <a:pt x="36408" y="94421"/>
                </a:lnTo>
                <a:lnTo>
                  <a:pt x="35231" y="87049"/>
                </a:lnTo>
                <a:lnTo>
                  <a:pt x="37458" y="82036"/>
                </a:lnTo>
                <a:lnTo>
                  <a:pt x="41481" y="76152"/>
                </a:lnTo>
                <a:lnTo>
                  <a:pt x="46704" y="69691"/>
                </a:lnTo>
                <a:lnTo>
                  <a:pt x="52726" y="64113"/>
                </a:lnTo>
                <a:lnTo>
                  <a:pt x="59280" y="59125"/>
                </a:lnTo>
                <a:lnTo>
                  <a:pt x="66190" y="54529"/>
                </a:lnTo>
                <a:lnTo>
                  <a:pt x="72066" y="48925"/>
                </a:lnTo>
                <a:lnTo>
                  <a:pt x="77254" y="42649"/>
                </a:lnTo>
                <a:lnTo>
                  <a:pt x="81983" y="35926"/>
                </a:lnTo>
                <a:lnTo>
                  <a:pt x="90215" y="28902"/>
                </a:lnTo>
                <a:lnTo>
                  <a:pt x="100783" y="21681"/>
                </a:lnTo>
                <a:lnTo>
                  <a:pt x="112909" y="14327"/>
                </a:lnTo>
                <a:lnTo>
                  <a:pt x="122263" y="9423"/>
                </a:lnTo>
                <a:lnTo>
                  <a:pt x="129768" y="6155"/>
                </a:lnTo>
                <a:lnTo>
                  <a:pt x="136042" y="3975"/>
                </a:lnTo>
                <a:lnTo>
                  <a:pt x="145305" y="2523"/>
                </a:lnTo>
                <a:lnTo>
                  <a:pt x="156560" y="1555"/>
                </a:lnTo>
                <a:lnTo>
                  <a:pt x="180072" y="478"/>
                </a:lnTo>
                <a:lnTo>
                  <a:pt x="198988" y="0"/>
                </a:lnTo>
                <a:lnTo>
                  <a:pt x="206319" y="1143"/>
                </a:lnTo>
                <a:lnTo>
                  <a:pt x="212476" y="3175"/>
                </a:lnTo>
                <a:lnTo>
                  <a:pt x="217851" y="5799"/>
                </a:lnTo>
                <a:lnTo>
                  <a:pt x="221433" y="8818"/>
                </a:lnTo>
                <a:lnTo>
                  <a:pt x="223822" y="12102"/>
                </a:lnTo>
                <a:lnTo>
                  <a:pt x="227746" y="19136"/>
                </a:lnTo>
                <a:lnTo>
                  <a:pt x="233723" y="26496"/>
                </a:lnTo>
                <a:lnTo>
                  <a:pt x="235825" y="31506"/>
                </a:lnTo>
                <a:lnTo>
                  <a:pt x="237227" y="37386"/>
                </a:lnTo>
                <a:lnTo>
                  <a:pt x="238161" y="43847"/>
                </a:lnTo>
                <a:lnTo>
                  <a:pt x="237514" y="51964"/>
                </a:lnTo>
                <a:lnTo>
                  <a:pt x="235812" y="61185"/>
                </a:lnTo>
                <a:lnTo>
                  <a:pt x="233409" y="71143"/>
                </a:lnTo>
                <a:lnTo>
                  <a:pt x="230535" y="79051"/>
                </a:lnTo>
                <a:lnTo>
                  <a:pt x="227350" y="85593"/>
                </a:lnTo>
                <a:lnTo>
                  <a:pt x="223956" y="91224"/>
                </a:lnTo>
                <a:lnTo>
                  <a:pt x="185819" y="157789"/>
                </a:lnTo>
                <a:lnTo>
                  <a:pt x="172332" y="182523"/>
                </a:lnTo>
                <a:lnTo>
                  <a:pt x="165689" y="191404"/>
                </a:lnTo>
                <a:lnTo>
                  <a:pt x="158719" y="198595"/>
                </a:lnTo>
                <a:lnTo>
                  <a:pt x="151533" y="204659"/>
                </a:lnTo>
                <a:lnTo>
                  <a:pt x="144202" y="209972"/>
                </a:lnTo>
                <a:lnTo>
                  <a:pt x="136774" y="214784"/>
                </a:lnTo>
                <a:lnTo>
                  <a:pt x="129282" y="219262"/>
                </a:lnTo>
                <a:lnTo>
                  <a:pt x="123018" y="222247"/>
                </a:lnTo>
                <a:lnTo>
                  <a:pt x="117572" y="224237"/>
                </a:lnTo>
                <a:lnTo>
                  <a:pt x="112671" y="225564"/>
                </a:lnTo>
                <a:lnTo>
                  <a:pt x="110674" y="225178"/>
                </a:lnTo>
                <a:lnTo>
                  <a:pt x="110612" y="223651"/>
                </a:lnTo>
                <a:lnTo>
                  <a:pt x="111842" y="221363"/>
                </a:lnTo>
                <a:lnTo>
                  <a:pt x="119639" y="212075"/>
                </a:lnTo>
                <a:lnTo>
                  <a:pt x="121670" y="208566"/>
                </a:lnTo>
                <a:lnTo>
                  <a:pt x="125796" y="197559"/>
                </a:lnTo>
                <a:lnTo>
                  <a:pt x="131262" y="190039"/>
                </a:lnTo>
                <a:lnTo>
                  <a:pt x="137038" y="186255"/>
                </a:lnTo>
                <a:lnTo>
                  <a:pt x="144698" y="182462"/>
                </a:lnTo>
                <a:lnTo>
                  <a:pt x="153616" y="178664"/>
                </a:lnTo>
                <a:lnTo>
                  <a:pt x="160830" y="174862"/>
                </a:lnTo>
                <a:lnTo>
                  <a:pt x="166910" y="171057"/>
                </a:lnTo>
                <a:lnTo>
                  <a:pt x="172234" y="167251"/>
                </a:lnTo>
                <a:lnTo>
                  <a:pt x="177052" y="164713"/>
                </a:lnTo>
                <a:lnTo>
                  <a:pt x="185793" y="161893"/>
                </a:lnTo>
                <a:lnTo>
                  <a:pt x="192442" y="161141"/>
                </a:lnTo>
                <a:lnTo>
                  <a:pt x="200684" y="160640"/>
                </a:lnTo>
                <a:lnTo>
                  <a:pt x="223715" y="159934"/>
                </a:lnTo>
                <a:lnTo>
                  <a:pt x="229154" y="159836"/>
                </a:lnTo>
                <a:lnTo>
                  <a:pt x="235318" y="161040"/>
                </a:lnTo>
                <a:lnTo>
                  <a:pt x="241969" y="163112"/>
                </a:lnTo>
                <a:lnTo>
                  <a:pt x="248942" y="165764"/>
                </a:lnTo>
                <a:lnTo>
                  <a:pt x="254861" y="168801"/>
                </a:lnTo>
                <a:lnTo>
                  <a:pt x="260077" y="172097"/>
                </a:lnTo>
                <a:lnTo>
                  <a:pt x="264824" y="175564"/>
                </a:lnTo>
                <a:lnTo>
                  <a:pt x="273487" y="186189"/>
                </a:lnTo>
                <a:lnTo>
                  <a:pt x="277574" y="192578"/>
                </a:lnTo>
                <a:lnTo>
                  <a:pt x="281569" y="201918"/>
                </a:lnTo>
                <a:lnTo>
                  <a:pt x="285502" y="213225"/>
                </a:lnTo>
                <a:lnTo>
                  <a:pt x="289395" y="225843"/>
                </a:lnTo>
                <a:lnTo>
                  <a:pt x="290720" y="235524"/>
                </a:lnTo>
                <a:lnTo>
                  <a:pt x="290333" y="243249"/>
                </a:lnTo>
                <a:lnTo>
                  <a:pt x="288805" y="249668"/>
                </a:lnTo>
                <a:lnTo>
                  <a:pt x="283721" y="260188"/>
                </a:lnTo>
                <a:lnTo>
                  <a:pt x="264042" y="289425"/>
                </a:lnTo>
                <a:lnTo>
                  <a:pt x="258578" y="296962"/>
                </a:lnTo>
                <a:lnTo>
                  <a:pt x="253665" y="303257"/>
                </a:lnTo>
                <a:lnTo>
                  <a:pt x="249120" y="308724"/>
                </a:lnTo>
                <a:lnTo>
                  <a:pt x="241010" y="316178"/>
                </a:lnTo>
                <a:lnTo>
                  <a:pt x="230523" y="324958"/>
                </a:lnTo>
                <a:lnTo>
                  <a:pt x="218452" y="334621"/>
                </a:lnTo>
                <a:lnTo>
                  <a:pt x="207864" y="341064"/>
                </a:lnTo>
                <a:lnTo>
                  <a:pt x="198266" y="345358"/>
                </a:lnTo>
                <a:lnTo>
                  <a:pt x="189327" y="348221"/>
                </a:lnTo>
                <a:lnTo>
                  <a:pt x="182098" y="350130"/>
                </a:lnTo>
                <a:lnTo>
                  <a:pt x="176008" y="351403"/>
                </a:lnTo>
                <a:lnTo>
                  <a:pt x="170678" y="352251"/>
                </a:lnTo>
                <a:lnTo>
                  <a:pt x="164586" y="352816"/>
                </a:lnTo>
                <a:lnTo>
                  <a:pt x="157984" y="353193"/>
                </a:lnTo>
                <a:lnTo>
                  <a:pt x="151042" y="353444"/>
                </a:lnTo>
                <a:lnTo>
                  <a:pt x="25390" y="353942"/>
                </a:lnTo>
                <a:lnTo>
                  <a:pt x="0" y="3653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harder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828800"/>
            <a:ext cx="45339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94"/>
          <p:cNvSpPr/>
          <p:nvPr/>
        </p:nvSpPr>
        <p:spPr>
          <a:xfrm>
            <a:off x="1055443" y="3783372"/>
            <a:ext cx="1181025" cy="125688"/>
          </a:xfrm>
          <a:custGeom>
            <a:avLst/>
            <a:gdLst/>
            <a:ahLst/>
            <a:cxnLst/>
            <a:rect l="0" t="0" r="0" b="0"/>
            <a:pathLst>
              <a:path w="1181025" h="125688">
                <a:moveTo>
                  <a:pt x="64697" y="91398"/>
                </a:moveTo>
                <a:lnTo>
                  <a:pt x="374264" y="91398"/>
                </a:lnTo>
                <a:lnTo>
                  <a:pt x="390242" y="88011"/>
                </a:lnTo>
                <a:lnTo>
                  <a:pt x="399837" y="85330"/>
                </a:lnTo>
                <a:lnTo>
                  <a:pt x="425476" y="81556"/>
                </a:lnTo>
                <a:lnTo>
                  <a:pt x="535212" y="71156"/>
                </a:lnTo>
                <a:lnTo>
                  <a:pt x="626736" y="60565"/>
                </a:lnTo>
                <a:lnTo>
                  <a:pt x="683215" y="53141"/>
                </a:lnTo>
                <a:lnTo>
                  <a:pt x="708182" y="50653"/>
                </a:lnTo>
                <a:lnTo>
                  <a:pt x="731177" y="48994"/>
                </a:lnTo>
                <a:lnTo>
                  <a:pt x="780332" y="46660"/>
                </a:lnTo>
                <a:lnTo>
                  <a:pt x="816487" y="45969"/>
                </a:lnTo>
                <a:lnTo>
                  <a:pt x="861322" y="45735"/>
                </a:lnTo>
                <a:lnTo>
                  <a:pt x="876376" y="42316"/>
                </a:lnTo>
                <a:lnTo>
                  <a:pt x="883946" y="39627"/>
                </a:lnTo>
                <a:lnTo>
                  <a:pt x="912804" y="35842"/>
                </a:lnTo>
                <a:lnTo>
                  <a:pt x="945484" y="34720"/>
                </a:lnTo>
                <a:lnTo>
                  <a:pt x="967162" y="34387"/>
                </a:lnTo>
                <a:lnTo>
                  <a:pt x="972410" y="35611"/>
                </a:lnTo>
                <a:lnTo>
                  <a:pt x="977179" y="37697"/>
                </a:lnTo>
                <a:lnTo>
                  <a:pt x="981628" y="40357"/>
                </a:lnTo>
                <a:lnTo>
                  <a:pt x="996732" y="43313"/>
                </a:lnTo>
                <a:lnTo>
                  <a:pt x="1030042" y="44977"/>
                </a:lnTo>
                <a:lnTo>
                  <a:pt x="1056470" y="45539"/>
                </a:lnTo>
                <a:lnTo>
                  <a:pt x="1037795" y="46920"/>
                </a:lnTo>
                <a:lnTo>
                  <a:pt x="1027119" y="49046"/>
                </a:lnTo>
                <a:lnTo>
                  <a:pt x="1014922" y="51733"/>
                </a:lnTo>
                <a:lnTo>
                  <a:pt x="985619" y="55515"/>
                </a:lnTo>
                <a:lnTo>
                  <a:pt x="954232" y="56793"/>
                </a:lnTo>
                <a:lnTo>
                  <a:pt x="917553" y="60432"/>
                </a:lnTo>
                <a:lnTo>
                  <a:pt x="899967" y="63134"/>
                </a:lnTo>
                <a:lnTo>
                  <a:pt x="843175" y="69523"/>
                </a:lnTo>
                <a:lnTo>
                  <a:pt x="782797" y="75325"/>
                </a:lnTo>
                <a:lnTo>
                  <a:pt x="747496" y="77904"/>
                </a:lnTo>
                <a:lnTo>
                  <a:pt x="728176" y="78592"/>
                </a:lnTo>
                <a:lnTo>
                  <a:pt x="637930" y="79786"/>
                </a:lnTo>
                <a:lnTo>
                  <a:pt x="341998" y="79963"/>
                </a:lnTo>
                <a:lnTo>
                  <a:pt x="318144" y="78694"/>
                </a:lnTo>
                <a:lnTo>
                  <a:pt x="298432" y="76579"/>
                </a:lnTo>
                <a:lnTo>
                  <a:pt x="281480" y="73898"/>
                </a:lnTo>
                <a:lnTo>
                  <a:pt x="262559" y="72112"/>
                </a:lnTo>
                <a:lnTo>
                  <a:pt x="242325" y="70920"/>
                </a:lnTo>
                <a:lnTo>
                  <a:pt x="199523" y="69597"/>
                </a:lnTo>
                <a:lnTo>
                  <a:pt x="155099" y="69008"/>
                </a:lnTo>
                <a:lnTo>
                  <a:pt x="133855" y="67581"/>
                </a:lnTo>
                <a:lnTo>
                  <a:pt x="113342" y="65360"/>
                </a:lnTo>
                <a:lnTo>
                  <a:pt x="78697" y="60775"/>
                </a:lnTo>
                <a:lnTo>
                  <a:pt x="52053" y="56924"/>
                </a:lnTo>
                <a:lnTo>
                  <a:pt x="46107" y="54445"/>
                </a:lnTo>
                <a:lnTo>
                  <a:pt x="40874" y="51522"/>
                </a:lnTo>
                <a:lnTo>
                  <a:pt x="31672" y="48275"/>
                </a:lnTo>
                <a:lnTo>
                  <a:pt x="27440" y="47409"/>
                </a:lnTo>
                <a:lnTo>
                  <a:pt x="22079" y="48102"/>
                </a:lnTo>
                <a:lnTo>
                  <a:pt x="15965" y="49834"/>
                </a:lnTo>
                <a:lnTo>
                  <a:pt x="37" y="55671"/>
                </a:lnTo>
                <a:lnTo>
                  <a:pt x="0" y="56150"/>
                </a:lnTo>
                <a:lnTo>
                  <a:pt x="1246" y="56469"/>
                </a:lnTo>
                <a:lnTo>
                  <a:pt x="3346" y="56682"/>
                </a:lnTo>
                <a:lnTo>
                  <a:pt x="9066" y="60305"/>
                </a:lnTo>
                <a:lnTo>
                  <a:pt x="12370" y="63049"/>
                </a:lnTo>
                <a:lnTo>
                  <a:pt x="15842" y="64879"/>
                </a:lnTo>
                <a:lnTo>
                  <a:pt x="23087" y="66911"/>
                </a:lnTo>
                <a:lnTo>
                  <a:pt x="37313" y="64428"/>
                </a:lnTo>
                <a:lnTo>
                  <a:pt x="46441" y="61988"/>
                </a:lnTo>
                <a:lnTo>
                  <a:pt x="71423" y="58553"/>
                </a:lnTo>
                <a:lnTo>
                  <a:pt x="81881" y="56802"/>
                </a:lnTo>
                <a:lnTo>
                  <a:pt x="93933" y="54364"/>
                </a:lnTo>
                <a:lnTo>
                  <a:pt x="107047" y="51468"/>
                </a:lnTo>
                <a:lnTo>
                  <a:pt x="131779" y="48251"/>
                </a:lnTo>
                <a:lnTo>
                  <a:pt x="143708" y="47393"/>
                </a:lnTo>
                <a:lnTo>
                  <a:pt x="158011" y="44281"/>
                </a:lnTo>
                <a:lnTo>
                  <a:pt x="173896" y="39667"/>
                </a:lnTo>
                <a:lnTo>
                  <a:pt x="190836" y="34050"/>
                </a:lnTo>
                <a:lnTo>
                  <a:pt x="208480" y="30306"/>
                </a:lnTo>
                <a:lnTo>
                  <a:pt x="226592" y="27810"/>
                </a:lnTo>
                <a:lnTo>
                  <a:pt x="245017" y="26145"/>
                </a:lnTo>
                <a:lnTo>
                  <a:pt x="261110" y="23766"/>
                </a:lnTo>
                <a:lnTo>
                  <a:pt x="275649" y="20910"/>
                </a:lnTo>
                <a:lnTo>
                  <a:pt x="289152" y="17736"/>
                </a:lnTo>
                <a:lnTo>
                  <a:pt x="314314" y="14209"/>
                </a:lnTo>
                <a:lnTo>
                  <a:pt x="349901" y="12223"/>
                </a:lnTo>
                <a:lnTo>
                  <a:pt x="378144" y="10489"/>
                </a:lnTo>
                <a:lnTo>
                  <a:pt x="420330" y="5485"/>
                </a:lnTo>
                <a:lnTo>
                  <a:pt x="442755" y="3642"/>
                </a:lnTo>
                <a:lnTo>
                  <a:pt x="465326" y="2414"/>
                </a:lnTo>
                <a:lnTo>
                  <a:pt x="487993" y="1595"/>
                </a:lnTo>
                <a:lnTo>
                  <a:pt x="757707" y="53"/>
                </a:lnTo>
                <a:lnTo>
                  <a:pt x="833288" y="0"/>
                </a:lnTo>
                <a:lnTo>
                  <a:pt x="862841" y="1256"/>
                </a:lnTo>
                <a:lnTo>
                  <a:pt x="886353" y="3363"/>
                </a:lnTo>
                <a:lnTo>
                  <a:pt x="905837" y="6038"/>
                </a:lnTo>
                <a:lnTo>
                  <a:pt x="930257" y="7821"/>
                </a:lnTo>
                <a:lnTo>
                  <a:pt x="957967" y="9010"/>
                </a:lnTo>
                <a:lnTo>
                  <a:pt x="987870" y="9803"/>
                </a:lnTo>
                <a:lnTo>
                  <a:pt x="1010346" y="11601"/>
                </a:lnTo>
                <a:lnTo>
                  <a:pt x="1027869" y="14070"/>
                </a:lnTo>
                <a:lnTo>
                  <a:pt x="1042092" y="16985"/>
                </a:lnTo>
                <a:lnTo>
                  <a:pt x="1078214" y="20226"/>
                </a:lnTo>
                <a:lnTo>
                  <a:pt x="1098515" y="21090"/>
                </a:lnTo>
                <a:lnTo>
                  <a:pt x="1115859" y="22935"/>
                </a:lnTo>
                <a:lnTo>
                  <a:pt x="1131232" y="25436"/>
                </a:lnTo>
                <a:lnTo>
                  <a:pt x="1145290" y="28374"/>
                </a:lnTo>
                <a:lnTo>
                  <a:pt x="1167684" y="31637"/>
                </a:lnTo>
                <a:lnTo>
                  <a:pt x="1181023" y="33087"/>
                </a:lnTo>
                <a:lnTo>
                  <a:pt x="1181024" y="33474"/>
                </a:lnTo>
                <a:lnTo>
                  <a:pt x="1148570" y="34018"/>
                </a:lnTo>
                <a:lnTo>
                  <a:pt x="1126369" y="34094"/>
                </a:lnTo>
                <a:lnTo>
                  <a:pt x="1105218" y="35416"/>
                </a:lnTo>
                <a:lnTo>
                  <a:pt x="1084768" y="37566"/>
                </a:lnTo>
                <a:lnTo>
                  <a:pt x="1043842" y="43342"/>
                </a:lnTo>
                <a:lnTo>
                  <a:pt x="1000252" y="50143"/>
                </a:lnTo>
                <a:lnTo>
                  <a:pt x="965639" y="54012"/>
                </a:lnTo>
                <a:lnTo>
                  <a:pt x="937556" y="55732"/>
                </a:lnTo>
                <a:lnTo>
                  <a:pt x="912374" y="56496"/>
                </a:lnTo>
                <a:lnTo>
                  <a:pt x="888482" y="60222"/>
                </a:lnTo>
                <a:lnTo>
                  <a:pt x="876777" y="62994"/>
                </a:lnTo>
                <a:lnTo>
                  <a:pt x="843451" y="66074"/>
                </a:lnTo>
                <a:lnTo>
                  <a:pt x="807050" y="68713"/>
                </a:lnTo>
                <a:lnTo>
                  <a:pt x="792009" y="71194"/>
                </a:lnTo>
                <a:lnTo>
                  <a:pt x="778172" y="74118"/>
                </a:lnTo>
                <a:lnTo>
                  <a:pt x="752637" y="77368"/>
                </a:lnTo>
                <a:lnTo>
                  <a:pt x="716841" y="79197"/>
                </a:lnTo>
                <a:lnTo>
                  <a:pt x="693628" y="80895"/>
                </a:lnTo>
                <a:lnTo>
                  <a:pt x="682104" y="83126"/>
                </a:lnTo>
                <a:lnTo>
                  <a:pt x="670612" y="85883"/>
                </a:lnTo>
                <a:lnTo>
                  <a:pt x="636234" y="89764"/>
                </a:lnTo>
                <a:lnTo>
                  <a:pt x="619711" y="91578"/>
                </a:lnTo>
                <a:lnTo>
                  <a:pt x="577646" y="96981"/>
                </a:lnTo>
                <a:lnTo>
                  <a:pt x="560333" y="100200"/>
                </a:lnTo>
                <a:lnTo>
                  <a:pt x="546251" y="103616"/>
                </a:lnTo>
                <a:lnTo>
                  <a:pt x="534323" y="107163"/>
                </a:lnTo>
                <a:lnTo>
                  <a:pt x="518751" y="109528"/>
                </a:lnTo>
                <a:lnTo>
                  <a:pt x="500749" y="111105"/>
                </a:lnTo>
                <a:lnTo>
                  <a:pt x="481128" y="112156"/>
                </a:lnTo>
                <a:lnTo>
                  <a:pt x="439007" y="113323"/>
                </a:lnTo>
                <a:lnTo>
                  <a:pt x="417107" y="113635"/>
                </a:lnTo>
                <a:lnTo>
                  <a:pt x="396157" y="115112"/>
                </a:lnTo>
                <a:lnTo>
                  <a:pt x="375840" y="117367"/>
                </a:lnTo>
                <a:lnTo>
                  <a:pt x="341413" y="121990"/>
                </a:lnTo>
                <a:lnTo>
                  <a:pt x="308963" y="124957"/>
                </a:lnTo>
                <a:lnTo>
                  <a:pt x="281867" y="1256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5"/>
          <p:cNvSpPr/>
          <p:nvPr/>
        </p:nvSpPr>
        <p:spPr>
          <a:xfrm>
            <a:off x="2251710" y="3806388"/>
            <a:ext cx="2000250" cy="90578"/>
          </a:xfrm>
          <a:custGeom>
            <a:avLst/>
            <a:gdLst/>
            <a:ahLst/>
            <a:cxnLst/>
            <a:rect l="0" t="0" r="0" b="0"/>
            <a:pathLst>
              <a:path w="2000250" h="90578">
                <a:moveTo>
                  <a:pt x="0" y="45521"/>
                </a:moveTo>
                <a:lnTo>
                  <a:pt x="0" y="51590"/>
                </a:lnTo>
                <a:lnTo>
                  <a:pt x="1270" y="53377"/>
                </a:lnTo>
                <a:lnTo>
                  <a:pt x="3386" y="54568"/>
                </a:lnTo>
                <a:lnTo>
                  <a:pt x="9841" y="56481"/>
                </a:lnTo>
                <a:lnTo>
                  <a:pt x="11640" y="57907"/>
                </a:lnTo>
                <a:lnTo>
                  <a:pt x="14110" y="60129"/>
                </a:lnTo>
                <a:lnTo>
                  <a:pt x="21131" y="66751"/>
                </a:lnTo>
                <a:lnTo>
                  <a:pt x="28415" y="73966"/>
                </a:lnTo>
                <a:lnTo>
                  <a:pt x="31644" y="74645"/>
                </a:lnTo>
                <a:lnTo>
                  <a:pt x="35065" y="73827"/>
                </a:lnTo>
                <a:lnTo>
                  <a:pt x="57232" y="62632"/>
                </a:lnTo>
                <a:lnTo>
                  <a:pt x="62284" y="59469"/>
                </a:lnTo>
                <a:lnTo>
                  <a:pt x="66923" y="56089"/>
                </a:lnTo>
                <a:lnTo>
                  <a:pt x="71285" y="52567"/>
                </a:lnTo>
                <a:lnTo>
                  <a:pt x="76733" y="48949"/>
                </a:lnTo>
                <a:lnTo>
                  <a:pt x="82906" y="45266"/>
                </a:lnTo>
                <a:lnTo>
                  <a:pt x="89560" y="41541"/>
                </a:lnTo>
                <a:lnTo>
                  <a:pt x="95267" y="37788"/>
                </a:lnTo>
                <a:lnTo>
                  <a:pt x="100341" y="34016"/>
                </a:lnTo>
                <a:lnTo>
                  <a:pt x="104994" y="30231"/>
                </a:lnTo>
                <a:lnTo>
                  <a:pt x="109366" y="26438"/>
                </a:lnTo>
                <a:lnTo>
                  <a:pt x="113550" y="22639"/>
                </a:lnTo>
                <a:lnTo>
                  <a:pt x="121586" y="15031"/>
                </a:lnTo>
                <a:lnTo>
                  <a:pt x="129392" y="7417"/>
                </a:lnTo>
                <a:lnTo>
                  <a:pt x="133251" y="4878"/>
                </a:lnTo>
                <a:lnTo>
                  <a:pt x="140926" y="2058"/>
                </a:lnTo>
                <a:lnTo>
                  <a:pt x="156201" y="247"/>
                </a:lnTo>
                <a:lnTo>
                  <a:pt x="163826" y="0"/>
                </a:lnTo>
                <a:lnTo>
                  <a:pt x="167637" y="1204"/>
                </a:lnTo>
                <a:lnTo>
                  <a:pt x="171448" y="3276"/>
                </a:lnTo>
                <a:lnTo>
                  <a:pt x="175258" y="5928"/>
                </a:lnTo>
                <a:lnTo>
                  <a:pt x="179069" y="8966"/>
                </a:lnTo>
                <a:lnTo>
                  <a:pt x="182879" y="12261"/>
                </a:lnTo>
                <a:lnTo>
                  <a:pt x="186689" y="15728"/>
                </a:lnTo>
                <a:lnTo>
                  <a:pt x="189229" y="20579"/>
                </a:lnTo>
                <a:lnTo>
                  <a:pt x="190923" y="26353"/>
                </a:lnTo>
                <a:lnTo>
                  <a:pt x="192052" y="32743"/>
                </a:lnTo>
                <a:lnTo>
                  <a:pt x="194074" y="37002"/>
                </a:lnTo>
                <a:lnTo>
                  <a:pt x="196693" y="39842"/>
                </a:lnTo>
                <a:lnTo>
                  <a:pt x="199708" y="41736"/>
                </a:lnTo>
                <a:lnTo>
                  <a:pt x="206446" y="43839"/>
                </a:lnTo>
                <a:lnTo>
                  <a:pt x="221119" y="45189"/>
                </a:lnTo>
                <a:lnTo>
                  <a:pt x="224883" y="44030"/>
                </a:lnTo>
                <a:lnTo>
                  <a:pt x="228662" y="41987"/>
                </a:lnTo>
                <a:lnTo>
                  <a:pt x="232451" y="39355"/>
                </a:lnTo>
                <a:lnTo>
                  <a:pt x="241327" y="35061"/>
                </a:lnTo>
                <a:lnTo>
                  <a:pt x="253595" y="29658"/>
                </a:lnTo>
                <a:lnTo>
                  <a:pt x="268123" y="23516"/>
                </a:lnTo>
                <a:lnTo>
                  <a:pt x="279078" y="19421"/>
                </a:lnTo>
                <a:lnTo>
                  <a:pt x="287652" y="16691"/>
                </a:lnTo>
                <a:lnTo>
                  <a:pt x="294638" y="14871"/>
                </a:lnTo>
                <a:lnTo>
                  <a:pt x="310538" y="12310"/>
                </a:lnTo>
                <a:lnTo>
                  <a:pt x="314975" y="13220"/>
                </a:lnTo>
                <a:lnTo>
                  <a:pt x="319203" y="15097"/>
                </a:lnTo>
                <a:lnTo>
                  <a:pt x="323292" y="17619"/>
                </a:lnTo>
                <a:lnTo>
                  <a:pt x="331222" y="20420"/>
                </a:lnTo>
                <a:lnTo>
                  <a:pt x="335114" y="21167"/>
                </a:lnTo>
                <a:lnTo>
                  <a:pt x="337710" y="24205"/>
                </a:lnTo>
                <a:lnTo>
                  <a:pt x="339439" y="28771"/>
                </a:lnTo>
                <a:lnTo>
                  <a:pt x="340593" y="34355"/>
                </a:lnTo>
                <a:lnTo>
                  <a:pt x="342632" y="38076"/>
                </a:lnTo>
                <a:lnTo>
                  <a:pt x="345261" y="40558"/>
                </a:lnTo>
                <a:lnTo>
                  <a:pt x="348284" y="42213"/>
                </a:lnTo>
                <a:lnTo>
                  <a:pt x="350299" y="44585"/>
                </a:lnTo>
                <a:lnTo>
                  <a:pt x="351643" y="47438"/>
                </a:lnTo>
                <a:lnTo>
                  <a:pt x="352538" y="50609"/>
                </a:lnTo>
                <a:lnTo>
                  <a:pt x="354405" y="52723"/>
                </a:lnTo>
                <a:lnTo>
                  <a:pt x="356920" y="54132"/>
                </a:lnTo>
                <a:lnTo>
                  <a:pt x="359867" y="55072"/>
                </a:lnTo>
                <a:lnTo>
                  <a:pt x="361831" y="56968"/>
                </a:lnTo>
                <a:lnTo>
                  <a:pt x="363141" y="59503"/>
                </a:lnTo>
                <a:lnTo>
                  <a:pt x="364014" y="62462"/>
                </a:lnTo>
                <a:lnTo>
                  <a:pt x="367135" y="65705"/>
                </a:lnTo>
                <a:lnTo>
                  <a:pt x="371757" y="69137"/>
                </a:lnTo>
                <a:lnTo>
                  <a:pt x="377378" y="72695"/>
                </a:lnTo>
                <a:lnTo>
                  <a:pt x="382395" y="75068"/>
                </a:lnTo>
                <a:lnTo>
                  <a:pt x="391356" y="77703"/>
                </a:lnTo>
                <a:lnTo>
                  <a:pt x="395524" y="77136"/>
                </a:lnTo>
                <a:lnTo>
                  <a:pt x="399573" y="75488"/>
                </a:lnTo>
                <a:lnTo>
                  <a:pt x="403542" y="73119"/>
                </a:lnTo>
                <a:lnTo>
                  <a:pt x="411338" y="70487"/>
                </a:lnTo>
                <a:lnTo>
                  <a:pt x="415195" y="69785"/>
                </a:lnTo>
                <a:lnTo>
                  <a:pt x="419037" y="68047"/>
                </a:lnTo>
                <a:lnTo>
                  <a:pt x="422868" y="65619"/>
                </a:lnTo>
                <a:lnTo>
                  <a:pt x="426692" y="62730"/>
                </a:lnTo>
                <a:lnTo>
                  <a:pt x="430511" y="60804"/>
                </a:lnTo>
                <a:lnTo>
                  <a:pt x="438141" y="58664"/>
                </a:lnTo>
                <a:lnTo>
                  <a:pt x="443224" y="56823"/>
                </a:lnTo>
                <a:lnTo>
                  <a:pt x="449153" y="54326"/>
                </a:lnTo>
                <a:lnTo>
                  <a:pt x="455645" y="51391"/>
                </a:lnTo>
                <a:lnTo>
                  <a:pt x="463783" y="46895"/>
                </a:lnTo>
                <a:lnTo>
                  <a:pt x="473019" y="41357"/>
                </a:lnTo>
                <a:lnTo>
                  <a:pt x="482986" y="35125"/>
                </a:lnTo>
                <a:lnTo>
                  <a:pt x="490900" y="30971"/>
                </a:lnTo>
                <a:lnTo>
                  <a:pt x="497447" y="28201"/>
                </a:lnTo>
                <a:lnTo>
                  <a:pt x="503081" y="26354"/>
                </a:lnTo>
                <a:lnTo>
                  <a:pt x="517078" y="23756"/>
                </a:lnTo>
                <a:lnTo>
                  <a:pt x="535337" y="22986"/>
                </a:lnTo>
                <a:lnTo>
                  <a:pt x="541041" y="24148"/>
                </a:lnTo>
                <a:lnTo>
                  <a:pt x="546114" y="26192"/>
                </a:lnTo>
                <a:lnTo>
                  <a:pt x="550766" y="28825"/>
                </a:lnTo>
                <a:lnTo>
                  <a:pt x="553867" y="31850"/>
                </a:lnTo>
                <a:lnTo>
                  <a:pt x="555935" y="35137"/>
                </a:lnTo>
                <a:lnTo>
                  <a:pt x="557313" y="38599"/>
                </a:lnTo>
                <a:lnTo>
                  <a:pt x="562042" y="43446"/>
                </a:lnTo>
                <a:lnTo>
                  <a:pt x="569005" y="49218"/>
                </a:lnTo>
                <a:lnTo>
                  <a:pt x="589351" y="64596"/>
                </a:lnTo>
                <a:lnTo>
                  <a:pt x="592291" y="65858"/>
                </a:lnTo>
                <a:lnTo>
                  <a:pt x="598943" y="67260"/>
                </a:lnTo>
                <a:lnTo>
                  <a:pt x="603765" y="68904"/>
                </a:lnTo>
                <a:lnTo>
                  <a:pt x="609520" y="71270"/>
                </a:lnTo>
                <a:lnTo>
                  <a:pt x="615897" y="74117"/>
                </a:lnTo>
                <a:lnTo>
                  <a:pt x="621418" y="74745"/>
                </a:lnTo>
                <a:lnTo>
                  <a:pt x="626368" y="73894"/>
                </a:lnTo>
                <a:lnTo>
                  <a:pt x="630939" y="72057"/>
                </a:lnTo>
                <a:lnTo>
                  <a:pt x="656524" y="67837"/>
                </a:lnTo>
                <a:lnTo>
                  <a:pt x="663743" y="65479"/>
                </a:lnTo>
                <a:lnTo>
                  <a:pt x="671095" y="62637"/>
                </a:lnTo>
                <a:lnTo>
                  <a:pt x="678536" y="59471"/>
                </a:lnTo>
                <a:lnTo>
                  <a:pt x="693579" y="52568"/>
                </a:lnTo>
                <a:lnTo>
                  <a:pt x="699875" y="50219"/>
                </a:lnTo>
                <a:lnTo>
                  <a:pt x="710259" y="47610"/>
                </a:lnTo>
                <a:lnTo>
                  <a:pt x="716076" y="45643"/>
                </a:lnTo>
                <a:lnTo>
                  <a:pt x="722494" y="43063"/>
                </a:lnTo>
                <a:lnTo>
                  <a:pt x="729312" y="40072"/>
                </a:lnTo>
                <a:lnTo>
                  <a:pt x="735128" y="38079"/>
                </a:lnTo>
                <a:lnTo>
                  <a:pt x="744977" y="35863"/>
                </a:lnTo>
                <a:lnTo>
                  <a:pt x="760361" y="38266"/>
                </a:lnTo>
                <a:lnTo>
                  <a:pt x="769797" y="40684"/>
                </a:lnTo>
                <a:lnTo>
                  <a:pt x="783669" y="43371"/>
                </a:lnTo>
                <a:lnTo>
                  <a:pt x="796854" y="45097"/>
                </a:lnTo>
                <a:lnTo>
                  <a:pt x="803016" y="47778"/>
                </a:lnTo>
                <a:lnTo>
                  <a:pt x="823409" y="57531"/>
                </a:lnTo>
                <a:lnTo>
                  <a:pt x="832149" y="61148"/>
                </a:lnTo>
                <a:lnTo>
                  <a:pt x="839246" y="63559"/>
                </a:lnTo>
                <a:lnTo>
                  <a:pt x="851788" y="66238"/>
                </a:lnTo>
                <a:lnTo>
                  <a:pt x="865829" y="67429"/>
                </a:lnTo>
                <a:lnTo>
                  <a:pt x="873129" y="66477"/>
                </a:lnTo>
                <a:lnTo>
                  <a:pt x="880536" y="64571"/>
                </a:lnTo>
                <a:lnTo>
                  <a:pt x="888014" y="62032"/>
                </a:lnTo>
                <a:lnTo>
                  <a:pt x="899709" y="59209"/>
                </a:lnTo>
                <a:lnTo>
                  <a:pt x="911681" y="56685"/>
                </a:lnTo>
                <a:lnTo>
                  <a:pt x="920207" y="54234"/>
                </a:lnTo>
                <a:lnTo>
                  <a:pt x="939841" y="48124"/>
                </a:lnTo>
                <a:lnTo>
                  <a:pt x="961267" y="41174"/>
                </a:lnTo>
                <a:lnTo>
                  <a:pt x="969774" y="38814"/>
                </a:lnTo>
                <a:lnTo>
                  <a:pt x="982614" y="36190"/>
                </a:lnTo>
                <a:lnTo>
                  <a:pt x="1009118" y="34713"/>
                </a:lnTo>
                <a:lnTo>
                  <a:pt x="1016915" y="35776"/>
                </a:lnTo>
                <a:lnTo>
                  <a:pt x="1023383" y="37754"/>
                </a:lnTo>
                <a:lnTo>
                  <a:pt x="1028965" y="40344"/>
                </a:lnTo>
                <a:lnTo>
                  <a:pt x="1033957" y="42070"/>
                </a:lnTo>
                <a:lnTo>
                  <a:pt x="1042889" y="43987"/>
                </a:lnTo>
                <a:lnTo>
                  <a:pt x="1047049" y="45769"/>
                </a:lnTo>
                <a:lnTo>
                  <a:pt x="1051093" y="48226"/>
                </a:lnTo>
                <a:lnTo>
                  <a:pt x="1060640" y="55228"/>
                </a:lnTo>
                <a:lnTo>
                  <a:pt x="1065332" y="56185"/>
                </a:lnTo>
                <a:lnTo>
                  <a:pt x="1101932" y="56906"/>
                </a:lnTo>
                <a:lnTo>
                  <a:pt x="1110542" y="55651"/>
                </a:lnTo>
                <a:lnTo>
                  <a:pt x="1118821" y="53545"/>
                </a:lnTo>
                <a:lnTo>
                  <a:pt x="1156427" y="41039"/>
                </a:lnTo>
                <a:lnTo>
                  <a:pt x="1168461" y="36183"/>
                </a:lnTo>
                <a:lnTo>
                  <a:pt x="1181564" y="30406"/>
                </a:lnTo>
                <a:lnTo>
                  <a:pt x="1195379" y="24015"/>
                </a:lnTo>
                <a:lnTo>
                  <a:pt x="1207129" y="19753"/>
                </a:lnTo>
                <a:lnTo>
                  <a:pt x="1217503" y="16913"/>
                </a:lnTo>
                <a:lnTo>
                  <a:pt x="1226958" y="15019"/>
                </a:lnTo>
                <a:lnTo>
                  <a:pt x="1234532" y="12487"/>
                </a:lnTo>
                <a:lnTo>
                  <a:pt x="1240851" y="9528"/>
                </a:lnTo>
                <a:lnTo>
                  <a:pt x="1246334" y="6286"/>
                </a:lnTo>
                <a:lnTo>
                  <a:pt x="1251259" y="4124"/>
                </a:lnTo>
                <a:lnTo>
                  <a:pt x="1260118" y="1723"/>
                </a:lnTo>
                <a:lnTo>
                  <a:pt x="1265529" y="2352"/>
                </a:lnTo>
                <a:lnTo>
                  <a:pt x="1271676" y="4042"/>
                </a:lnTo>
                <a:lnTo>
                  <a:pt x="1278314" y="6439"/>
                </a:lnTo>
                <a:lnTo>
                  <a:pt x="1289076" y="9101"/>
                </a:lnTo>
                <a:lnTo>
                  <a:pt x="1293724" y="9812"/>
                </a:lnTo>
                <a:lnTo>
                  <a:pt x="1298093" y="11555"/>
                </a:lnTo>
                <a:lnTo>
                  <a:pt x="1302275" y="13987"/>
                </a:lnTo>
                <a:lnTo>
                  <a:pt x="1306333" y="16879"/>
                </a:lnTo>
                <a:lnTo>
                  <a:pt x="1310309" y="18806"/>
                </a:lnTo>
                <a:lnTo>
                  <a:pt x="1318112" y="20948"/>
                </a:lnTo>
                <a:lnTo>
                  <a:pt x="1360789" y="22511"/>
                </a:lnTo>
                <a:lnTo>
                  <a:pt x="1368202" y="21291"/>
                </a:lnTo>
                <a:lnTo>
                  <a:pt x="1376955" y="19208"/>
                </a:lnTo>
                <a:lnTo>
                  <a:pt x="1386600" y="16549"/>
                </a:lnTo>
                <a:lnTo>
                  <a:pt x="1396840" y="14776"/>
                </a:lnTo>
                <a:lnTo>
                  <a:pt x="1429455" y="12282"/>
                </a:lnTo>
                <a:lnTo>
                  <a:pt x="1451923" y="11699"/>
                </a:lnTo>
                <a:lnTo>
                  <a:pt x="1460709" y="12812"/>
                </a:lnTo>
                <a:lnTo>
                  <a:pt x="1467836" y="14826"/>
                </a:lnTo>
                <a:lnTo>
                  <a:pt x="1473857" y="17437"/>
                </a:lnTo>
                <a:lnTo>
                  <a:pt x="1479141" y="19179"/>
                </a:lnTo>
                <a:lnTo>
                  <a:pt x="1488399" y="21114"/>
                </a:lnTo>
                <a:lnTo>
                  <a:pt x="1492646" y="22899"/>
                </a:lnTo>
                <a:lnTo>
                  <a:pt x="1496748" y="25360"/>
                </a:lnTo>
                <a:lnTo>
                  <a:pt x="1500752" y="28271"/>
                </a:lnTo>
                <a:lnTo>
                  <a:pt x="1504690" y="31481"/>
                </a:lnTo>
                <a:lnTo>
                  <a:pt x="1508587" y="34891"/>
                </a:lnTo>
                <a:lnTo>
                  <a:pt x="1512455" y="38435"/>
                </a:lnTo>
                <a:lnTo>
                  <a:pt x="1517573" y="42067"/>
                </a:lnTo>
                <a:lnTo>
                  <a:pt x="1523525" y="45758"/>
                </a:lnTo>
                <a:lnTo>
                  <a:pt x="1530033" y="49489"/>
                </a:lnTo>
                <a:lnTo>
                  <a:pt x="1535642" y="51977"/>
                </a:lnTo>
                <a:lnTo>
                  <a:pt x="1545261" y="54741"/>
                </a:lnTo>
                <a:lnTo>
                  <a:pt x="1551748" y="56296"/>
                </a:lnTo>
                <a:lnTo>
                  <a:pt x="1579990" y="56894"/>
                </a:lnTo>
                <a:lnTo>
                  <a:pt x="1586727" y="55643"/>
                </a:lnTo>
                <a:lnTo>
                  <a:pt x="1595028" y="53539"/>
                </a:lnTo>
                <a:lnTo>
                  <a:pt x="1604371" y="50867"/>
                </a:lnTo>
                <a:lnTo>
                  <a:pt x="1611871" y="47815"/>
                </a:lnTo>
                <a:lnTo>
                  <a:pt x="1618140" y="44511"/>
                </a:lnTo>
                <a:lnTo>
                  <a:pt x="1623590" y="41038"/>
                </a:lnTo>
                <a:lnTo>
                  <a:pt x="1628493" y="38722"/>
                </a:lnTo>
                <a:lnTo>
                  <a:pt x="1637328" y="36150"/>
                </a:lnTo>
                <a:lnTo>
                  <a:pt x="1655510" y="34701"/>
                </a:lnTo>
                <a:lnTo>
                  <a:pt x="1661203" y="35768"/>
                </a:lnTo>
                <a:lnTo>
                  <a:pt x="1666269" y="37749"/>
                </a:lnTo>
                <a:lnTo>
                  <a:pt x="1670915" y="40340"/>
                </a:lnTo>
                <a:lnTo>
                  <a:pt x="1675284" y="42067"/>
                </a:lnTo>
                <a:lnTo>
                  <a:pt x="1683524" y="43986"/>
                </a:lnTo>
                <a:lnTo>
                  <a:pt x="1686229" y="45768"/>
                </a:lnTo>
                <a:lnTo>
                  <a:pt x="1688032" y="48226"/>
                </a:lnTo>
                <a:lnTo>
                  <a:pt x="1689235" y="51134"/>
                </a:lnTo>
                <a:lnTo>
                  <a:pt x="1690036" y="54343"/>
                </a:lnTo>
                <a:lnTo>
                  <a:pt x="1690571" y="57753"/>
                </a:lnTo>
                <a:lnTo>
                  <a:pt x="1690927" y="61296"/>
                </a:lnTo>
                <a:lnTo>
                  <a:pt x="1692434" y="64928"/>
                </a:lnTo>
                <a:lnTo>
                  <a:pt x="1694709" y="68619"/>
                </a:lnTo>
                <a:lnTo>
                  <a:pt x="1697496" y="72350"/>
                </a:lnTo>
                <a:lnTo>
                  <a:pt x="1700624" y="76107"/>
                </a:lnTo>
                <a:lnTo>
                  <a:pt x="1703979" y="79882"/>
                </a:lnTo>
                <a:lnTo>
                  <a:pt x="1707486" y="83668"/>
                </a:lnTo>
                <a:lnTo>
                  <a:pt x="1711094" y="86193"/>
                </a:lnTo>
                <a:lnTo>
                  <a:pt x="1718489" y="88997"/>
                </a:lnTo>
                <a:lnTo>
                  <a:pt x="1729793" y="90577"/>
                </a:lnTo>
                <a:lnTo>
                  <a:pt x="1733585" y="89528"/>
                </a:lnTo>
                <a:lnTo>
                  <a:pt x="1737383" y="87559"/>
                </a:lnTo>
                <a:lnTo>
                  <a:pt x="1741185" y="84977"/>
                </a:lnTo>
                <a:lnTo>
                  <a:pt x="1751340" y="79445"/>
                </a:lnTo>
                <a:lnTo>
                  <a:pt x="1782943" y="63139"/>
                </a:lnTo>
                <a:lnTo>
                  <a:pt x="1795689" y="57266"/>
                </a:lnTo>
                <a:lnTo>
                  <a:pt x="1805456" y="53351"/>
                </a:lnTo>
                <a:lnTo>
                  <a:pt x="1813237" y="50742"/>
                </a:lnTo>
                <a:lnTo>
                  <a:pt x="1819694" y="49001"/>
                </a:lnTo>
                <a:lnTo>
                  <a:pt x="1830256" y="47068"/>
                </a:lnTo>
                <a:lnTo>
                  <a:pt x="1836121" y="45283"/>
                </a:lnTo>
                <a:lnTo>
                  <a:pt x="1842571" y="42822"/>
                </a:lnTo>
                <a:lnTo>
                  <a:pt x="1849410" y="39912"/>
                </a:lnTo>
                <a:lnTo>
                  <a:pt x="1855240" y="37972"/>
                </a:lnTo>
                <a:lnTo>
                  <a:pt x="1865104" y="35816"/>
                </a:lnTo>
                <a:lnTo>
                  <a:pt x="1880495" y="38245"/>
                </a:lnTo>
                <a:lnTo>
                  <a:pt x="1889933" y="40670"/>
                </a:lnTo>
                <a:lnTo>
                  <a:pt x="1903807" y="43365"/>
                </a:lnTo>
                <a:lnTo>
                  <a:pt x="1965712" y="45505"/>
                </a:lnTo>
                <a:lnTo>
                  <a:pt x="1997987" y="45521"/>
                </a:lnTo>
                <a:lnTo>
                  <a:pt x="1998742" y="46791"/>
                </a:lnTo>
                <a:lnTo>
                  <a:pt x="1999244" y="48908"/>
                </a:lnTo>
                <a:lnTo>
                  <a:pt x="2000249" y="5695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6"/>
          <p:cNvSpPr/>
          <p:nvPr/>
        </p:nvSpPr>
        <p:spPr>
          <a:xfrm>
            <a:off x="3029105" y="3417623"/>
            <a:ext cx="194156" cy="319987"/>
          </a:xfrm>
          <a:custGeom>
            <a:avLst/>
            <a:gdLst/>
            <a:ahLst/>
            <a:cxnLst/>
            <a:rect l="0" t="0" r="0" b="0"/>
            <a:pathLst>
              <a:path w="194156" h="319987">
                <a:moveTo>
                  <a:pt x="194155" y="22806"/>
                </a:moveTo>
                <a:lnTo>
                  <a:pt x="182019" y="16739"/>
                </a:lnTo>
                <a:lnTo>
                  <a:pt x="178444" y="13681"/>
                </a:lnTo>
                <a:lnTo>
                  <a:pt x="176061" y="10373"/>
                </a:lnTo>
                <a:lnTo>
                  <a:pt x="174472" y="6898"/>
                </a:lnTo>
                <a:lnTo>
                  <a:pt x="170873" y="4580"/>
                </a:lnTo>
                <a:lnTo>
                  <a:pt x="165934" y="3036"/>
                </a:lnTo>
                <a:lnTo>
                  <a:pt x="151891" y="557"/>
                </a:lnTo>
                <a:lnTo>
                  <a:pt x="146584" y="218"/>
                </a:lnTo>
                <a:lnTo>
                  <a:pt x="143391" y="128"/>
                </a:lnTo>
                <a:lnTo>
                  <a:pt x="126761" y="0"/>
                </a:lnTo>
                <a:lnTo>
                  <a:pt x="118746" y="1252"/>
                </a:lnTo>
                <a:lnTo>
                  <a:pt x="109592" y="3357"/>
                </a:lnTo>
                <a:lnTo>
                  <a:pt x="99679" y="6030"/>
                </a:lnTo>
                <a:lnTo>
                  <a:pt x="91801" y="7812"/>
                </a:lnTo>
                <a:lnTo>
                  <a:pt x="85279" y="9000"/>
                </a:lnTo>
                <a:lnTo>
                  <a:pt x="79661" y="9792"/>
                </a:lnTo>
                <a:lnTo>
                  <a:pt x="74645" y="11590"/>
                </a:lnTo>
                <a:lnTo>
                  <a:pt x="70032" y="14059"/>
                </a:lnTo>
                <a:lnTo>
                  <a:pt x="65686" y="16975"/>
                </a:lnTo>
                <a:lnTo>
                  <a:pt x="61519" y="18919"/>
                </a:lnTo>
                <a:lnTo>
                  <a:pt x="57471" y="20215"/>
                </a:lnTo>
                <a:lnTo>
                  <a:pt x="53502" y="21079"/>
                </a:lnTo>
                <a:lnTo>
                  <a:pt x="49586" y="22925"/>
                </a:lnTo>
                <a:lnTo>
                  <a:pt x="45706" y="25425"/>
                </a:lnTo>
                <a:lnTo>
                  <a:pt x="41849" y="28362"/>
                </a:lnTo>
                <a:lnTo>
                  <a:pt x="39277" y="31590"/>
                </a:lnTo>
                <a:lnTo>
                  <a:pt x="37563" y="35013"/>
                </a:lnTo>
                <a:lnTo>
                  <a:pt x="36420" y="38564"/>
                </a:lnTo>
                <a:lnTo>
                  <a:pt x="34389" y="40931"/>
                </a:lnTo>
                <a:lnTo>
                  <a:pt x="31764" y="42509"/>
                </a:lnTo>
                <a:lnTo>
                  <a:pt x="28744" y="43562"/>
                </a:lnTo>
                <a:lnTo>
                  <a:pt x="25461" y="46803"/>
                </a:lnTo>
                <a:lnTo>
                  <a:pt x="22002" y="51505"/>
                </a:lnTo>
                <a:lnTo>
                  <a:pt x="18426" y="57178"/>
                </a:lnTo>
                <a:lnTo>
                  <a:pt x="14453" y="66870"/>
                </a:lnTo>
                <a:lnTo>
                  <a:pt x="13394" y="71232"/>
                </a:lnTo>
                <a:lnTo>
                  <a:pt x="8830" y="79466"/>
                </a:lnTo>
                <a:lnTo>
                  <a:pt x="5835" y="83439"/>
                </a:lnTo>
                <a:lnTo>
                  <a:pt x="2507" y="91241"/>
                </a:lnTo>
                <a:lnTo>
                  <a:pt x="371" y="100530"/>
                </a:lnTo>
                <a:lnTo>
                  <a:pt x="0" y="108207"/>
                </a:lnTo>
                <a:lnTo>
                  <a:pt x="1218" y="110220"/>
                </a:lnTo>
                <a:lnTo>
                  <a:pt x="3301" y="111562"/>
                </a:lnTo>
                <a:lnTo>
                  <a:pt x="5959" y="112457"/>
                </a:lnTo>
                <a:lnTo>
                  <a:pt x="7731" y="114323"/>
                </a:lnTo>
                <a:lnTo>
                  <a:pt x="8912" y="116838"/>
                </a:lnTo>
                <a:lnTo>
                  <a:pt x="9700" y="119784"/>
                </a:lnTo>
                <a:lnTo>
                  <a:pt x="12764" y="123018"/>
                </a:lnTo>
                <a:lnTo>
                  <a:pt x="17348" y="126444"/>
                </a:lnTo>
                <a:lnTo>
                  <a:pt x="22943" y="129999"/>
                </a:lnTo>
                <a:lnTo>
                  <a:pt x="29214" y="132368"/>
                </a:lnTo>
                <a:lnTo>
                  <a:pt x="35934" y="133947"/>
                </a:lnTo>
                <a:lnTo>
                  <a:pt x="42954" y="135000"/>
                </a:lnTo>
                <a:lnTo>
                  <a:pt x="48904" y="134433"/>
                </a:lnTo>
                <a:lnTo>
                  <a:pt x="54141" y="132784"/>
                </a:lnTo>
                <a:lnTo>
                  <a:pt x="58902" y="130414"/>
                </a:lnTo>
                <a:lnTo>
                  <a:pt x="63346" y="128835"/>
                </a:lnTo>
                <a:lnTo>
                  <a:pt x="67579" y="127782"/>
                </a:lnTo>
                <a:lnTo>
                  <a:pt x="71671" y="127080"/>
                </a:lnTo>
                <a:lnTo>
                  <a:pt x="75669" y="125342"/>
                </a:lnTo>
                <a:lnTo>
                  <a:pt x="79604" y="122914"/>
                </a:lnTo>
                <a:lnTo>
                  <a:pt x="83498" y="120025"/>
                </a:lnTo>
                <a:lnTo>
                  <a:pt x="87363" y="116829"/>
                </a:lnTo>
                <a:lnTo>
                  <a:pt x="91210" y="113428"/>
                </a:lnTo>
                <a:lnTo>
                  <a:pt x="95045" y="109891"/>
                </a:lnTo>
                <a:lnTo>
                  <a:pt x="98872" y="107533"/>
                </a:lnTo>
                <a:lnTo>
                  <a:pt x="102692" y="105961"/>
                </a:lnTo>
                <a:lnTo>
                  <a:pt x="106510" y="104913"/>
                </a:lnTo>
                <a:lnTo>
                  <a:pt x="111595" y="101674"/>
                </a:lnTo>
                <a:lnTo>
                  <a:pt x="117525" y="96975"/>
                </a:lnTo>
                <a:lnTo>
                  <a:pt x="124018" y="91302"/>
                </a:lnTo>
                <a:lnTo>
                  <a:pt x="130887" y="83710"/>
                </a:lnTo>
                <a:lnTo>
                  <a:pt x="138006" y="74839"/>
                </a:lnTo>
                <a:lnTo>
                  <a:pt x="145292" y="65115"/>
                </a:lnTo>
                <a:lnTo>
                  <a:pt x="151420" y="58632"/>
                </a:lnTo>
                <a:lnTo>
                  <a:pt x="156775" y="54310"/>
                </a:lnTo>
                <a:lnTo>
                  <a:pt x="161614" y="51429"/>
                </a:lnTo>
                <a:lnTo>
                  <a:pt x="164841" y="48238"/>
                </a:lnTo>
                <a:lnTo>
                  <a:pt x="166992" y="44841"/>
                </a:lnTo>
                <a:lnTo>
                  <a:pt x="171043" y="34857"/>
                </a:lnTo>
                <a:lnTo>
                  <a:pt x="174569" y="37899"/>
                </a:lnTo>
                <a:lnTo>
                  <a:pt x="177288" y="40488"/>
                </a:lnTo>
                <a:lnTo>
                  <a:pt x="179100" y="43484"/>
                </a:lnTo>
                <a:lnTo>
                  <a:pt x="181114" y="50200"/>
                </a:lnTo>
                <a:lnTo>
                  <a:pt x="181650" y="57579"/>
                </a:lnTo>
                <a:lnTo>
                  <a:pt x="182009" y="67578"/>
                </a:lnTo>
                <a:lnTo>
                  <a:pt x="182583" y="107992"/>
                </a:lnTo>
                <a:lnTo>
                  <a:pt x="182725" y="3199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7"/>
          <p:cNvSpPr/>
          <p:nvPr/>
        </p:nvSpPr>
        <p:spPr>
          <a:xfrm>
            <a:off x="5783579" y="1979024"/>
            <a:ext cx="399363" cy="386775"/>
          </a:xfrm>
          <a:custGeom>
            <a:avLst/>
            <a:gdLst/>
            <a:ahLst/>
            <a:cxnLst/>
            <a:rect l="0" t="0" r="0" b="0"/>
            <a:pathLst>
              <a:path w="399363" h="386775">
                <a:moveTo>
                  <a:pt x="11430" y="66945"/>
                </a:moveTo>
                <a:lnTo>
                  <a:pt x="23566" y="54810"/>
                </a:lnTo>
                <a:lnTo>
                  <a:pt x="28411" y="51235"/>
                </a:lnTo>
                <a:lnTo>
                  <a:pt x="37181" y="47263"/>
                </a:lnTo>
                <a:lnTo>
                  <a:pt x="45312" y="42111"/>
                </a:lnTo>
                <a:lnTo>
                  <a:pt x="49258" y="38959"/>
                </a:lnTo>
                <a:lnTo>
                  <a:pt x="56969" y="35588"/>
                </a:lnTo>
                <a:lnTo>
                  <a:pt x="67189" y="32071"/>
                </a:lnTo>
                <a:lnTo>
                  <a:pt x="79083" y="28455"/>
                </a:lnTo>
                <a:lnTo>
                  <a:pt x="88282" y="26045"/>
                </a:lnTo>
                <a:lnTo>
                  <a:pt x="95685" y="24439"/>
                </a:lnTo>
                <a:lnTo>
                  <a:pt x="101890" y="23368"/>
                </a:lnTo>
                <a:lnTo>
                  <a:pt x="109837" y="21384"/>
                </a:lnTo>
                <a:lnTo>
                  <a:pt x="118945" y="18791"/>
                </a:lnTo>
                <a:lnTo>
                  <a:pt x="128827" y="15792"/>
                </a:lnTo>
                <a:lnTo>
                  <a:pt x="137955" y="13793"/>
                </a:lnTo>
                <a:lnTo>
                  <a:pt x="146580" y="12461"/>
                </a:lnTo>
                <a:lnTo>
                  <a:pt x="154870" y="11572"/>
                </a:lnTo>
                <a:lnTo>
                  <a:pt x="162937" y="10980"/>
                </a:lnTo>
                <a:lnTo>
                  <a:pt x="170855" y="10585"/>
                </a:lnTo>
                <a:lnTo>
                  <a:pt x="178673" y="10322"/>
                </a:lnTo>
                <a:lnTo>
                  <a:pt x="190236" y="8876"/>
                </a:lnTo>
                <a:lnTo>
                  <a:pt x="204294" y="6643"/>
                </a:lnTo>
                <a:lnTo>
                  <a:pt x="220016" y="3884"/>
                </a:lnTo>
                <a:lnTo>
                  <a:pt x="233037" y="2044"/>
                </a:lnTo>
                <a:lnTo>
                  <a:pt x="244259" y="818"/>
                </a:lnTo>
                <a:lnTo>
                  <a:pt x="254279" y="0"/>
                </a:lnTo>
                <a:lnTo>
                  <a:pt x="264770" y="726"/>
                </a:lnTo>
                <a:lnTo>
                  <a:pt x="275574" y="2479"/>
                </a:lnTo>
                <a:lnTo>
                  <a:pt x="286586" y="4918"/>
                </a:lnTo>
                <a:lnTo>
                  <a:pt x="293927" y="7814"/>
                </a:lnTo>
                <a:lnTo>
                  <a:pt x="298822" y="11014"/>
                </a:lnTo>
                <a:lnTo>
                  <a:pt x="302085" y="14418"/>
                </a:lnTo>
                <a:lnTo>
                  <a:pt x="305530" y="16687"/>
                </a:lnTo>
                <a:lnTo>
                  <a:pt x="312745" y="19208"/>
                </a:lnTo>
                <a:lnTo>
                  <a:pt x="315177" y="21151"/>
                </a:lnTo>
                <a:lnTo>
                  <a:pt x="316798" y="23716"/>
                </a:lnTo>
                <a:lnTo>
                  <a:pt x="317878" y="26696"/>
                </a:lnTo>
                <a:lnTo>
                  <a:pt x="319080" y="36780"/>
                </a:lnTo>
                <a:lnTo>
                  <a:pt x="319400" y="43025"/>
                </a:lnTo>
                <a:lnTo>
                  <a:pt x="318344" y="48459"/>
                </a:lnTo>
                <a:lnTo>
                  <a:pt x="313783" y="57883"/>
                </a:lnTo>
                <a:lnTo>
                  <a:pt x="307523" y="66304"/>
                </a:lnTo>
                <a:lnTo>
                  <a:pt x="300507" y="75550"/>
                </a:lnTo>
                <a:lnTo>
                  <a:pt x="296858" y="81572"/>
                </a:lnTo>
                <a:lnTo>
                  <a:pt x="293156" y="88127"/>
                </a:lnTo>
                <a:lnTo>
                  <a:pt x="288148" y="95036"/>
                </a:lnTo>
                <a:lnTo>
                  <a:pt x="282268" y="102183"/>
                </a:lnTo>
                <a:lnTo>
                  <a:pt x="275809" y="109487"/>
                </a:lnTo>
                <a:lnTo>
                  <a:pt x="268963" y="115626"/>
                </a:lnTo>
                <a:lnTo>
                  <a:pt x="261858" y="120989"/>
                </a:lnTo>
                <a:lnTo>
                  <a:pt x="254582" y="125835"/>
                </a:lnTo>
                <a:lnTo>
                  <a:pt x="216018" y="148152"/>
                </a:lnTo>
                <a:lnTo>
                  <a:pt x="189733" y="162993"/>
                </a:lnTo>
                <a:lnTo>
                  <a:pt x="170938" y="174157"/>
                </a:lnTo>
                <a:lnTo>
                  <a:pt x="157139" y="182870"/>
                </a:lnTo>
                <a:lnTo>
                  <a:pt x="146670" y="189949"/>
                </a:lnTo>
                <a:lnTo>
                  <a:pt x="139690" y="193398"/>
                </a:lnTo>
                <a:lnTo>
                  <a:pt x="135037" y="194427"/>
                </a:lnTo>
                <a:lnTo>
                  <a:pt x="131935" y="193843"/>
                </a:lnTo>
                <a:lnTo>
                  <a:pt x="131137" y="193454"/>
                </a:lnTo>
                <a:lnTo>
                  <a:pt x="131875" y="193194"/>
                </a:lnTo>
                <a:lnTo>
                  <a:pt x="133637" y="193021"/>
                </a:lnTo>
                <a:lnTo>
                  <a:pt x="142368" y="189443"/>
                </a:lnTo>
                <a:lnTo>
                  <a:pt x="154715" y="183619"/>
                </a:lnTo>
                <a:lnTo>
                  <a:pt x="168669" y="176797"/>
                </a:lnTo>
                <a:lnTo>
                  <a:pt x="177216" y="173200"/>
                </a:lnTo>
                <a:lnTo>
                  <a:pt x="186724" y="169532"/>
                </a:lnTo>
                <a:lnTo>
                  <a:pt x="196874" y="165816"/>
                </a:lnTo>
                <a:lnTo>
                  <a:pt x="211259" y="162069"/>
                </a:lnTo>
                <a:lnTo>
                  <a:pt x="228469" y="158301"/>
                </a:lnTo>
                <a:lnTo>
                  <a:pt x="247564" y="154519"/>
                </a:lnTo>
                <a:lnTo>
                  <a:pt x="264102" y="151998"/>
                </a:lnTo>
                <a:lnTo>
                  <a:pt x="278939" y="150317"/>
                </a:lnTo>
                <a:lnTo>
                  <a:pt x="292639" y="149197"/>
                </a:lnTo>
                <a:lnTo>
                  <a:pt x="304313" y="148450"/>
                </a:lnTo>
                <a:lnTo>
                  <a:pt x="324057" y="147619"/>
                </a:lnTo>
                <a:lnTo>
                  <a:pt x="332878" y="148668"/>
                </a:lnTo>
                <a:lnTo>
                  <a:pt x="341299" y="150637"/>
                </a:lnTo>
                <a:lnTo>
                  <a:pt x="349453" y="153220"/>
                </a:lnTo>
                <a:lnTo>
                  <a:pt x="361900" y="159476"/>
                </a:lnTo>
                <a:lnTo>
                  <a:pt x="371665" y="166490"/>
                </a:lnTo>
                <a:lnTo>
                  <a:pt x="380238" y="173841"/>
                </a:lnTo>
                <a:lnTo>
                  <a:pt x="388281" y="184728"/>
                </a:lnTo>
                <a:lnTo>
                  <a:pt x="394820" y="196763"/>
                </a:lnTo>
                <a:lnTo>
                  <a:pt x="397726" y="206346"/>
                </a:lnTo>
                <a:lnTo>
                  <a:pt x="399017" y="218225"/>
                </a:lnTo>
                <a:lnTo>
                  <a:pt x="399362" y="224948"/>
                </a:lnTo>
                <a:lnTo>
                  <a:pt x="398321" y="230701"/>
                </a:lnTo>
                <a:lnTo>
                  <a:pt x="393779" y="240479"/>
                </a:lnTo>
                <a:lnTo>
                  <a:pt x="384081" y="259192"/>
                </a:lnTo>
                <a:lnTo>
                  <a:pt x="373164" y="280823"/>
                </a:lnTo>
                <a:lnTo>
                  <a:pt x="368156" y="287000"/>
                </a:lnTo>
                <a:lnTo>
                  <a:pt x="355819" y="297251"/>
                </a:lnTo>
                <a:lnTo>
                  <a:pt x="348973" y="303032"/>
                </a:lnTo>
                <a:lnTo>
                  <a:pt x="341869" y="309427"/>
                </a:lnTo>
                <a:lnTo>
                  <a:pt x="334592" y="316230"/>
                </a:lnTo>
                <a:lnTo>
                  <a:pt x="327202" y="322035"/>
                </a:lnTo>
                <a:lnTo>
                  <a:pt x="319735" y="327175"/>
                </a:lnTo>
                <a:lnTo>
                  <a:pt x="312217" y="331872"/>
                </a:lnTo>
                <a:lnTo>
                  <a:pt x="302125" y="337543"/>
                </a:lnTo>
                <a:lnTo>
                  <a:pt x="277364" y="350618"/>
                </a:lnTo>
                <a:lnTo>
                  <a:pt x="264920" y="356390"/>
                </a:lnTo>
                <a:lnTo>
                  <a:pt x="252813" y="361509"/>
                </a:lnTo>
                <a:lnTo>
                  <a:pt x="240933" y="366191"/>
                </a:lnTo>
                <a:lnTo>
                  <a:pt x="227932" y="370582"/>
                </a:lnTo>
                <a:lnTo>
                  <a:pt x="214185" y="374780"/>
                </a:lnTo>
                <a:lnTo>
                  <a:pt x="199940" y="378849"/>
                </a:lnTo>
                <a:lnTo>
                  <a:pt x="187903" y="381561"/>
                </a:lnTo>
                <a:lnTo>
                  <a:pt x="177339" y="383369"/>
                </a:lnTo>
                <a:lnTo>
                  <a:pt x="167756" y="384575"/>
                </a:lnTo>
                <a:lnTo>
                  <a:pt x="155018" y="385378"/>
                </a:lnTo>
                <a:lnTo>
                  <a:pt x="123930" y="386271"/>
                </a:lnTo>
                <a:lnTo>
                  <a:pt x="88932" y="386774"/>
                </a:lnTo>
                <a:lnTo>
                  <a:pt x="79608" y="385574"/>
                </a:lnTo>
                <a:lnTo>
                  <a:pt x="70852" y="383505"/>
                </a:lnTo>
                <a:lnTo>
                  <a:pt x="62475" y="380855"/>
                </a:lnTo>
                <a:lnTo>
                  <a:pt x="55620" y="379088"/>
                </a:lnTo>
                <a:lnTo>
                  <a:pt x="44617" y="377126"/>
                </a:lnTo>
                <a:lnTo>
                  <a:pt x="37365" y="374062"/>
                </a:lnTo>
                <a:lnTo>
                  <a:pt x="28720" y="369480"/>
                </a:lnTo>
                <a:lnTo>
                  <a:pt x="0" y="3526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8"/>
          <p:cNvSpPr/>
          <p:nvPr/>
        </p:nvSpPr>
        <p:spPr>
          <a:xfrm>
            <a:off x="5554979" y="2503169"/>
            <a:ext cx="845822" cy="80011"/>
          </a:xfrm>
          <a:custGeom>
            <a:avLst/>
            <a:gdLst/>
            <a:ahLst/>
            <a:cxnLst/>
            <a:rect l="0" t="0" r="0" b="0"/>
            <a:pathLst>
              <a:path w="845822" h="80011">
                <a:moveTo>
                  <a:pt x="0" y="0"/>
                </a:moveTo>
                <a:lnTo>
                  <a:pt x="12136" y="6068"/>
                </a:lnTo>
                <a:lnTo>
                  <a:pt x="19521" y="7856"/>
                </a:lnTo>
                <a:lnTo>
                  <a:pt x="37886" y="9842"/>
                </a:lnTo>
                <a:lnTo>
                  <a:pt x="63578" y="10960"/>
                </a:lnTo>
                <a:lnTo>
                  <a:pt x="106680" y="11337"/>
                </a:lnTo>
                <a:lnTo>
                  <a:pt x="185938" y="11418"/>
                </a:lnTo>
                <a:lnTo>
                  <a:pt x="250703" y="14812"/>
                </a:lnTo>
                <a:lnTo>
                  <a:pt x="326054" y="19283"/>
                </a:lnTo>
                <a:lnTo>
                  <a:pt x="376477" y="21271"/>
                </a:lnTo>
                <a:lnTo>
                  <a:pt x="397035" y="23071"/>
                </a:lnTo>
                <a:lnTo>
                  <a:pt x="415820" y="25540"/>
                </a:lnTo>
                <a:lnTo>
                  <a:pt x="433424" y="28457"/>
                </a:lnTo>
                <a:lnTo>
                  <a:pt x="464209" y="31672"/>
                </a:lnTo>
                <a:lnTo>
                  <a:pt x="667767" y="49687"/>
                </a:lnTo>
                <a:lnTo>
                  <a:pt x="697909" y="53445"/>
                </a:lnTo>
                <a:lnTo>
                  <a:pt x="723083" y="57220"/>
                </a:lnTo>
                <a:lnTo>
                  <a:pt x="744945" y="61007"/>
                </a:lnTo>
                <a:lnTo>
                  <a:pt x="762060" y="63532"/>
                </a:lnTo>
                <a:lnTo>
                  <a:pt x="776010" y="65215"/>
                </a:lnTo>
                <a:lnTo>
                  <a:pt x="798284" y="67084"/>
                </a:lnTo>
                <a:lnTo>
                  <a:pt x="816650" y="67916"/>
                </a:lnTo>
                <a:lnTo>
                  <a:pt x="823833" y="69407"/>
                </a:lnTo>
                <a:lnTo>
                  <a:pt x="829892" y="71672"/>
                </a:lnTo>
                <a:lnTo>
                  <a:pt x="845821" y="800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9"/>
          <p:cNvSpPr/>
          <p:nvPr/>
        </p:nvSpPr>
        <p:spPr>
          <a:xfrm>
            <a:off x="5806440" y="2697479"/>
            <a:ext cx="422911" cy="285751"/>
          </a:xfrm>
          <a:custGeom>
            <a:avLst/>
            <a:gdLst/>
            <a:ahLst/>
            <a:cxnLst/>
            <a:rect l="0" t="0" r="0" b="0"/>
            <a:pathLst>
              <a:path w="422911" h="285751">
                <a:moveTo>
                  <a:pt x="0" y="0"/>
                </a:moveTo>
                <a:lnTo>
                  <a:pt x="12135" y="6068"/>
                </a:lnTo>
                <a:lnTo>
                  <a:pt x="22060" y="12936"/>
                </a:lnTo>
                <a:lnTo>
                  <a:pt x="35027" y="22594"/>
                </a:lnTo>
                <a:lnTo>
                  <a:pt x="50021" y="34113"/>
                </a:lnTo>
                <a:lnTo>
                  <a:pt x="61287" y="43062"/>
                </a:lnTo>
                <a:lnTo>
                  <a:pt x="70068" y="50298"/>
                </a:lnTo>
                <a:lnTo>
                  <a:pt x="77192" y="56392"/>
                </a:lnTo>
                <a:lnTo>
                  <a:pt x="84481" y="62995"/>
                </a:lnTo>
                <a:lnTo>
                  <a:pt x="99353" y="77105"/>
                </a:lnTo>
                <a:lnTo>
                  <a:pt x="115939" y="93261"/>
                </a:lnTo>
                <a:lnTo>
                  <a:pt x="128152" y="101986"/>
                </a:lnTo>
                <a:lnTo>
                  <a:pt x="134964" y="106091"/>
                </a:lnTo>
                <a:lnTo>
                  <a:pt x="142046" y="111367"/>
                </a:lnTo>
                <a:lnTo>
                  <a:pt x="149307" y="117425"/>
                </a:lnTo>
                <a:lnTo>
                  <a:pt x="156688" y="124004"/>
                </a:lnTo>
                <a:lnTo>
                  <a:pt x="171662" y="138086"/>
                </a:lnTo>
                <a:lnTo>
                  <a:pt x="179211" y="145398"/>
                </a:lnTo>
                <a:lnTo>
                  <a:pt x="188054" y="152812"/>
                </a:lnTo>
                <a:lnTo>
                  <a:pt x="197759" y="160295"/>
                </a:lnTo>
                <a:lnTo>
                  <a:pt x="208040" y="167824"/>
                </a:lnTo>
                <a:lnTo>
                  <a:pt x="217433" y="175383"/>
                </a:lnTo>
                <a:lnTo>
                  <a:pt x="226235" y="182962"/>
                </a:lnTo>
                <a:lnTo>
                  <a:pt x="234643" y="190554"/>
                </a:lnTo>
                <a:lnTo>
                  <a:pt x="242789" y="196887"/>
                </a:lnTo>
                <a:lnTo>
                  <a:pt x="250759" y="202378"/>
                </a:lnTo>
                <a:lnTo>
                  <a:pt x="267658" y="213136"/>
                </a:lnTo>
                <a:lnTo>
                  <a:pt x="320667" y="248123"/>
                </a:lnTo>
                <a:lnTo>
                  <a:pt x="331888" y="254315"/>
                </a:lnTo>
                <a:lnTo>
                  <a:pt x="343178" y="259714"/>
                </a:lnTo>
                <a:lnTo>
                  <a:pt x="354516" y="264583"/>
                </a:lnTo>
                <a:lnTo>
                  <a:pt x="363343" y="269099"/>
                </a:lnTo>
                <a:lnTo>
                  <a:pt x="376539" y="277503"/>
                </a:lnTo>
                <a:lnTo>
                  <a:pt x="384376" y="280252"/>
                </a:lnTo>
                <a:lnTo>
                  <a:pt x="393411" y="282085"/>
                </a:lnTo>
                <a:lnTo>
                  <a:pt x="42291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00"/>
          <p:cNvSpPr/>
          <p:nvPr/>
        </p:nvSpPr>
        <p:spPr>
          <a:xfrm>
            <a:off x="5760720" y="2754629"/>
            <a:ext cx="331470" cy="434341"/>
          </a:xfrm>
          <a:custGeom>
            <a:avLst/>
            <a:gdLst/>
            <a:ahLst/>
            <a:cxnLst/>
            <a:rect l="0" t="0" r="0" b="0"/>
            <a:pathLst>
              <a:path w="331470" h="434341">
                <a:moveTo>
                  <a:pt x="331469" y="0"/>
                </a:moveTo>
                <a:lnTo>
                  <a:pt x="313266" y="12136"/>
                </a:lnTo>
                <a:lnTo>
                  <a:pt x="306634" y="16981"/>
                </a:lnTo>
                <a:lnTo>
                  <a:pt x="300942" y="21481"/>
                </a:lnTo>
                <a:lnTo>
                  <a:pt x="295878" y="25751"/>
                </a:lnTo>
                <a:lnTo>
                  <a:pt x="292502" y="31137"/>
                </a:lnTo>
                <a:lnTo>
                  <a:pt x="288751" y="43896"/>
                </a:lnTo>
                <a:lnTo>
                  <a:pt x="285210" y="50854"/>
                </a:lnTo>
                <a:lnTo>
                  <a:pt x="280310" y="58033"/>
                </a:lnTo>
                <a:lnTo>
                  <a:pt x="274503" y="65359"/>
                </a:lnTo>
                <a:lnTo>
                  <a:pt x="269362" y="72783"/>
                </a:lnTo>
                <a:lnTo>
                  <a:pt x="264664" y="80272"/>
                </a:lnTo>
                <a:lnTo>
                  <a:pt x="260263" y="87805"/>
                </a:lnTo>
                <a:lnTo>
                  <a:pt x="256058" y="95367"/>
                </a:lnTo>
                <a:lnTo>
                  <a:pt x="248000" y="110542"/>
                </a:lnTo>
                <a:lnTo>
                  <a:pt x="242803" y="118145"/>
                </a:lnTo>
                <a:lnTo>
                  <a:pt x="236799" y="125753"/>
                </a:lnTo>
                <a:lnTo>
                  <a:pt x="230256" y="133366"/>
                </a:lnTo>
                <a:lnTo>
                  <a:pt x="220814" y="146061"/>
                </a:lnTo>
                <a:lnTo>
                  <a:pt x="196776" y="180486"/>
                </a:lnTo>
                <a:lnTo>
                  <a:pt x="185794" y="195254"/>
                </a:lnTo>
                <a:lnTo>
                  <a:pt x="175933" y="207640"/>
                </a:lnTo>
                <a:lnTo>
                  <a:pt x="166818" y="218437"/>
                </a:lnTo>
                <a:lnTo>
                  <a:pt x="156932" y="231985"/>
                </a:lnTo>
                <a:lnTo>
                  <a:pt x="146531" y="247366"/>
                </a:lnTo>
                <a:lnTo>
                  <a:pt x="124815" y="281391"/>
                </a:lnTo>
                <a:lnTo>
                  <a:pt x="102463" y="317679"/>
                </a:lnTo>
                <a:lnTo>
                  <a:pt x="89899" y="334976"/>
                </a:lnTo>
                <a:lnTo>
                  <a:pt x="76442" y="351588"/>
                </a:lnTo>
                <a:lnTo>
                  <a:pt x="51754" y="379782"/>
                </a:lnTo>
                <a:lnTo>
                  <a:pt x="36548" y="396545"/>
                </a:lnTo>
                <a:lnTo>
                  <a:pt x="22170" y="411616"/>
                </a:lnTo>
                <a:lnTo>
                  <a:pt x="0" y="4343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1"/>
          <p:cNvSpPr/>
          <p:nvPr/>
        </p:nvSpPr>
        <p:spPr>
          <a:xfrm>
            <a:off x="6732269" y="2571750"/>
            <a:ext cx="262891" cy="34290"/>
          </a:xfrm>
          <a:custGeom>
            <a:avLst/>
            <a:gdLst/>
            <a:ahLst/>
            <a:cxnLst/>
            <a:rect l="0" t="0" r="0" b="0"/>
            <a:pathLst>
              <a:path w="262891" h="34290">
                <a:moveTo>
                  <a:pt x="0" y="0"/>
                </a:moveTo>
                <a:lnTo>
                  <a:pt x="15909" y="15908"/>
                </a:lnTo>
                <a:lnTo>
                  <a:pt x="19497" y="18225"/>
                </a:lnTo>
                <a:lnTo>
                  <a:pt x="23158" y="19770"/>
                </a:lnTo>
                <a:lnTo>
                  <a:pt x="26868" y="20800"/>
                </a:lnTo>
                <a:lnTo>
                  <a:pt x="31882" y="21487"/>
                </a:lnTo>
                <a:lnTo>
                  <a:pt x="37765" y="21944"/>
                </a:lnTo>
                <a:lnTo>
                  <a:pt x="44227" y="22249"/>
                </a:lnTo>
                <a:lnTo>
                  <a:pt x="64954" y="22588"/>
                </a:lnTo>
                <a:lnTo>
                  <a:pt x="205829" y="22836"/>
                </a:lnTo>
                <a:lnTo>
                  <a:pt x="262890" y="34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02"/>
          <p:cNvSpPr/>
          <p:nvPr/>
        </p:nvSpPr>
        <p:spPr>
          <a:xfrm>
            <a:off x="6709409" y="2720339"/>
            <a:ext cx="274322" cy="11431"/>
          </a:xfrm>
          <a:custGeom>
            <a:avLst/>
            <a:gdLst/>
            <a:ahLst/>
            <a:cxnLst/>
            <a:rect l="0" t="0" r="0" b="0"/>
            <a:pathLst>
              <a:path w="274322" h="11431">
                <a:moveTo>
                  <a:pt x="0" y="0"/>
                </a:moveTo>
                <a:lnTo>
                  <a:pt x="12137" y="6068"/>
                </a:lnTo>
                <a:lnTo>
                  <a:pt x="16981" y="7856"/>
                </a:lnTo>
                <a:lnTo>
                  <a:pt x="21480" y="9047"/>
                </a:lnTo>
                <a:lnTo>
                  <a:pt x="25751" y="9842"/>
                </a:lnTo>
                <a:lnTo>
                  <a:pt x="31137" y="10371"/>
                </a:lnTo>
                <a:lnTo>
                  <a:pt x="37269" y="10724"/>
                </a:lnTo>
                <a:lnTo>
                  <a:pt x="43895" y="10960"/>
                </a:lnTo>
                <a:lnTo>
                  <a:pt x="62283" y="9847"/>
                </a:lnTo>
                <a:lnTo>
                  <a:pt x="147289" y="3482"/>
                </a:lnTo>
                <a:lnTo>
                  <a:pt x="194579" y="1548"/>
                </a:lnTo>
                <a:lnTo>
                  <a:pt x="238699" y="459"/>
                </a:lnTo>
                <a:lnTo>
                  <a:pt x="248033" y="1576"/>
                </a:lnTo>
                <a:lnTo>
                  <a:pt x="255526" y="3591"/>
                </a:lnTo>
                <a:lnTo>
                  <a:pt x="274321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03"/>
          <p:cNvSpPr/>
          <p:nvPr/>
        </p:nvSpPr>
        <p:spPr>
          <a:xfrm>
            <a:off x="7498080" y="2114550"/>
            <a:ext cx="320040" cy="331470"/>
          </a:xfrm>
          <a:custGeom>
            <a:avLst/>
            <a:gdLst/>
            <a:ahLst/>
            <a:cxnLst/>
            <a:rect l="0" t="0" r="0" b="0"/>
            <a:pathLst>
              <a:path w="320040" h="331470">
                <a:moveTo>
                  <a:pt x="0" y="0"/>
                </a:moveTo>
                <a:lnTo>
                  <a:pt x="19682" y="19682"/>
                </a:lnTo>
                <a:lnTo>
                  <a:pt x="28221" y="24834"/>
                </a:lnTo>
                <a:lnTo>
                  <a:pt x="40483" y="31357"/>
                </a:lnTo>
                <a:lnTo>
                  <a:pt x="54399" y="38490"/>
                </a:lnTo>
                <a:lnTo>
                  <a:pt x="60395" y="43439"/>
                </a:lnTo>
                <a:lnTo>
                  <a:pt x="65663" y="49279"/>
                </a:lnTo>
                <a:lnTo>
                  <a:pt x="70446" y="55713"/>
                </a:lnTo>
                <a:lnTo>
                  <a:pt x="79983" y="66352"/>
                </a:lnTo>
                <a:lnTo>
                  <a:pt x="107514" y="95106"/>
                </a:lnTo>
                <a:lnTo>
                  <a:pt x="118666" y="107854"/>
                </a:lnTo>
                <a:lnTo>
                  <a:pt x="127371" y="118892"/>
                </a:lnTo>
                <a:lnTo>
                  <a:pt x="134444" y="128791"/>
                </a:lnTo>
                <a:lnTo>
                  <a:pt x="140429" y="137931"/>
                </a:lnTo>
                <a:lnTo>
                  <a:pt x="145689" y="146564"/>
                </a:lnTo>
                <a:lnTo>
                  <a:pt x="150466" y="154859"/>
                </a:lnTo>
                <a:lnTo>
                  <a:pt x="162540" y="171819"/>
                </a:lnTo>
                <a:lnTo>
                  <a:pt x="199663" y="221144"/>
                </a:lnTo>
                <a:lnTo>
                  <a:pt x="216928" y="241409"/>
                </a:lnTo>
                <a:lnTo>
                  <a:pt x="232248" y="257459"/>
                </a:lnTo>
                <a:lnTo>
                  <a:pt x="246272" y="270699"/>
                </a:lnTo>
                <a:lnTo>
                  <a:pt x="258162" y="280796"/>
                </a:lnTo>
                <a:lnTo>
                  <a:pt x="268628" y="288797"/>
                </a:lnTo>
                <a:lnTo>
                  <a:pt x="278145" y="295401"/>
                </a:lnTo>
                <a:lnTo>
                  <a:pt x="285760" y="301074"/>
                </a:lnTo>
                <a:lnTo>
                  <a:pt x="292106" y="306126"/>
                </a:lnTo>
                <a:lnTo>
                  <a:pt x="297607" y="310764"/>
                </a:lnTo>
                <a:lnTo>
                  <a:pt x="307107" y="319304"/>
                </a:lnTo>
                <a:lnTo>
                  <a:pt x="320039" y="3314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4"/>
          <p:cNvSpPr/>
          <p:nvPr/>
        </p:nvSpPr>
        <p:spPr>
          <a:xfrm>
            <a:off x="7418069" y="2137410"/>
            <a:ext cx="308611" cy="342900"/>
          </a:xfrm>
          <a:custGeom>
            <a:avLst/>
            <a:gdLst/>
            <a:ahLst/>
            <a:cxnLst/>
            <a:rect l="0" t="0" r="0" b="0"/>
            <a:pathLst>
              <a:path w="308611" h="342900">
                <a:moveTo>
                  <a:pt x="308610" y="0"/>
                </a:moveTo>
                <a:lnTo>
                  <a:pt x="296475" y="12135"/>
                </a:lnTo>
                <a:lnTo>
                  <a:pt x="291630" y="18250"/>
                </a:lnTo>
                <a:lnTo>
                  <a:pt x="287130" y="24866"/>
                </a:lnTo>
                <a:lnTo>
                  <a:pt x="282860" y="31817"/>
                </a:lnTo>
                <a:lnTo>
                  <a:pt x="278744" y="38992"/>
                </a:lnTo>
                <a:lnTo>
                  <a:pt x="270783" y="53736"/>
                </a:lnTo>
                <a:lnTo>
                  <a:pt x="265612" y="62494"/>
                </a:lnTo>
                <a:lnTo>
                  <a:pt x="253093" y="82385"/>
                </a:lnTo>
                <a:lnTo>
                  <a:pt x="246199" y="91753"/>
                </a:lnTo>
                <a:lnTo>
                  <a:pt x="239063" y="100539"/>
                </a:lnTo>
                <a:lnTo>
                  <a:pt x="231766" y="108936"/>
                </a:lnTo>
                <a:lnTo>
                  <a:pt x="197224" y="151092"/>
                </a:lnTo>
                <a:lnTo>
                  <a:pt x="184822" y="165498"/>
                </a:lnTo>
                <a:lnTo>
                  <a:pt x="172745" y="178912"/>
                </a:lnTo>
                <a:lnTo>
                  <a:pt x="160883" y="191664"/>
                </a:lnTo>
                <a:lnTo>
                  <a:pt x="82618" y="271478"/>
                </a:lnTo>
                <a:lnTo>
                  <a:pt x="43978" y="310306"/>
                </a:lnTo>
                <a:lnTo>
                  <a:pt x="35669" y="317361"/>
                </a:lnTo>
                <a:lnTo>
                  <a:pt x="28860" y="322063"/>
                </a:lnTo>
                <a:lnTo>
                  <a:pt x="23049" y="325199"/>
                </a:lnTo>
                <a:lnTo>
                  <a:pt x="19177" y="328559"/>
                </a:lnTo>
                <a:lnTo>
                  <a:pt x="16595" y="332069"/>
                </a:lnTo>
                <a:lnTo>
                  <a:pt x="14873" y="335679"/>
                </a:lnTo>
                <a:lnTo>
                  <a:pt x="12456" y="338086"/>
                </a:lnTo>
                <a:lnTo>
                  <a:pt x="9574" y="339690"/>
                </a:lnTo>
                <a:lnTo>
                  <a:pt x="0" y="3428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05"/>
          <p:cNvSpPr/>
          <p:nvPr/>
        </p:nvSpPr>
        <p:spPr>
          <a:xfrm>
            <a:off x="7143750" y="2599768"/>
            <a:ext cx="794654" cy="17702"/>
          </a:xfrm>
          <a:custGeom>
            <a:avLst/>
            <a:gdLst/>
            <a:ahLst/>
            <a:cxnLst/>
            <a:rect l="0" t="0" r="0" b="0"/>
            <a:pathLst>
              <a:path w="794654" h="17702">
                <a:moveTo>
                  <a:pt x="0" y="17701"/>
                </a:moveTo>
                <a:lnTo>
                  <a:pt x="24271" y="17701"/>
                </a:lnTo>
                <a:lnTo>
                  <a:pt x="40310" y="16431"/>
                </a:lnTo>
                <a:lnTo>
                  <a:pt x="81839" y="11634"/>
                </a:lnTo>
                <a:lnTo>
                  <a:pt x="104089" y="9846"/>
                </a:lnTo>
                <a:lnTo>
                  <a:pt x="126543" y="8655"/>
                </a:lnTo>
                <a:lnTo>
                  <a:pt x="149131" y="7860"/>
                </a:lnTo>
                <a:lnTo>
                  <a:pt x="174351" y="6061"/>
                </a:lnTo>
                <a:lnTo>
                  <a:pt x="229466" y="675"/>
                </a:lnTo>
                <a:lnTo>
                  <a:pt x="273627" y="0"/>
                </a:lnTo>
                <a:lnTo>
                  <a:pt x="328468" y="821"/>
                </a:lnTo>
                <a:lnTo>
                  <a:pt x="482980" y="4656"/>
                </a:lnTo>
                <a:lnTo>
                  <a:pt x="520107" y="5195"/>
                </a:lnTo>
                <a:lnTo>
                  <a:pt x="553747" y="6824"/>
                </a:lnTo>
                <a:lnTo>
                  <a:pt x="585065" y="9179"/>
                </a:lnTo>
                <a:lnTo>
                  <a:pt x="614833" y="12020"/>
                </a:lnTo>
                <a:lnTo>
                  <a:pt x="641029" y="13914"/>
                </a:lnTo>
                <a:lnTo>
                  <a:pt x="664843" y="15177"/>
                </a:lnTo>
                <a:lnTo>
                  <a:pt x="687068" y="16018"/>
                </a:lnTo>
                <a:lnTo>
                  <a:pt x="794653" y="17480"/>
                </a:lnTo>
                <a:lnTo>
                  <a:pt x="788669" y="177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06"/>
          <p:cNvSpPr/>
          <p:nvPr/>
        </p:nvSpPr>
        <p:spPr>
          <a:xfrm>
            <a:off x="7372350" y="2766059"/>
            <a:ext cx="34291" cy="320042"/>
          </a:xfrm>
          <a:custGeom>
            <a:avLst/>
            <a:gdLst/>
            <a:ahLst/>
            <a:cxnLst/>
            <a:rect l="0" t="0" r="0" b="0"/>
            <a:pathLst>
              <a:path w="34291" h="320042">
                <a:moveTo>
                  <a:pt x="0" y="0"/>
                </a:moveTo>
                <a:lnTo>
                  <a:pt x="6067" y="18204"/>
                </a:lnTo>
                <a:lnTo>
                  <a:pt x="7855" y="24836"/>
                </a:lnTo>
                <a:lnTo>
                  <a:pt x="9046" y="30528"/>
                </a:lnTo>
                <a:lnTo>
                  <a:pt x="9841" y="35592"/>
                </a:lnTo>
                <a:lnTo>
                  <a:pt x="11640" y="44048"/>
                </a:lnTo>
                <a:lnTo>
                  <a:pt x="17026" y="66990"/>
                </a:lnTo>
                <a:lnTo>
                  <a:pt x="18971" y="76410"/>
                </a:lnTo>
                <a:lnTo>
                  <a:pt x="20267" y="83960"/>
                </a:lnTo>
                <a:lnTo>
                  <a:pt x="21132" y="90264"/>
                </a:lnTo>
                <a:lnTo>
                  <a:pt x="21707" y="97006"/>
                </a:lnTo>
                <a:lnTo>
                  <a:pt x="22091" y="104041"/>
                </a:lnTo>
                <a:lnTo>
                  <a:pt x="22348" y="111271"/>
                </a:lnTo>
                <a:lnTo>
                  <a:pt x="22792" y="166787"/>
                </a:lnTo>
                <a:lnTo>
                  <a:pt x="22814" y="175961"/>
                </a:lnTo>
                <a:lnTo>
                  <a:pt x="24099" y="189698"/>
                </a:lnTo>
                <a:lnTo>
                  <a:pt x="26227" y="206475"/>
                </a:lnTo>
                <a:lnTo>
                  <a:pt x="30705" y="239087"/>
                </a:lnTo>
                <a:lnTo>
                  <a:pt x="31900" y="249561"/>
                </a:lnTo>
                <a:lnTo>
                  <a:pt x="32697" y="257814"/>
                </a:lnTo>
                <a:lnTo>
                  <a:pt x="33228" y="264586"/>
                </a:lnTo>
                <a:lnTo>
                  <a:pt x="33581" y="270371"/>
                </a:lnTo>
                <a:lnTo>
                  <a:pt x="33975" y="280185"/>
                </a:lnTo>
                <a:lnTo>
                  <a:pt x="34150" y="288780"/>
                </a:lnTo>
                <a:lnTo>
                  <a:pt x="34290" y="3200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07"/>
          <p:cNvSpPr/>
          <p:nvPr/>
        </p:nvSpPr>
        <p:spPr>
          <a:xfrm>
            <a:off x="7520940" y="2709582"/>
            <a:ext cx="450727" cy="330798"/>
          </a:xfrm>
          <a:custGeom>
            <a:avLst/>
            <a:gdLst/>
            <a:ahLst/>
            <a:cxnLst/>
            <a:rect l="0" t="0" r="0" b="0"/>
            <a:pathLst>
              <a:path w="450727" h="330798">
                <a:moveTo>
                  <a:pt x="0" y="113627"/>
                </a:moveTo>
                <a:lnTo>
                  <a:pt x="0" y="87877"/>
                </a:lnTo>
                <a:lnTo>
                  <a:pt x="1270" y="83761"/>
                </a:lnTo>
                <a:lnTo>
                  <a:pt x="6068" y="75800"/>
                </a:lnTo>
                <a:lnTo>
                  <a:pt x="10395" y="70629"/>
                </a:lnTo>
                <a:lnTo>
                  <a:pt x="15820" y="64642"/>
                </a:lnTo>
                <a:lnTo>
                  <a:pt x="21976" y="58110"/>
                </a:lnTo>
                <a:lnTo>
                  <a:pt x="29891" y="52486"/>
                </a:lnTo>
                <a:lnTo>
                  <a:pt x="38977" y="47467"/>
                </a:lnTo>
                <a:lnTo>
                  <a:pt x="48844" y="42850"/>
                </a:lnTo>
                <a:lnTo>
                  <a:pt x="59232" y="38503"/>
                </a:lnTo>
                <a:lnTo>
                  <a:pt x="69968" y="34334"/>
                </a:lnTo>
                <a:lnTo>
                  <a:pt x="80935" y="30285"/>
                </a:lnTo>
                <a:lnTo>
                  <a:pt x="93327" y="26316"/>
                </a:lnTo>
                <a:lnTo>
                  <a:pt x="106668" y="22400"/>
                </a:lnTo>
                <a:lnTo>
                  <a:pt x="120642" y="18519"/>
                </a:lnTo>
                <a:lnTo>
                  <a:pt x="132498" y="14662"/>
                </a:lnTo>
                <a:lnTo>
                  <a:pt x="142941" y="10820"/>
                </a:lnTo>
                <a:lnTo>
                  <a:pt x="152444" y="6989"/>
                </a:lnTo>
                <a:lnTo>
                  <a:pt x="162590" y="4436"/>
                </a:lnTo>
                <a:lnTo>
                  <a:pt x="173163" y="2733"/>
                </a:lnTo>
                <a:lnTo>
                  <a:pt x="184022" y="1598"/>
                </a:lnTo>
                <a:lnTo>
                  <a:pt x="193801" y="841"/>
                </a:lnTo>
                <a:lnTo>
                  <a:pt x="202860" y="337"/>
                </a:lnTo>
                <a:lnTo>
                  <a:pt x="211439" y="0"/>
                </a:lnTo>
                <a:lnTo>
                  <a:pt x="219699" y="1046"/>
                </a:lnTo>
                <a:lnTo>
                  <a:pt x="227746" y="3013"/>
                </a:lnTo>
                <a:lnTo>
                  <a:pt x="264979" y="15296"/>
                </a:lnTo>
                <a:lnTo>
                  <a:pt x="271902" y="18863"/>
                </a:lnTo>
                <a:lnTo>
                  <a:pt x="276518" y="22511"/>
                </a:lnTo>
                <a:lnTo>
                  <a:pt x="284187" y="31221"/>
                </a:lnTo>
                <a:lnTo>
                  <a:pt x="296061" y="43559"/>
                </a:lnTo>
                <a:lnTo>
                  <a:pt x="301515" y="51675"/>
                </a:lnTo>
                <a:lnTo>
                  <a:pt x="306420" y="60896"/>
                </a:lnTo>
                <a:lnTo>
                  <a:pt x="310959" y="70853"/>
                </a:lnTo>
                <a:lnTo>
                  <a:pt x="313986" y="78761"/>
                </a:lnTo>
                <a:lnTo>
                  <a:pt x="316004" y="85303"/>
                </a:lnTo>
                <a:lnTo>
                  <a:pt x="317349" y="90935"/>
                </a:lnTo>
                <a:lnTo>
                  <a:pt x="318246" y="99769"/>
                </a:lnTo>
                <a:lnTo>
                  <a:pt x="318844" y="110739"/>
                </a:lnTo>
                <a:lnTo>
                  <a:pt x="319243" y="123131"/>
                </a:lnTo>
                <a:lnTo>
                  <a:pt x="318238" y="135203"/>
                </a:lnTo>
                <a:lnTo>
                  <a:pt x="316299" y="147061"/>
                </a:lnTo>
                <a:lnTo>
                  <a:pt x="313736" y="158777"/>
                </a:lnTo>
                <a:lnTo>
                  <a:pt x="310757" y="167857"/>
                </a:lnTo>
                <a:lnTo>
                  <a:pt x="307501" y="175181"/>
                </a:lnTo>
                <a:lnTo>
                  <a:pt x="304061" y="181333"/>
                </a:lnTo>
                <a:lnTo>
                  <a:pt x="299227" y="189244"/>
                </a:lnTo>
                <a:lnTo>
                  <a:pt x="287083" y="208195"/>
                </a:lnTo>
                <a:lnTo>
                  <a:pt x="281558" y="216042"/>
                </a:lnTo>
                <a:lnTo>
                  <a:pt x="276605" y="222544"/>
                </a:lnTo>
                <a:lnTo>
                  <a:pt x="272033" y="228149"/>
                </a:lnTo>
                <a:lnTo>
                  <a:pt x="267716" y="234425"/>
                </a:lnTo>
                <a:lnTo>
                  <a:pt x="263567" y="241149"/>
                </a:lnTo>
                <a:lnTo>
                  <a:pt x="259531" y="248172"/>
                </a:lnTo>
                <a:lnTo>
                  <a:pt x="255571" y="254124"/>
                </a:lnTo>
                <a:lnTo>
                  <a:pt x="247784" y="264123"/>
                </a:lnTo>
                <a:lnTo>
                  <a:pt x="241389" y="268568"/>
                </a:lnTo>
                <a:lnTo>
                  <a:pt x="233316" y="272801"/>
                </a:lnTo>
                <a:lnTo>
                  <a:pt x="224123" y="276894"/>
                </a:lnTo>
                <a:lnTo>
                  <a:pt x="214186" y="280891"/>
                </a:lnTo>
                <a:lnTo>
                  <a:pt x="192983" y="288720"/>
                </a:lnTo>
                <a:lnTo>
                  <a:pt x="184536" y="292586"/>
                </a:lnTo>
                <a:lnTo>
                  <a:pt x="171762" y="300268"/>
                </a:lnTo>
                <a:lnTo>
                  <a:pt x="164038" y="302825"/>
                </a:lnTo>
                <a:lnTo>
                  <a:pt x="155078" y="304529"/>
                </a:lnTo>
                <a:lnTo>
                  <a:pt x="145295" y="305665"/>
                </a:lnTo>
                <a:lnTo>
                  <a:pt x="136234" y="306423"/>
                </a:lnTo>
                <a:lnTo>
                  <a:pt x="127652" y="306928"/>
                </a:lnTo>
                <a:lnTo>
                  <a:pt x="111344" y="307489"/>
                </a:lnTo>
                <a:lnTo>
                  <a:pt x="78570" y="307878"/>
                </a:lnTo>
                <a:lnTo>
                  <a:pt x="73970" y="306628"/>
                </a:lnTo>
                <a:lnTo>
                  <a:pt x="65472" y="301852"/>
                </a:lnTo>
                <a:lnTo>
                  <a:pt x="53548" y="292023"/>
                </a:lnTo>
                <a:lnTo>
                  <a:pt x="48039" y="287136"/>
                </a:lnTo>
                <a:lnTo>
                  <a:pt x="47265" y="285180"/>
                </a:lnTo>
                <a:lnTo>
                  <a:pt x="46177" y="276359"/>
                </a:lnTo>
                <a:lnTo>
                  <a:pt x="45923" y="269349"/>
                </a:lnTo>
                <a:lnTo>
                  <a:pt x="47125" y="266972"/>
                </a:lnTo>
                <a:lnTo>
                  <a:pt x="49197" y="265387"/>
                </a:lnTo>
                <a:lnTo>
                  <a:pt x="51848" y="264331"/>
                </a:lnTo>
                <a:lnTo>
                  <a:pt x="53614" y="262356"/>
                </a:lnTo>
                <a:lnTo>
                  <a:pt x="54792" y="259770"/>
                </a:lnTo>
                <a:lnTo>
                  <a:pt x="55578" y="256776"/>
                </a:lnTo>
                <a:lnTo>
                  <a:pt x="58643" y="254780"/>
                </a:lnTo>
                <a:lnTo>
                  <a:pt x="68819" y="252562"/>
                </a:lnTo>
                <a:lnTo>
                  <a:pt x="81809" y="251576"/>
                </a:lnTo>
                <a:lnTo>
                  <a:pt x="88830" y="251313"/>
                </a:lnTo>
                <a:lnTo>
                  <a:pt x="136597" y="250891"/>
                </a:lnTo>
                <a:lnTo>
                  <a:pt x="165273" y="250834"/>
                </a:lnTo>
                <a:lnTo>
                  <a:pt x="177492" y="252088"/>
                </a:lnTo>
                <a:lnTo>
                  <a:pt x="188178" y="254195"/>
                </a:lnTo>
                <a:lnTo>
                  <a:pt x="197842" y="256869"/>
                </a:lnTo>
                <a:lnTo>
                  <a:pt x="210634" y="259922"/>
                </a:lnTo>
                <a:lnTo>
                  <a:pt x="241781" y="266700"/>
                </a:lnTo>
                <a:lnTo>
                  <a:pt x="256437" y="270286"/>
                </a:lnTo>
                <a:lnTo>
                  <a:pt x="270019" y="273947"/>
                </a:lnTo>
                <a:lnTo>
                  <a:pt x="282882" y="277657"/>
                </a:lnTo>
                <a:lnTo>
                  <a:pt x="293997" y="281401"/>
                </a:lnTo>
                <a:lnTo>
                  <a:pt x="303949" y="285166"/>
                </a:lnTo>
                <a:lnTo>
                  <a:pt x="313122" y="288946"/>
                </a:lnTo>
                <a:lnTo>
                  <a:pt x="326858" y="292737"/>
                </a:lnTo>
                <a:lnTo>
                  <a:pt x="343635" y="296534"/>
                </a:lnTo>
                <a:lnTo>
                  <a:pt x="362440" y="300335"/>
                </a:lnTo>
                <a:lnTo>
                  <a:pt x="376246" y="304139"/>
                </a:lnTo>
                <a:lnTo>
                  <a:pt x="386720" y="307946"/>
                </a:lnTo>
                <a:lnTo>
                  <a:pt x="394973" y="311753"/>
                </a:lnTo>
                <a:lnTo>
                  <a:pt x="405556" y="315561"/>
                </a:lnTo>
                <a:lnTo>
                  <a:pt x="417690" y="319370"/>
                </a:lnTo>
                <a:lnTo>
                  <a:pt x="449395" y="328540"/>
                </a:lnTo>
                <a:lnTo>
                  <a:pt x="450726" y="329293"/>
                </a:lnTo>
                <a:lnTo>
                  <a:pt x="450344" y="329794"/>
                </a:lnTo>
                <a:lnTo>
                  <a:pt x="445769" y="3307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08"/>
          <p:cNvSpPr/>
          <p:nvPr/>
        </p:nvSpPr>
        <p:spPr>
          <a:xfrm>
            <a:off x="6183629" y="3531928"/>
            <a:ext cx="273648" cy="479802"/>
          </a:xfrm>
          <a:custGeom>
            <a:avLst/>
            <a:gdLst/>
            <a:ahLst/>
            <a:cxnLst/>
            <a:rect l="0" t="0" r="0" b="0"/>
            <a:pathLst>
              <a:path w="273648" h="479802">
                <a:moveTo>
                  <a:pt x="0" y="57092"/>
                </a:moveTo>
                <a:lnTo>
                  <a:pt x="12137" y="51024"/>
                </a:lnTo>
                <a:lnTo>
                  <a:pt x="16981" y="47966"/>
                </a:lnTo>
                <a:lnTo>
                  <a:pt x="21481" y="44658"/>
                </a:lnTo>
                <a:lnTo>
                  <a:pt x="25751" y="41182"/>
                </a:lnTo>
                <a:lnTo>
                  <a:pt x="31137" y="37595"/>
                </a:lnTo>
                <a:lnTo>
                  <a:pt x="37269" y="33934"/>
                </a:lnTo>
                <a:lnTo>
                  <a:pt x="43895" y="30223"/>
                </a:lnTo>
                <a:lnTo>
                  <a:pt x="52124" y="26479"/>
                </a:lnTo>
                <a:lnTo>
                  <a:pt x="61419" y="22713"/>
                </a:lnTo>
                <a:lnTo>
                  <a:pt x="71426" y="18933"/>
                </a:lnTo>
                <a:lnTo>
                  <a:pt x="80638" y="15143"/>
                </a:lnTo>
                <a:lnTo>
                  <a:pt x="89319" y="11345"/>
                </a:lnTo>
                <a:lnTo>
                  <a:pt x="97646" y="7544"/>
                </a:lnTo>
                <a:lnTo>
                  <a:pt x="107007" y="5010"/>
                </a:lnTo>
                <a:lnTo>
                  <a:pt x="117058" y="3320"/>
                </a:lnTo>
                <a:lnTo>
                  <a:pt x="127569" y="2194"/>
                </a:lnTo>
                <a:lnTo>
                  <a:pt x="137116" y="1443"/>
                </a:lnTo>
                <a:lnTo>
                  <a:pt x="146021" y="943"/>
                </a:lnTo>
                <a:lnTo>
                  <a:pt x="162688" y="387"/>
                </a:lnTo>
                <a:lnTo>
                  <a:pt x="195713" y="0"/>
                </a:lnTo>
                <a:lnTo>
                  <a:pt x="201595" y="1250"/>
                </a:lnTo>
                <a:lnTo>
                  <a:pt x="208057" y="3354"/>
                </a:lnTo>
                <a:lnTo>
                  <a:pt x="214904" y="6026"/>
                </a:lnTo>
                <a:lnTo>
                  <a:pt x="219470" y="9078"/>
                </a:lnTo>
                <a:lnTo>
                  <a:pt x="222514" y="12383"/>
                </a:lnTo>
                <a:lnTo>
                  <a:pt x="227165" y="19441"/>
                </a:lnTo>
                <a:lnTo>
                  <a:pt x="233466" y="26811"/>
                </a:lnTo>
                <a:lnTo>
                  <a:pt x="235654" y="31825"/>
                </a:lnTo>
                <a:lnTo>
                  <a:pt x="238086" y="44168"/>
                </a:lnTo>
                <a:lnTo>
                  <a:pt x="237464" y="49746"/>
                </a:lnTo>
                <a:lnTo>
                  <a:pt x="235779" y="54734"/>
                </a:lnTo>
                <a:lnTo>
                  <a:pt x="233387" y="59330"/>
                </a:lnTo>
                <a:lnTo>
                  <a:pt x="230727" y="71210"/>
                </a:lnTo>
                <a:lnTo>
                  <a:pt x="230019" y="77934"/>
                </a:lnTo>
                <a:lnTo>
                  <a:pt x="227006" y="84956"/>
                </a:lnTo>
                <a:lnTo>
                  <a:pt x="222457" y="92178"/>
                </a:lnTo>
                <a:lnTo>
                  <a:pt x="216885" y="99532"/>
                </a:lnTo>
                <a:lnTo>
                  <a:pt x="211901" y="106976"/>
                </a:lnTo>
                <a:lnTo>
                  <a:pt x="207307" y="114478"/>
                </a:lnTo>
                <a:lnTo>
                  <a:pt x="202975" y="122019"/>
                </a:lnTo>
                <a:lnTo>
                  <a:pt x="197547" y="129586"/>
                </a:lnTo>
                <a:lnTo>
                  <a:pt x="191388" y="137172"/>
                </a:lnTo>
                <a:lnTo>
                  <a:pt x="184742" y="144768"/>
                </a:lnTo>
                <a:lnTo>
                  <a:pt x="163811" y="166756"/>
                </a:lnTo>
                <a:lnTo>
                  <a:pt x="121117" y="210128"/>
                </a:lnTo>
                <a:lnTo>
                  <a:pt x="112495" y="217536"/>
                </a:lnTo>
                <a:lnTo>
                  <a:pt x="104207" y="223745"/>
                </a:lnTo>
                <a:lnTo>
                  <a:pt x="96141" y="229153"/>
                </a:lnTo>
                <a:lnTo>
                  <a:pt x="89495" y="234029"/>
                </a:lnTo>
                <a:lnTo>
                  <a:pt x="83793" y="238550"/>
                </a:lnTo>
                <a:lnTo>
                  <a:pt x="71586" y="248863"/>
                </a:lnTo>
                <a:lnTo>
                  <a:pt x="71854" y="248439"/>
                </a:lnTo>
                <a:lnTo>
                  <a:pt x="75538" y="244582"/>
                </a:lnTo>
                <a:lnTo>
                  <a:pt x="78299" y="243045"/>
                </a:lnTo>
                <a:lnTo>
                  <a:pt x="84753" y="241337"/>
                </a:lnTo>
                <a:lnTo>
                  <a:pt x="89522" y="239612"/>
                </a:lnTo>
                <a:lnTo>
                  <a:pt x="95242" y="237192"/>
                </a:lnTo>
                <a:lnTo>
                  <a:pt x="101595" y="234308"/>
                </a:lnTo>
                <a:lnTo>
                  <a:pt x="110910" y="231116"/>
                </a:lnTo>
                <a:lnTo>
                  <a:pt x="122200" y="227718"/>
                </a:lnTo>
                <a:lnTo>
                  <a:pt x="134807" y="224182"/>
                </a:lnTo>
                <a:lnTo>
                  <a:pt x="145752" y="221825"/>
                </a:lnTo>
                <a:lnTo>
                  <a:pt x="155588" y="220254"/>
                </a:lnTo>
                <a:lnTo>
                  <a:pt x="164685" y="219207"/>
                </a:lnTo>
                <a:lnTo>
                  <a:pt x="173290" y="218508"/>
                </a:lnTo>
                <a:lnTo>
                  <a:pt x="181568" y="218043"/>
                </a:lnTo>
                <a:lnTo>
                  <a:pt x="197537" y="217525"/>
                </a:lnTo>
                <a:lnTo>
                  <a:pt x="213101" y="217295"/>
                </a:lnTo>
                <a:lnTo>
                  <a:pt x="219537" y="218504"/>
                </a:lnTo>
                <a:lnTo>
                  <a:pt x="225098" y="220580"/>
                </a:lnTo>
                <a:lnTo>
                  <a:pt x="230076" y="223233"/>
                </a:lnTo>
                <a:lnTo>
                  <a:pt x="234664" y="225003"/>
                </a:lnTo>
                <a:lnTo>
                  <a:pt x="243149" y="226969"/>
                </a:lnTo>
                <a:lnTo>
                  <a:pt x="251153" y="231229"/>
                </a:lnTo>
                <a:lnTo>
                  <a:pt x="255065" y="234144"/>
                </a:lnTo>
                <a:lnTo>
                  <a:pt x="262800" y="244155"/>
                </a:lnTo>
                <a:lnTo>
                  <a:pt x="269200" y="255801"/>
                </a:lnTo>
                <a:lnTo>
                  <a:pt x="272045" y="265210"/>
                </a:lnTo>
                <a:lnTo>
                  <a:pt x="273309" y="277012"/>
                </a:lnTo>
                <a:lnTo>
                  <a:pt x="273647" y="283715"/>
                </a:lnTo>
                <a:lnTo>
                  <a:pt x="270634" y="297937"/>
                </a:lnTo>
                <a:lnTo>
                  <a:pt x="268053" y="305285"/>
                </a:lnTo>
                <a:lnTo>
                  <a:pt x="263792" y="311454"/>
                </a:lnTo>
                <a:lnTo>
                  <a:pt x="258412" y="316837"/>
                </a:lnTo>
                <a:lnTo>
                  <a:pt x="252284" y="321694"/>
                </a:lnTo>
                <a:lnTo>
                  <a:pt x="246930" y="328744"/>
                </a:lnTo>
                <a:lnTo>
                  <a:pt x="242090" y="337253"/>
                </a:lnTo>
                <a:lnTo>
                  <a:pt x="237594" y="346736"/>
                </a:lnTo>
                <a:lnTo>
                  <a:pt x="232056" y="354328"/>
                </a:lnTo>
                <a:lnTo>
                  <a:pt x="225824" y="360659"/>
                </a:lnTo>
                <a:lnTo>
                  <a:pt x="219129" y="366149"/>
                </a:lnTo>
                <a:lnTo>
                  <a:pt x="212127" y="372350"/>
                </a:lnTo>
                <a:lnTo>
                  <a:pt x="197572" y="386013"/>
                </a:lnTo>
                <a:lnTo>
                  <a:pt x="169030" y="414053"/>
                </a:lnTo>
                <a:lnTo>
                  <a:pt x="159677" y="422066"/>
                </a:lnTo>
                <a:lnTo>
                  <a:pt x="150902" y="428678"/>
                </a:lnTo>
                <a:lnTo>
                  <a:pt x="142511" y="434356"/>
                </a:lnTo>
                <a:lnTo>
                  <a:pt x="134377" y="439411"/>
                </a:lnTo>
                <a:lnTo>
                  <a:pt x="126416" y="444051"/>
                </a:lnTo>
                <a:lnTo>
                  <a:pt x="110795" y="452593"/>
                </a:lnTo>
                <a:lnTo>
                  <a:pt x="80070" y="468426"/>
                </a:lnTo>
                <a:lnTo>
                  <a:pt x="72430" y="472284"/>
                </a:lnTo>
                <a:lnTo>
                  <a:pt x="66067" y="474857"/>
                </a:lnTo>
                <a:lnTo>
                  <a:pt x="60555" y="476571"/>
                </a:lnTo>
                <a:lnTo>
                  <a:pt x="55610" y="477715"/>
                </a:lnTo>
                <a:lnTo>
                  <a:pt x="49774" y="478477"/>
                </a:lnTo>
                <a:lnTo>
                  <a:pt x="43343" y="478985"/>
                </a:lnTo>
                <a:lnTo>
                  <a:pt x="30694" y="479550"/>
                </a:lnTo>
                <a:lnTo>
                  <a:pt x="20839" y="479801"/>
                </a:lnTo>
                <a:lnTo>
                  <a:pt x="16432" y="478598"/>
                </a:lnTo>
                <a:lnTo>
                  <a:pt x="12225" y="476525"/>
                </a:lnTo>
                <a:lnTo>
                  <a:pt x="0" y="46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09"/>
          <p:cNvSpPr/>
          <p:nvPr/>
        </p:nvSpPr>
        <p:spPr>
          <a:xfrm>
            <a:off x="6573730" y="3497579"/>
            <a:ext cx="261101" cy="525781"/>
          </a:xfrm>
          <a:custGeom>
            <a:avLst/>
            <a:gdLst/>
            <a:ahLst/>
            <a:cxnLst/>
            <a:rect l="0" t="0" r="0" b="0"/>
            <a:pathLst>
              <a:path w="261101" h="525781">
                <a:moveTo>
                  <a:pt x="55670" y="0"/>
                </a:moveTo>
                <a:lnTo>
                  <a:pt x="67805" y="12136"/>
                </a:lnTo>
                <a:lnTo>
                  <a:pt x="71380" y="18251"/>
                </a:lnTo>
                <a:lnTo>
                  <a:pt x="75352" y="31818"/>
                </a:lnTo>
                <a:lnTo>
                  <a:pt x="75141" y="38993"/>
                </a:lnTo>
                <a:lnTo>
                  <a:pt x="70046" y="61225"/>
                </a:lnTo>
                <a:lnTo>
                  <a:pt x="68409" y="76318"/>
                </a:lnTo>
                <a:lnTo>
                  <a:pt x="66702" y="87709"/>
                </a:lnTo>
                <a:lnTo>
                  <a:pt x="61420" y="117298"/>
                </a:lnTo>
                <a:lnTo>
                  <a:pt x="58233" y="131539"/>
                </a:lnTo>
                <a:lnTo>
                  <a:pt x="54839" y="144843"/>
                </a:lnTo>
                <a:lnTo>
                  <a:pt x="51305" y="157522"/>
                </a:lnTo>
                <a:lnTo>
                  <a:pt x="40607" y="191930"/>
                </a:lnTo>
                <a:lnTo>
                  <a:pt x="34198" y="211774"/>
                </a:lnTo>
                <a:lnTo>
                  <a:pt x="28655" y="232623"/>
                </a:lnTo>
                <a:lnTo>
                  <a:pt x="23690" y="254142"/>
                </a:lnTo>
                <a:lnTo>
                  <a:pt x="14786" y="298372"/>
                </a:lnTo>
                <a:lnTo>
                  <a:pt x="6596" y="343430"/>
                </a:lnTo>
                <a:lnTo>
                  <a:pt x="3904" y="363573"/>
                </a:lnTo>
                <a:lnTo>
                  <a:pt x="2108" y="382083"/>
                </a:lnTo>
                <a:lnTo>
                  <a:pt x="913" y="399502"/>
                </a:lnTo>
                <a:lnTo>
                  <a:pt x="1385" y="413655"/>
                </a:lnTo>
                <a:lnTo>
                  <a:pt x="2970" y="425630"/>
                </a:lnTo>
                <a:lnTo>
                  <a:pt x="5297" y="436154"/>
                </a:lnTo>
                <a:lnTo>
                  <a:pt x="8117" y="445709"/>
                </a:lnTo>
                <a:lnTo>
                  <a:pt x="11268" y="454620"/>
                </a:lnTo>
                <a:lnTo>
                  <a:pt x="18156" y="470023"/>
                </a:lnTo>
                <a:lnTo>
                  <a:pt x="25450" y="481103"/>
                </a:lnTo>
                <a:lnTo>
                  <a:pt x="32925" y="490260"/>
                </a:lnTo>
                <a:lnTo>
                  <a:pt x="36697" y="494480"/>
                </a:lnTo>
                <a:lnTo>
                  <a:pt x="41751" y="497294"/>
                </a:lnTo>
                <a:lnTo>
                  <a:pt x="47661" y="499169"/>
                </a:lnTo>
                <a:lnTo>
                  <a:pt x="54140" y="500420"/>
                </a:lnTo>
                <a:lnTo>
                  <a:pt x="59730" y="501254"/>
                </a:lnTo>
                <a:lnTo>
                  <a:pt x="64727" y="501809"/>
                </a:lnTo>
                <a:lnTo>
                  <a:pt x="69328" y="502179"/>
                </a:lnTo>
                <a:lnTo>
                  <a:pt x="73665" y="502426"/>
                </a:lnTo>
                <a:lnTo>
                  <a:pt x="81870" y="502701"/>
                </a:lnTo>
                <a:lnTo>
                  <a:pt x="87107" y="501504"/>
                </a:lnTo>
                <a:lnTo>
                  <a:pt x="93138" y="499436"/>
                </a:lnTo>
                <a:lnTo>
                  <a:pt x="99699" y="496788"/>
                </a:lnTo>
                <a:lnTo>
                  <a:pt x="106612" y="493752"/>
                </a:lnTo>
                <a:lnTo>
                  <a:pt x="121068" y="486992"/>
                </a:lnTo>
                <a:lnTo>
                  <a:pt x="127208" y="483412"/>
                </a:lnTo>
                <a:lnTo>
                  <a:pt x="132573" y="479754"/>
                </a:lnTo>
                <a:lnTo>
                  <a:pt x="137418" y="476047"/>
                </a:lnTo>
                <a:lnTo>
                  <a:pt x="143189" y="472305"/>
                </a:lnTo>
                <a:lnTo>
                  <a:pt x="149575" y="468540"/>
                </a:lnTo>
                <a:lnTo>
                  <a:pt x="156373" y="464760"/>
                </a:lnTo>
                <a:lnTo>
                  <a:pt x="170700" y="457174"/>
                </a:lnTo>
                <a:lnTo>
                  <a:pt x="178077" y="453372"/>
                </a:lnTo>
                <a:lnTo>
                  <a:pt x="184264" y="448299"/>
                </a:lnTo>
                <a:lnTo>
                  <a:pt x="189660" y="442376"/>
                </a:lnTo>
                <a:lnTo>
                  <a:pt x="194526" y="435887"/>
                </a:lnTo>
                <a:lnTo>
                  <a:pt x="199041" y="430292"/>
                </a:lnTo>
                <a:lnTo>
                  <a:pt x="203320" y="425292"/>
                </a:lnTo>
                <a:lnTo>
                  <a:pt x="207443" y="420688"/>
                </a:lnTo>
                <a:lnTo>
                  <a:pt x="218798" y="408800"/>
                </a:lnTo>
                <a:lnTo>
                  <a:pt x="225382" y="402073"/>
                </a:lnTo>
                <a:lnTo>
                  <a:pt x="229771" y="395049"/>
                </a:lnTo>
                <a:lnTo>
                  <a:pt x="234648" y="380471"/>
                </a:lnTo>
                <a:lnTo>
                  <a:pt x="238489" y="371757"/>
                </a:lnTo>
                <a:lnTo>
                  <a:pt x="243589" y="362138"/>
                </a:lnTo>
                <a:lnTo>
                  <a:pt x="249530" y="351915"/>
                </a:lnTo>
                <a:lnTo>
                  <a:pt x="253489" y="342561"/>
                </a:lnTo>
                <a:lnTo>
                  <a:pt x="256130" y="333784"/>
                </a:lnTo>
                <a:lnTo>
                  <a:pt x="259063" y="318529"/>
                </a:lnTo>
                <a:lnTo>
                  <a:pt x="260366" y="307515"/>
                </a:lnTo>
                <a:lnTo>
                  <a:pt x="260946" y="295000"/>
                </a:lnTo>
                <a:lnTo>
                  <a:pt x="261100" y="288107"/>
                </a:lnTo>
                <a:lnTo>
                  <a:pt x="259934" y="283512"/>
                </a:lnTo>
                <a:lnTo>
                  <a:pt x="257886" y="280448"/>
                </a:lnTo>
                <a:lnTo>
                  <a:pt x="255250" y="278406"/>
                </a:lnTo>
                <a:lnTo>
                  <a:pt x="252223" y="277044"/>
                </a:lnTo>
                <a:lnTo>
                  <a:pt x="245473" y="275531"/>
                </a:lnTo>
                <a:lnTo>
                  <a:pt x="238241" y="274858"/>
                </a:lnTo>
                <a:lnTo>
                  <a:pt x="234533" y="274679"/>
                </a:lnTo>
                <a:lnTo>
                  <a:pt x="223641" y="274480"/>
                </a:lnTo>
                <a:lnTo>
                  <a:pt x="217181" y="274427"/>
                </a:lnTo>
                <a:lnTo>
                  <a:pt x="210334" y="276931"/>
                </a:lnTo>
                <a:lnTo>
                  <a:pt x="203229" y="281141"/>
                </a:lnTo>
                <a:lnTo>
                  <a:pt x="195952" y="286488"/>
                </a:lnTo>
                <a:lnTo>
                  <a:pt x="188561" y="291322"/>
                </a:lnTo>
                <a:lnTo>
                  <a:pt x="181094" y="295815"/>
                </a:lnTo>
                <a:lnTo>
                  <a:pt x="173576" y="300080"/>
                </a:lnTo>
                <a:lnTo>
                  <a:pt x="167294" y="306733"/>
                </a:lnTo>
                <a:lnTo>
                  <a:pt x="161836" y="314979"/>
                </a:lnTo>
                <a:lnTo>
                  <a:pt x="156927" y="324286"/>
                </a:lnTo>
                <a:lnTo>
                  <a:pt x="144765" y="339381"/>
                </a:lnTo>
                <a:lnTo>
                  <a:pt x="127766" y="358334"/>
                </a:lnTo>
                <a:lnTo>
                  <a:pt x="107544" y="379859"/>
                </a:lnTo>
                <a:lnTo>
                  <a:pt x="68142" y="424097"/>
                </a:lnTo>
                <a:lnTo>
                  <a:pt x="48744" y="446561"/>
                </a:lnTo>
                <a:lnTo>
                  <a:pt x="34542" y="464078"/>
                </a:lnTo>
                <a:lnTo>
                  <a:pt x="23805" y="478295"/>
                </a:lnTo>
                <a:lnTo>
                  <a:pt x="15377" y="490314"/>
                </a:lnTo>
                <a:lnTo>
                  <a:pt x="9758" y="499596"/>
                </a:lnTo>
                <a:lnTo>
                  <a:pt x="3515" y="513296"/>
                </a:lnTo>
                <a:lnTo>
                  <a:pt x="0" y="522082"/>
                </a:lnTo>
                <a:lnTo>
                  <a:pt x="776" y="523314"/>
                </a:lnTo>
                <a:lnTo>
                  <a:pt x="2564" y="524136"/>
                </a:lnTo>
                <a:lnTo>
                  <a:pt x="9950" y="5257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10"/>
          <p:cNvSpPr/>
          <p:nvPr/>
        </p:nvSpPr>
        <p:spPr>
          <a:xfrm>
            <a:off x="7098030" y="3600450"/>
            <a:ext cx="297180" cy="68580"/>
          </a:xfrm>
          <a:custGeom>
            <a:avLst/>
            <a:gdLst/>
            <a:ahLst/>
            <a:cxnLst/>
            <a:rect l="0" t="0" r="0" b="0"/>
            <a:pathLst>
              <a:path w="297180" h="68580">
                <a:moveTo>
                  <a:pt x="0" y="68579"/>
                </a:moveTo>
                <a:lnTo>
                  <a:pt x="15908" y="68579"/>
                </a:lnTo>
                <a:lnTo>
                  <a:pt x="22036" y="67309"/>
                </a:lnTo>
                <a:lnTo>
                  <a:pt x="29930" y="65193"/>
                </a:lnTo>
                <a:lnTo>
                  <a:pt x="39004" y="62512"/>
                </a:lnTo>
                <a:lnTo>
                  <a:pt x="142790" y="34467"/>
                </a:lnTo>
                <a:lnTo>
                  <a:pt x="173933" y="26788"/>
                </a:lnTo>
                <a:lnTo>
                  <a:pt x="197235" y="21669"/>
                </a:lnTo>
                <a:lnTo>
                  <a:pt x="215310" y="18255"/>
                </a:lnTo>
                <a:lnTo>
                  <a:pt x="229900" y="15980"/>
                </a:lnTo>
                <a:lnTo>
                  <a:pt x="242166" y="14463"/>
                </a:lnTo>
                <a:lnTo>
                  <a:pt x="261299" y="12778"/>
                </a:lnTo>
                <a:lnTo>
                  <a:pt x="268180" y="12328"/>
                </a:lnTo>
                <a:lnTo>
                  <a:pt x="2971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1"/>
          <p:cNvSpPr/>
          <p:nvPr/>
        </p:nvSpPr>
        <p:spPr>
          <a:xfrm>
            <a:off x="7098030" y="3714750"/>
            <a:ext cx="342901" cy="68580"/>
          </a:xfrm>
          <a:custGeom>
            <a:avLst/>
            <a:gdLst/>
            <a:ahLst/>
            <a:cxnLst/>
            <a:rect l="0" t="0" r="0" b="0"/>
            <a:pathLst>
              <a:path w="342901" h="68580">
                <a:moveTo>
                  <a:pt x="0" y="68579"/>
                </a:moveTo>
                <a:lnTo>
                  <a:pt x="45432" y="68579"/>
                </a:lnTo>
                <a:lnTo>
                  <a:pt x="54418" y="67309"/>
                </a:lnTo>
                <a:lnTo>
                  <a:pt x="65488" y="65193"/>
                </a:lnTo>
                <a:lnTo>
                  <a:pt x="77949" y="62512"/>
                </a:lnTo>
                <a:lnTo>
                  <a:pt x="88795" y="59454"/>
                </a:lnTo>
                <a:lnTo>
                  <a:pt x="98567" y="56146"/>
                </a:lnTo>
                <a:lnTo>
                  <a:pt x="107621" y="52671"/>
                </a:lnTo>
                <a:lnTo>
                  <a:pt x="121277" y="49083"/>
                </a:lnTo>
                <a:lnTo>
                  <a:pt x="138001" y="45422"/>
                </a:lnTo>
                <a:lnTo>
                  <a:pt x="243865" y="24353"/>
                </a:lnTo>
                <a:lnTo>
                  <a:pt x="269256" y="18775"/>
                </a:lnTo>
                <a:lnTo>
                  <a:pt x="289994" y="13787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2"/>
          <p:cNvSpPr/>
          <p:nvPr/>
        </p:nvSpPr>
        <p:spPr>
          <a:xfrm>
            <a:off x="7635240" y="3543300"/>
            <a:ext cx="285751" cy="388621"/>
          </a:xfrm>
          <a:custGeom>
            <a:avLst/>
            <a:gdLst/>
            <a:ahLst/>
            <a:cxnLst/>
            <a:rect l="0" t="0" r="0" b="0"/>
            <a:pathLst>
              <a:path w="285751" h="388621">
                <a:moveTo>
                  <a:pt x="0" y="0"/>
                </a:moveTo>
                <a:lnTo>
                  <a:pt x="0" y="18203"/>
                </a:lnTo>
                <a:lnTo>
                  <a:pt x="1270" y="24835"/>
                </a:lnTo>
                <a:lnTo>
                  <a:pt x="7855" y="40237"/>
                </a:lnTo>
                <a:lnTo>
                  <a:pt x="9841" y="48786"/>
                </a:lnTo>
                <a:lnTo>
                  <a:pt x="14110" y="60206"/>
                </a:lnTo>
                <a:lnTo>
                  <a:pt x="17027" y="66807"/>
                </a:lnTo>
                <a:lnTo>
                  <a:pt x="23654" y="77528"/>
                </a:lnTo>
                <a:lnTo>
                  <a:pt x="30833" y="87797"/>
                </a:lnTo>
                <a:lnTo>
                  <a:pt x="34525" y="94091"/>
                </a:lnTo>
                <a:lnTo>
                  <a:pt x="38257" y="100827"/>
                </a:lnTo>
                <a:lnTo>
                  <a:pt x="43284" y="106588"/>
                </a:lnTo>
                <a:lnTo>
                  <a:pt x="49176" y="111698"/>
                </a:lnTo>
                <a:lnTo>
                  <a:pt x="55644" y="116375"/>
                </a:lnTo>
                <a:lnTo>
                  <a:pt x="62495" y="123303"/>
                </a:lnTo>
                <a:lnTo>
                  <a:pt x="69603" y="131732"/>
                </a:lnTo>
                <a:lnTo>
                  <a:pt x="76883" y="141161"/>
                </a:lnTo>
                <a:lnTo>
                  <a:pt x="85545" y="151257"/>
                </a:lnTo>
                <a:lnTo>
                  <a:pt x="95130" y="161798"/>
                </a:lnTo>
                <a:lnTo>
                  <a:pt x="105330" y="172635"/>
                </a:lnTo>
                <a:lnTo>
                  <a:pt x="156092" y="224294"/>
                </a:lnTo>
                <a:lnTo>
                  <a:pt x="170101" y="239700"/>
                </a:lnTo>
                <a:lnTo>
                  <a:pt x="180710" y="252509"/>
                </a:lnTo>
                <a:lnTo>
                  <a:pt x="189053" y="263590"/>
                </a:lnTo>
                <a:lnTo>
                  <a:pt x="197155" y="273516"/>
                </a:lnTo>
                <a:lnTo>
                  <a:pt x="205097" y="282674"/>
                </a:lnTo>
                <a:lnTo>
                  <a:pt x="219424" y="298353"/>
                </a:lnTo>
                <a:lnTo>
                  <a:pt x="230024" y="309554"/>
                </a:lnTo>
                <a:lnTo>
                  <a:pt x="234630" y="315589"/>
                </a:lnTo>
                <a:lnTo>
                  <a:pt x="238970" y="322153"/>
                </a:lnTo>
                <a:lnTo>
                  <a:pt x="243133" y="329069"/>
                </a:lnTo>
                <a:lnTo>
                  <a:pt x="251146" y="340139"/>
                </a:lnTo>
                <a:lnTo>
                  <a:pt x="258940" y="350563"/>
                </a:lnTo>
                <a:lnTo>
                  <a:pt x="262797" y="356898"/>
                </a:lnTo>
                <a:lnTo>
                  <a:pt x="266638" y="363662"/>
                </a:lnTo>
                <a:lnTo>
                  <a:pt x="270905" y="374564"/>
                </a:lnTo>
                <a:lnTo>
                  <a:pt x="272043" y="379249"/>
                </a:lnTo>
                <a:lnTo>
                  <a:pt x="274072" y="382372"/>
                </a:lnTo>
                <a:lnTo>
                  <a:pt x="276695" y="384455"/>
                </a:lnTo>
                <a:lnTo>
                  <a:pt x="285750" y="388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3"/>
          <p:cNvSpPr/>
          <p:nvPr/>
        </p:nvSpPr>
        <p:spPr>
          <a:xfrm>
            <a:off x="7600950" y="3543300"/>
            <a:ext cx="262891" cy="365760"/>
          </a:xfrm>
          <a:custGeom>
            <a:avLst/>
            <a:gdLst/>
            <a:ahLst/>
            <a:cxnLst/>
            <a:rect l="0" t="0" r="0" b="0"/>
            <a:pathLst>
              <a:path w="262891" h="365760">
                <a:moveTo>
                  <a:pt x="262890" y="0"/>
                </a:moveTo>
                <a:lnTo>
                  <a:pt x="256822" y="12135"/>
                </a:lnTo>
                <a:lnTo>
                  <a:pt x="252495" y="19520"/>
                </a:lnTo>
                <a:lnTo>
                  <a:pt x="240913" y="37885"/>
                </a:lnTo>
                <a:lnTo>
                  <a:pt x="235539" y="45577"/>
                </a:lnTo>
                <a:lnTo>
                  <a:pt x="230685" y="51974"/>
                </a:lnTo>
                <a:lnTo>
                  <a:pt x="226180" y="57510"/>
                </a:lnTo>
                <a:lnTo>
                  <a:pt x="221906" y="63739"/>
                </a:lnTo>
                <a:lnTo>
                  <a:pt x="217788" y="70433"/>
                </a:lnTo>
                <a:lnTo>
                  <a:pt x="213772" y="77435"/>
                </a:lnTo>
                <a:lnTo>
                  <a:pt x="208554" y="84643"/>
                </a:lnTo>
                <a:lnTo>
                  <a:pt x="202536" y="91988"/>
                </a:lnTo>
                <a:lnTo>
                  <a:pt x="195984" y="99426"/>
                </a:lnTo>
                <a:lnTo>
                  <a:pt x="190345" y="108193"/>
                </a:lnTo>
                <a:lnTo>
                  <a:pt x="185317" y="117849"/>
                </a:lnTo>
                <a:lnTo>
                  <a:pt x="180695" y="128096"/>
                </a:lnTo>
                <a:lnTo>
                  <a:pt x="175073" y="137467"/>
                </a:lnTo>
                <a:lnTo>
                  <a:pt x="168785" y="146255"/>
                </a:lnTo>
                <a:lnTo>
                  <a:pt x="162054" y="154653"/>
                </a:lnTo>
                <a:lnTo>
                  <a:pt x="155026" y="162792"/>
                </a:lnTo>
                <a:lnTo>
                  <a:pt x="147801" y="170758"/>
                </a:lnTo>
                <a:lnTo>
                  <a:pt x="140443" y="178608"/>
                </a:lnTo>
                <a:lnTo>
                  <a:pt x="134268" y="187652"/>
                </a:lnTo>
                <a:lnTo>
                  <a:pt x="128882" y="197491"/>
                </a:lnTo>
                <a:lnTo>
                  <a:pt x="115234" y="226155"/>
                </a:lnTo>
                <a:lnTo>
                  <a:pt x="111112" y="234590"/>
                </a:lnTo>
                <a:lnTo>
                  <a:pt x="105825" y="242753"/>
                </a:lnTo>
                <a:lnTo>
                  <a:pt x="99759" y="250735"/>
                </a:lnTo>
                <a:lnTo>
                  <a:pt x="93177" y="258597"/>
                </a:lnTo>
                <a:lnTo>
                  <a:pt x="86248" y="266377"/>
                </a:lnTo>
                <a:lnTo>
                  <a:pt x="71775" y="281796"/>
                </a:lnTo>
                <a:lnTo>
                  <a:pt x="64360" y="290734"/>
                </a:lnTo>
                <a:lnTo>
                  <a:pt x="56877" y="300502"/>
                </a:lnTo>
                <a:lnTo>
                  <a:pt x="49348" y="310825"/>
                </a:lnTo>
                <a:lnTo>
                  <a:pt x="43058" y="318977"/>
                </a:lnTo>
                <a:lnTo>
                  <a:pt x="37596" y="325681"/>
                </a:lnTo>
                <a:lnTo>
                  <a:pt x="32684" y="331420"/>
                </a:lnTo>
                <a:lnTo>
                  <a:pt x="28138" y="336517"/>
                </a:lnTo>
                <a:lnTo>
                  <a:pt x="19703" y="345566"/>
                </a:lnTo>
                <a:lnTo>
                  <a:pt x="16945" y="349757"/>
                </a:lnTo>
                <a:lnTo>
                  <a:pt x="13881" y="357801"/>
                </a:lnTo>
                <a:lnTo>
                  <a:pt x="11793" y="360453"/>
                </a:lnTo>
                <a:lnTo>
                  <a:pt x="9132" y="362222"/>
                </a:ln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4"/>
          <p:cNvSpPr/>
          <p:nvPr/>
        </p:nvSpPr>
        <p:spPr>
          <a:xfrm>
            <a:off x="7920990" y="3442018"/>
            <a:ext cx="514351" cy="260689"/>
          </a:xfrm>
          <a:custGeom>
            <a:avLst/>
            <a:gdLst/>
            <a:ahLst/>
            <a:cxnLst/>
            <a:rect l="0" t="0" r="0" b="0"/>
            <a:pathLst>
              <a:path w="514351" h="260689">
                <a:moveTo>
                  <a:pt x="0" y="9841"/>
                </a:moveTo>
                <a:lnTo>
                  <a:pt x="18202" y="3774"/>
                </a:lnTo>
                <a:lnTo>
                  <a:pt x="30526" y="795"/>
                </a:lnTo>
                <a:lnTo>
                  <a:pt x="35591" y="0"/>
                </a:lnTo>
                <a:lnTo>
                  <a:pt x="40238" y="740"/>
                </a:lnTo>
                <a:lnTo>
                  <a:pt x="54114" y="6580"/>
                </a:lnTo>
                <a:lnTo>
                  <a:pt x="66807" y="8392"/>
                </a:lnTo>
                <a:lnTo>
                  <a:pt x="75018" y="8875"/>
                </a:lnTo>
                <a:lnTo>
                  <a:pt x="94301" y="9412"/>
                </a:lnTo>
                <a:lnTo>
                  <a:pt x="132645" y="9715"/>
                </a:lnTo>
                <a:lnTo>
                  <a:pt x="145580" y="11027"/>
                </a:lnTo>
                <a:lnTo>
                  <a:pt x="158013" y="13171"/>
                </a:lnTo>
                <a:lnTo>
                  <a:pt x="170112" y="15872"/>
                </a:lnTo>
                <a:lnTo>
                  <a:pt x="180718" y="18942"/>
                </a:lnTo>
                <a:lnTo>
                  <a:pt x="190328" y="22258"/>
                </a:lnTo>
                <a:lnTo>
                  <a:pt x="199275" y="25739"/>
                </a:lnTo>
                <a:lnTo>
                  <a:pt x="207780" y="28060"/>
                </a:lnTo>
                <a:lnTo>
                  <a:pt x="215990" y="29607"/>
                </a:lnTo>
                <a:lnTo>
                  <a:pt x="224003" y="30639"/>
                </a:lnTo>
                <a:lnTo>
                  <a:pt x="231886" y="33867"/>
                </a:lnTo>
                <a:lnTo>
                  <a:pt x="239680" y="38558"/>
                </a:lnTo>
                <a:lnTo>
                  <a:pt x="247416" y="44226"/>
                </a:lnTo>
                <a:lnTo>
                  <a:pt x="255114" y="49274"/>
                </a:lnTo>
                <a:lnTo>
                  <a:pt x="262786" y="53910"/>
                </a:lnTo>
                <a:lnTo>
                  <a:pt x="270441" y="58271"/>
                </a:lnTo>
                <a:lnTo>
                  <a:pt x="276814" y="62447"/>
                </a:lnTo>
                <a:lnTo>
                  <a:pt x="287281" y="70475"/>
                </a:lnTo>
                <a:lnTo>
                  <a:pt x="291851" y="75664"/>
                </a:lnTo>
                <a:lnTo>
                  <a:pt x="296167" y="81663"/>
                </a:lnTo>
                <a:lnTo>
                  <a:pt x="300315" y="88202"/>
                </a:lnTo>
                <a:lnTo>
                  <a:pt x="303080" y="93832"/>
                </a:lnTo>
                <a:lnTo>
                  <a:pt x="304923" y="98855"/>
                </a:lnTo>
                <a:lnTo>
                  <a:pt x="306152" y="103474"/>
                </a:lnTo>
                <a:lnTo>
                  <a:pt x="306971" y="109093"/>
                </a:lnTo>
                <a:lnTo>
                  <a:pt x="307517" y="115379"/>
                </a:lnTo>
                <a:lnTo>
                  <a:pt x="307882" y="122110"/>
                </a:lnTo>
                <a:lnTo>
                  <a:pt x="308285" y="136362"/>
                </a:lnTo>
                <a:lnTo>
                  <a:pt x="308394" y="143718"/>
                </a:lnTo>
                <a:lnTo>
                  <a:pt x="307196" y="149893"/>
                </a:lnTo>
                <a:lnTo>
                  <a:pt x="305127" y="155279"/>
                </a:lnTo>
                <a:lnTo>
                  <a:pt x="302478" y="160140"/>
                </a:lnTo>
                <a:lnTo>
                  <a:pt x="292682" y="179117"/>
                </a:lnTo>
                <a:lnTo>
                  <a:pt x="289101" y="184921"/>
                </a:lnTo>
                <a:lnTo>
                  <a:pt x="285443" y="190061"/>
                </a:lnTo>
                <a:lnTo>
                  <a:pt x="281736" y="194758"/>
                </a:lnTo>
                <a:lnTo>
                  <a:pt x="276723" y="199159"/>
                </a:lnTo>
                <a:lnTo>
                  <a:pt x="270842" y="203363"/>
                </a:lnTo>
                <a:lnTo>
                  <a:pt x="264382" y="207436"/>
                </a:lnTo>
                <a:lnTo>
                  <a:pt x="254994" y="213961"/>
                </a:lnTo>
                <a:lnTo>
                  <a:pt x="231017" y="231371"/>
                </a:lnTo>
                <a:lnTo>
                  <a:pt x="218781" y="237538"/>
                </a:lnTo>
                <a:lnTo>
                  <a:pt x="206813" y="241649"/>
                </a:lnTo>
                <a:lnTo>
                  <a:pt x="195026" y="244390"/>
                </a:lnTo>
                <a:lnTo>
                  <a:pt x="183357" y="247487"/>
                </a:lnTo>
                <a:lnTo>
                  <a:pt x="160233" y="254315"/>
                </a:lnTo>
                <a:lnTo>
                  <a:pt x="151271" y="256644"/>
                </a:lnTo>
                <a:lnTo>
                  <a:pt x="137928" y="259232"/>
                </a:lnTo>
                <a:lnTo>
                  <a:pt x="123277" y="260688"/>
                </a:lnTo>
                <a:lnTo>
                  <a:pt x="119014" y="259623"/>
                </a:lnTo>
                <a:lnTo>
                  <a:pt x="106435" y="252174"/>
                </a:lnTo>
                <a:lnTo>
                  <a:pt x="103184" y="249625"/>
                </a:lnTo>
                <a:lnTo>
                  <a:pt x="97506" y="244258"/>
                </a:lnTo>
                <a:lnTo>
                  <a:pt x="95484" y="241049"/>
                </a:lnTo>
                <a:lnTo>
                  <a:pt x="93237" y="234097"/>
                </a:lnTo>
                <a:lnTo>
                  <a:pt x="95178" y="227925"/>
                </a:lnTo>
                <a:lnTo>
                  <a:pt x="99011" y="220001"/>
                </a:lnTo>
                <a:lnTo>
                  <a:pt x="104108" y="210908"/>
                </a:lnTo>
                <a:lnTo>
                  <a:pt x="110045" y="203576"/>
                </a:lnTo>
                <a:lnTo>
                  <a:pt x="116543" y="197417"/>
                </a:lnTo>
                <a:lnTo>
                  <a:pt x="123415" y="192042"/>
                </a:lnTo>
                <a:lnTo>
                  <a:pt x="129266" y="187189"/>
                </a:lnTo>
                <a:lnTo>
                  <a:pt x="134438" y="182683"/>
                </a:lnTo>
                <a:lnTo>
                  <a:pt x="139156" y="178409"/>
                </a:lnTo>
                <a:lnTo>
                  <a:pt x="149920" y="174290"/>
                </a:lnTo>
                <a:lnTo>
                  <a:pt x="164717" y="170274"/>
                </a:lnTo>
                <a:lnTo>
                  <a:pt x="182201" y="166326"/>
                </a:lnTo>
                <a:lnTo>
                  <a:pt x="196397" y="163695"/>
                </a:lnTo>
                <a:lnTo>
                  <a:pt x="208401" y="161940"/>
                </a:lnTo>
                <a:lnTo>
                  <a:pt x="218944" y="160771"/>
                </a:lnTo>
                <a:lnTo>
                  <a:pt x="238673" y="159991"/>
                </a:lnTo>
                <a:lnTo>
                  <a:pt x="294459" y="159124"/>
                </a:lnTo>
                <a:lnTo>
                  <a:pt x="320766" y="160164"/>
                </a:lnTo>
                <a:lnTo>
                  <a:pt x="344654" y="162126"/>
                </a:lnTo>
                <a:lnTo>
                  <a:pt x="366929" y="164704"/>
                </a:lnTo>
                <a:lnTo>
                  <a:pt x="384319" y="166424"/>
                </a:lnTo>
                <a:lnTo>
                  <a:pt x="398453" y="167569"/>
                </a:lnTo>
                <a:lnTo>
                  <a:pt x="410415" y="168334"/>
                </a:lnTo>
                <a:lnTo>
                  <a:pt x="423470" y="171383"/>
                </a:lnTo>
                <a:lnTo>
                  <a:pt x="437254" y="175956"/>
                </a:lnTo>
                <a:lnTo>
                  <a:pt x="514350" y="2041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5"/>
          <p:cNvSpPr/>
          <p:nvPr/>
        </p:nvSpPr>
        <p:spPr>
          <a:xfrm>
            <a:off x="7246619" y="4297679"/>
            <a:ext cx="262891" cy="342901"/>
          </a:xfrm>
          <a:custGeom>
            <a:avLst/>
            <a:gdLst/>
            <a:ahLst/>
            <a:cxnLst/>
            <a:rect l="0" t="0" r="0" b="0"/>
            <a:pathLst>
              <a:path w="262891" h="342901">
                <a:moveTo>
                  <a:pt x="0" y="0"/>
                </a:moveTo>
                <a:lnTo>
                  <a:pt x="6069" y="12136"/>
                </a:lnTo>
                <a:lnTo>
                  <a:pt x="12434" y="21481"/>
                </a:lnTo>
                <a:lnTo>
                  <a:pt x="19497" y="29867"/>
                </a:lnTo>
                <a:lnTo>
                  <a:pt x="26868" y="37828"/>
                </a:lnTo>
                <a:lnTo>
                  <a:pt x="69231" y="80619"/>
                </a:lnTo>
                <a:lnTo>
                  <a:pt x="74094" y="86766"/>
                </a:lnTo>
                <a:lnTo>
                  <a:pt x="78606" y="93404"/>
                </a:lnTo>
                <a:lnTo>
                  <a:pt x="82884" y="100370"/>
                </a:lnTo>
                <a:lnTo>
                  <a:pt x="93357" y="113904"/>
                </a:lnTo>
                <a:lnTo>
                  <a:pt x="125312" y="152647"/>
                </a:lnTo>
                <a:lnTo>
                  <a:pt x="138151" y="169075"/>
                </a:lnTo>
                <a:lnTo>
                  <a:pt x="147981" y="182567"/>
                </a:lnTo>
                <a:lnTo>
                  <a:pt x="155805" y="194101"/>
                </a:lnTo>
                <a:lnTo>
                  <a:pt x="162290" y="204331"/>
                </a:lnTo>
                <a:lnTo>
                  <a:pt x="167884" y="213691"/>
                </a:lnTo>
                <a:lnTo>
                  <a:pt x="172883" y="222471"/>
                </a:lnTo>
                <a:lnTo>
                  <a:pt x="177485" y="229594"/>
                </a:lnTo>
                <a:lnTo>
                  <a:pt x="181823" y="235613"/>
                </a:lnTo>
                <a:lnTo>
                  <a:pt x="185987" y="240895"/>
                </a:lnTo>
                <a:lnTo>
                  <a:pt x="190031" y="246957"/>
                </a:lnTo>
                <a:lnTo>
                  <a:pt x="193997" y="253538"/>
                </a:lnTo>
                <a:lnTo>
                  <a:pt x="197911" y="260466"/>
                </a:lnTo>
                <a:lnTo>
                  <a:pt x="201791" y="266354"/>
                </a:lnTo>
                <a:lnTo>
                  <a:pt x="209489" y="276283"/>
                </a:lnTo>
                <a:lnTo>
                  <a:pt x="217144" y="284929"/>
                </a:lnTo>
                <a:lnTo>
                  <a:pt x="220962" y="289013"/>
                </a:lnTo>
                <a:lnTo>
                  <a:pt x="226048" y="295546"/>
                </a:lnTo>
                <a:lnTo>
                  <a:pt x="231979" y="303711"/>
                </a:lnTo>
                <a:lnTo>
                  <a:pt x="245688" y="323245"/>
                </a:lnTo>
                <a:lnTo>
                  <a:pt x="262890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6"/>
          <p:cNvSpPr/>
          <p:nvPr/>
        </p:nvSpPr>
        <p:spPr>
          <a:xfrm>
            <a:off x="7200900" y="4233944"/>
            <a:ext cx="342901" cy="322380"/>
          </a:xfrm>
          <a:custGeom>
            <a:avLst/>
            <a:gdLst/>
            <a:ahLst/>
            <a:cxnLst/>
            <a:rect l="0" t="0" r="0" b="0"/>
            <a:pathLst>
              <a:path w="342901" h="322380">
                <a:moveTo>
                  <a:pt x="342900" y="6585"/>
                </a:moveTo>
                <a:lnTo>
                  <a:pt x="336832" y="518"/>
                </a:lnTo>
                <a:lnTo>
                  <a:pt x="335044" y="0"/>
                </a:lnTo>
                <a:lnTo>
                  <a:pt x="333853" y="925"/>
                </a:lnTo>
                <a:lnTo>
                  <a:pt x="333058" y="2812"/>
                </a:lnTo>
                <a:lnTo>
                  <a:pt x="328719" y="7880"/>
                </a:lnTo>
                <a:lnTo>
                  <a:pt x="322016" y="15068"/>
                </a:lnTo>
                <a:lnTo>
                  <a:pt x="296018" y="41845"/>
                </a:lnTo>
                <a:lnTo>
                  <a:pt x="273380" y="67977"/>
                </a:lnTo>
                <a:lnTo>
                  <a:pt x="258453" y="85613"/>
                </a:lnTo>
                <a:lnTo>
                  <a:pt x="247232" y="99910"/>
                </a:lnTo>
                <a:lnTo>
                  <a:pt x="238481" y="111982"/>
                </a:lnTo>
                <a:lnTo>
                  <a:pt x="231378" y="122570"/>
                </a:lnTo>
                <a:lnTo>
                  <a:pt x="224101" y="132168"/>
                </a:lnTo>
                <a:lnTo>
                  <a:pt x="216711" y="141107"/>
                </a:lnTo>
                <a:lnTo>
                  <a:pt x="209243" y="149607"/>
                </a:lnTo>
                <a:lnTo>
                  <a:pt x="200455" y="160353"/>
                </a:lnTo>
                <a:lnTo>
                  <a:pt x="180531" y="185840"/>
                </a:lnTo>
                <a:lnTo>
                  <a:pt x="171153" y="197208"/>
                </a:lnTo>
                <a:lnTo>
                  <a:pt x="162362" y="207327"/>
                </a:lnTo>
                <a:lnTo>
                  <a:pt x="147091" y="224074"/>
                </a:lnTo>
                <a:lnTo>
                  <a:pt x="136070" y="235751"/>
                </a:lnTo>
                <a:lnTo>
                  <a:pt x="117377" y="254864"/>
                </a:lnTo>
                <a:lnTo>
                  <a:pt x="104661" y="267638"/>
                </a:lnTo>
                <a:lnTo>
                  <a:pt x="96443" y="274601"/>
                </a:lnTo>
                <a:lnTo>
                  <a:pt x="87156" y="281782"/>
                </a:lnTo>
                <a:lnTo>
                  <a:pt x="77154" y="289110"/>
                </a:lnTo>
                <a:lnTo>
                  <a:pt x="55881" y="304025"/>
                </a:lnTo>
                <a:lnTo>
                  <a:pt x="44874" y="311559"/>
                </a:lnTo>
                <a:lnTo>
                  <a:pt x="36266" y="316581"/>
                </a:lnTo>
                <a:lnTo>
                  <a:pt x="29257" y="319929"/>
                </a:lnTo>
                <a:lnTo>
                  <a:pt x="23314" y="322161"/>
                </a:lnTo>
                <a:lnTo>
                  <a:pt x="18083" y="322379"/>
                </a:lnTo>
                <a:lnTo>
                  <a:pt x="13325" y="321255"/>
                </a:lnTo>
                <a:lnTo>
                  <a:pt x="0" y="3151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17"/>
          <p:cNvSpPr/>
          <p:nvPr/>
        </p:nvSpPr>
        <p:spPr>
          <a:xfrm>
            <a:off x="6640830" y="4424016"/>
            <a:ext cx="285751" cy="21784"/>
          </a:xfrm>
          <a:custGeom>
            <a:avLst/>
            <a:gdLst/>
            <a:ahLst/>
            <a:cxnLst/>
            <a:rect l="0" t="0" r="0" b="0"/>
            <a:pathLst>
              <a:path w="285751" h="21784">
                <a:moveTo>
                  <a:pt x="0" y="10823"/>
                </a:moveTo>
                <a:lnTo>
                  <a:pt x="6068" y="16892"/>
                </a:lnTo>
                <a:lnTo>
                  <a:pt x="9125" y="18679"/>
                </a:lnTo>
                <a:lnTo>
                  <a:pt x="12432" y="19870"/>
                </a:lnTo>
                <a:lnTo>
                  <a:pt x="15908" y="20665"/>
                </a:lnTo>
                <a:lnTo>
                  <a:pt x="27116" y="21194"/>
                </a:lnTo>
                <a:lnTo>
                  <a:pt x="63274" y="21783"/>
                </a:lnTo>
                <a:lnTo>
                  <a:pt x="82823" y="20670"/>
                </a:lnTo>
                <a:lnTo>
                  <a:pt x="102205" y="18657"/>
                </a:lnTo>
                <a:lnTo>
                  <a:pt x="121476" y="16046"/>
                </a:lnTo>
                <a:lnTo>
                  <a:pt x="136864" y="13035"/>
                </a:lnTo>
                <a:lnTo>
                  <a:pt x="149663" y="9758"/>
                </a:lnTo>
                <a:lnTo>
                  <a:pt x="160734" y="6303"/>
                </a:lnTo>
                <a:lnTo>
                  <a:pt x="174466" y="4000"/>
                </a:lnTo>
                <a:lnTo>
                  <a:pt x="189971" y="2464"/>
                </a:lnTo>
                <a:lnTo>
                  <a:pt x="206657" y="1441"/>
                </a:lnTo>
                <a:lnTo>
                  <a:pt x="238743" y="303"/>
                </a:lnTo>
                <a:lnTo>
                  <a:pt x="254412" y="0"/>
                </a:lnTo>
                <a:lnTo>
                  <a:pt x="264858" y="1068"/>
                </a:lnTo>
                <a:lnTo>
                  <a:pt x="271822" y="3050"/>
                </a:lnTo>
                <a:lnTo>
                  <a:pt x="285750" y="108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18"/>
          <p:cNvSpPr/>
          <p:nvPr/>
        </p:nvSpPr>
        <p:spPr>
          <a:xfrm>
            <a:off x="6515100" y="4572513"/>
            <a:ext cx="274320" cy="33777"/>
          </a:xfrm>
          <a:custGeom>
            <a:avLst/>
            <a:gdLst/>
            <a:ahLst/>
            <a:cxnLst/>
            <a:rect l="0" t="0" r="0" b="0"/>
            <a:pathLst>
              <a:path w="274320" h="33777">
                <a:moveTo>
                  <a:pt x="0" y="33776"/>
                </a:moveTo>
                <a:lnTo>
                  <a:pt x="18203" y="27709"/>
                </a:lnTo>
                <a:lnTo>
                  <a:pt x="24835" y="25921"/>
                </a:lnTo>
                <a:lnTo>
                  <a:pt x="30526" y="24730"/>
                </a:lnTo>
                <a:lnTo>
                  <a:pt x="35591" y="23935"/>
                </a:lnTo>
                <a:lnTo>
                  <a:pt x="40237" y="23406"/>
                </a:lnTo>
                <a:lnTo>
                  <a:pt x="48786" y="22817"/>
                </a:lnTo>
                <a:lnTo>
                  <a:pt x="54114" y="21390"/>
                </a:lnTo>
                <a:lnTo>
                  <a:pt x="60206" y="19169"/>
                </a:lnTo>
                <a:lnTo>
                  <a:pt x="66808" y="16418"/>
                </a:lnTo>
                <a:lnTo>
                  <a:pt x="73748" y="14584"/>
                </a:lnTo>
                <a:lnTo>
                  <a:pt x="80915" y="13362"/>
                </a:lnTo>
                <a:lnTo>
                  <a:pt x="88234" y="12547"/>
                </a:lnTo>
                <a:lnTo>
                  <a:pt x="98192" y="10733"/>
                </a:lnTo>
                <a:lnTo>
                  <a:pt x="109911" y="8254"/>
                </a:lnTo>
                <a:lnTo>
                  <a:pt x="122804" y="5331"/>
                </a:lnTo>
                <a:lnTo>
                  <a:pt x="135210" y="3383"/>
                </a:lnTo>
                <a:lnTo>
                  <a:pt x="147290" y="2084"/>
                </a:lnTo>
                <a:lnTo>
                  <a:pt x="159153" y="1218"/>
                </a:lnTo>
                <a:lnTo>
                  <a:pt x="169602" y="641"/>
                </a:lnTo>
                <a:lnTo>
                  <a:pt x="187985" y="0"/>
                </a:lnTo>
                <a:lnTo>
                  <a:pt x="197713" y="1098"/>
                </a:lnTo>
                <a:lnTo>
                  <a:pt x="208009" y="3101"/>
                </a:lnTo>
                <a:lnTo>
                  <a:pt x="218682" y="5706"/>
                </a:lnTo>
                <a:lnTo>
                  <a:pt x="227068" y="7443"/>
                </a:lnTo>
                <a:lnTo>
                  <a:pt x="233929" y="8601"/>
                </a:lnTo>
                <a:lnTo>
                  <a:pt x="239772" y="9373"/>
                </a:lnTo>
                <a:lnTo>
                  <a:pt x="244938" y="11157"/>
                </a:lnTo>
                <a:lnTo>
                  <a:pt x="249652" y="13617"/>
                </a:lnTo>
                <a:lnTo>
                  <a:pt x="254065" y="16527"/>
                </a:lnTo>
                <a:lnTo>
                  <a:pt x="258276" y="18467"/>
                </a:lnTo>
                <a:lnTo>
                  <a:pt x="262354" y="19760"/>
                </a:lnTo>
                <a:lnTo>
                  <a:pt x="274319" y="223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19"/>
          <p:cNvSpPr/>
          <p:nvPr/>
        </p:nvSpPr>
        <p:spPr>
          <a:xfrm>
            <a:off x="6047613" y="4310698"/>
            <a:ext cx="238355" cy="501332"/>
          </a:xfrm>
          <a:custGeom>
            <a:avLst/>
            <a:gdLst/>
            <a:ahLst/>
            <a:cxnLst/>
            <a:rect l="0" t="0" r="0" b="0"/>
            <a:pathLst>
              <a:path w="238355" h="501332">
                <a:moveTo>
                  <a:pt x="181737" y="9841"/>
                </a:moveTo>
                <a:lnTo>
                  <a:pt x="163533" y="3774"/>
                </a:lnTo>
                <a:lnTo>
                  <a:pt x="156901" y="1986"/>
                </a:lnTo>
                <a:lnTo>
                  <a:pt x="151209" y="795"/>
                </a:lnTo>
                <a:lnTo>
                  <a:pt x="146145" y="0"/>
                </a:lnTo>
                <a:lnTo>
                  <a:pt x="141499" y="740"/>
                </a:lnTo>
                <a:lnTo>
                  <a:pt x="137131" y="2505"/>
                </a:lnTo>
                <a:lnTo>
                  <a:pt x="127064" y="8392"/>
                </a:lnTo>
                <a:lnTo>
                  <a:pt x="113185" y="15480"/>
                </a:lnTo>
                <a:lnTo>
                  <a:pt x="108096" y="18680"/>
                </a:lnTo>
                <a:lnTo>
                  <a:pt x="103433" y="22084"/>
                </a:lnTo>
                <a:lnTo>
                  <a:pt x="99054" y="25623"/>
                </a:lnTo>
                <a:lnTo>
                  <a:pt x="94865" y="30523"/>
                </a:lnTo>
                <a:lnTo>
                  <a:pt x="90802" y="36329"/>
                </a:lnTo>
                <a:lnTo>
                  <a:pt x="86824" y="42740"/>
                </a:lnTo>
                <a:lnTo>
                  <a:pt x="81631" y="53363"/>
                </a:lnTo>
                <a:lnTo>
                  <a:pt x="75629" y="66796"/>
                </a:lnTo>
                <a:lnTo>
                  <a:pt x="63458" y="94845"/>
                </a:lnTo>
                <a:lnTo>
                  <a:pt x="53815" y="115777"/>
                </a:lnTo>
                <a:lnTo>
                  <a:pt x="41246" y="141842"/>
                </a:lnTo>
                <a:lnTo>
                  <a:pt x="37276" y="151182"/>
                </a:lnTo>
                <a:lnTo>
                  <a:pt x="33360" y="161218"/>
                </a:lnTo>
                <a:lnTo>
                  <a:pt x="29479" y="171719"/>
                </a:lnTo>
                <a:lnTo>
                  <a:pt x="11881" y="222905"/>
                </a:lnTo>
                <a:lnTo>
                  <a:pt x="7539" y="240784"/>
                </a:lnTo>
                <a:lnTo>
                  <a:pt x="4645" y="257783"/>
                </a:lnTo>
                <a:lnTo>
                  <a:pt x="2716" y="274196"/>
                </a:lnTo>
                <a:lnTo>
                  <a:pt x="1429" y="294028"/>
                </a:lnTo>
                <a:lnTo>
                  <a:pt x="572" y="316139"/>
                </a:lnTo>
                <a:lnTo>
                  <a:pt x="0" y="339770"/>
                </a:lnTo>
                <a:lnTo>
                  <a:pt x="889" y="359334"/>
                </a:lnTo>
                <a:lnTo>
                  <a:pt x="2751" y="376186"/>
                </a:lnTo>
                <a:lnTo>
                  <a:pt x="5263" y="391231"/>
                </a:lnTo>
                <a:lnTo>
                  <a:pt x="8208" y="403801"/>
                </a:lnTo>
                <a:lnTo>
                  <a:pt x="11440" y="414722"/>
                </a:lnTo>
                <a:lnTo>
                  <a:pt x="14866" y="424542"/>
                </a:lnTo>
                <a:lnTo>
                  <a:pt x="22058" y="438839"/>
                </a:lnTo>
                <a:lnTo>
                  <a:pt x="25754" y="444430"/>
                </a:lnTo>
                <a:lnTo>
                  <a:pt x="30759" y="449427"/>
                </a:lnTo>
                <a:lnTo>
                  <a:pt x="36635" y="454028"/>
                </a:lnTo>
                <a:lnTo>
                  <a:pt x="43092" y="458366"/>
                </a:lnTo>
                <a:lnTo>
                  <a:pt x="48667" y="462528"/>
                </a:lnTo>
                <a:lnTo>
                  <a:pt x="53653" y="466573"/>
                </a:lnTo>
                <a:lnTo>
                  <a:pt x="58248" y="470539"/>
                </a:lnTo>
                <a:lnTo>
                  <a:pt x="65120" y="474453"/>
                </a:lnTo>
                <a:lnTo>
                  <a:pt x="73513" y="478332"/>
                </a:lnTo>
                <a:lnTo>
                  <a:pt x="82917" y="482189"/>
                </a:lnTo>
                <a:lnTo>
                  <a:pt x="90457" y="484760"/>
                </a:lnTo>
                <a:lnTo>
                  <a:pt x="96754" y="486473"/>
                </a:lnTo>
                <a:lnTo>
                  <a:pt x="102221" y="487616"/>
                </a:lnTo>
                <a:lnTo>
                  <a:pt x="107136" y="488378"/>
                </a:lnTo>
                <a:lnTo>
                  <a:pt x="111683" y="488886"/>
                </a:lnTo>
                <a:lnTo>
                  <a:pt x="115984" y="489224"/>
                </a:lnTo>
                <a:lnTo>
                  <a:pt x="120122" y="489450"/>
                </a:lnTo>
                <a:lnTo>
                  <a:pt x="128105" y="489701"/>
                </a:lnTo>
                <a:lnTo>
                  <a:pt x="133282" y="488498"/>
                </a:lnTo>
                <a:lnTo>
                  <a:pt x="139274" y="486426"/>
                </a:lnTo>
                <a:lnTo>
                  <a:pt x="145808" y="483774"/>
                </a:lnTo>
                <a:lnTo>
                  <a:pt x="151434" y="480737"/>
                </a:lnTo>
                <a:lnTo>
                  <a:pt x="156455" y="477442"/>
                </a:lnTo>
                <a:lnTo>
                  <a:pt x="161072" y="473975"/>
                </a:lnTo>
                <a:lnTo>
                  <a:pt x="165420" y="471664"/>
                </a:lnTo>
                <a:lnTo>
                  <a:pt x="169589" y="470123"/>
                </a:lnTo>
                <a:lnTo>
                  <a:pt x="173638" y="469096"/>
                </a:lnTo>
                <a:lnTo>
                  <a:pt x="178877" y="465871"/>
                </a:lnTo>
                <a:lnTo>
                  <a:pt x="184911" y="461181"/>
                </a:lnTo>
                <a:lnTo>
                  <a:pt x="191473" y="455515"/>
                </a:lnTo>
                <a:lnTo>
                  <a:pt x="197117" y="449197"/>
                </a:lnTo>
                <a:lnTo>
                  <a:pt x="202150" y="442445"/>
                </a:lnTo>
                <a:lnTo>
                  <a:pt x="206776" y="435404"/>
                </a:lnTo>
                <a:lnTo>
                  <a:pt x="211129" y="426900"/>
                </a:lnTo>
                <a:lnTo>
                  <a:pt x="215302" y="417420"/>
                </a:lnTo>
                <a:lnTo>
                  <a:pt x="219354" y="407291"/>
                </a:lnTo>
                <a:lnTo>
                  <a:pt x="223855" y="392649"/>
                </a:lnTo>
                <a:lnTo>
                  <a:pt x="225055" y="386966"/>
                </a:lnTo>
                <a:lnTo>
                  <a:pt x="229776" y="377266"/>
                </a:lnTo>
                <a:lnTo>
                  <a:pt x="232813" y="372901"/>
                </a:lnTo>
                <a:lnTo>
                  <a:pt x="236187" y="361278"/>
                </a:lnTo>
                <a:lnTo>
                  <a:pt x="237687" y="348916"/>
                </a:lnTo>
                <a:lnTo>
                  <a:pt x="238354" y="339188"/>
                </a:lnTo>
                <a:lnTo>
                  <a:pt x="237261" y="334816"/>
                </a:lnTo>
                <a:lnTo>
                  <a:pt x="232661" y="326571"/>
                </a:lnTo>
                <a:lnTo>
                  <a:pt x="228386" y="322595"/>
                </a:lnTo>
                <a:lnTo>
                  <a:pt x="222996" y="318674"/>
                </a:lnTo>
                <a:lnTo>
                  <a:pt x="216863" y="314789"/>
                </a:lnTo>
                <a:lnTo>
                  <a:pt x="212774" y="310930"/>
                </a:lnTo>
                <a:lnTo>
                  <a:pt x="210048" y="307087"/>
                </a:lnTo>
                <a:lnTo>
                  <a:pt x="208231" y="303255"/>
                </a:lnTo>
                <a:lnTo>
                  <a:pt x="205750" y="300701"/>
                </a:lnTo>
                <a:lnTo>
                  <a:pt x="202825" y="298998"/>
                </a:lnTo>
                <a:lnTo>
                  <a:pt x="196189" y="297105"/>
                </a:lnTo>
                <a:lnTo>
                  <a:pt x="189007" y="296264"/>
                </a:lnTo>
                <a:lnTo>
                  <a:pt x="185313" y="297310"/>
                </a:lnTo>
                <a:lnTo>
                  <a:pt x="181581" y="299277"/>
                </a:lnTo>
                <a:lnTo>
                  <a:pt x="177823" y="301859"/>
                </a:lnTo>
                <a:lnTo>
                  <a:pt x="174047" y="303580"/>
                </a:lnTo>
                <a:lnTo>
                  <a:pt x="170260" y="304727"/>
                </a:lnTo>
                <a:lnTo>
                  <a:pt x="166466" y="305492"/>
                </a:lnTo>
                <a:lnTo>
                  <a:pt x="162666" y="307272"/>
                </a:lnTo>
                <a:lnTo>
                  <a:pt x="158863" y="309728"/>
                </a:lnTo>
                <a:lnTo>
                  <a:pt x="155058" y="312636"/>
                </a:lnTo>
                <a:lnTo>
                  <a:pt x="151251" y="317114"/>
                </a:lnTo>
                <a:lnTo>
                  <a:pt x="147442" y="322640"/>
                </a:lnTo>
                <a:lnTo>
                  <a:pt x="143634" y="328864"/>
                </a:lnTo>
                <a:lnTo>
                  <a:pt x="139825" y="334283"/>
                </a:lnTo>
                <a:lnTo>
                  <a:pt x="136016" y="339166"/>
                </a:lnTo>
                <a:lnTo>
                  <a:pt x="132206" y="343691"/>
                </a:lnTo>
                <a:lnTo>
                  <a:pt x="127126" y="349248"/>
                </a:lnTo>
                <a:lnTo>
                  <a:pt x="114709" y="362195"/>
                </a:lnTo>
                <a:lnTo>
                  <a:pt x="109111" y="371744"/>
                </a:lnTo>
                <a:lnTo>
                  <a:pt x="104109" y="383190"/>
                </a:lnTo>
                <a:lnTo>
                  <a:pt x="99505" y="395900"/>
                </a:lnTo>
                <a:lnTo>
                  <a:pt x="96436" y="406914"/>
                </a:lnTo>
                <a:lnTo>
                  <a:pt x="94390" y="416797"/>
                </a:lnTo>
                <a:lnTo>
                  <a:pt x="91105" y="438772"/>
                </a:lnTo>
                <a:lnTo>
                  <a:pt x="90536" y="448647"/>
                </a:lnTo>
                <a:lnTo>
                  <a:pt x="91726" y="450968"/>
                </a:lnTo>
                <a:lnTo>
                  <a:pt x="93790" y="452516"/>
                </a:lnTo>
                <a:lnTo>
                  <a:pt x="96435" y="453548"/>
                </a:lnTo>
                <a:lnTo>
                  <a:pt x="98199" y="455506"/>
                </a:lnTo>
                <a:lnTo>
                  <a:pt x="99375" y="458081"/>
                </a:lnTo>
                <a:lnTo>
                  <a:pt x="100681" y="464329"/>
                </a:lnTo>
                <a:lnTo>
                  <a:pt x="101520" y="478688"/>
                </a:lnTo>
                <a:lnTo>
                  <a:pt x="101685" y="493754"/>
                </a:lnTo>
                <a:lnTo>
                  <a:pt x="100429" y="496280"/>
                </a:lnTo>
                <a:lnTo>
                  <a:pt x="98322" y="497964"/>
                </a:lnTo>
                <a:lnTo>
                  <a:pt x="90296" y="5013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20"/>
          <p:cNvSpPr/>
          <p:nvPr/>
        </p:nvSpPr>
        <p:spPr>
          <a:xfrm>
            <a:off x="1202721" y="2519444"/>
            <a:ext cx="362965" cy="509507"/>
          </a:xfrm>
          <a:custGeom>
            <a:avLst/>
            <a:gdLst/>
            <a:ahLst/>
            <a:cxnLst/>
            <a:rect l="0" t="0" r="0" b="0"/>
            <a:pathLst>
              <a:path w="362965" h="509507">
                <a:moveTo>
                  <a:pt x="43149" y="6585"/>
                </a:moveTo>
                <a:lnTo>
                  <a:pt x="43149" y="0"/>
                </a:lnTo>
                <a:lnTo>
                  <a:pt x="43149" y="11535"/>
                </a:lnTo>
                <a:lnTo>
                  <a:pt x="39762" y="25295"/>
                </a:lnTo>
                <a:lnTo>
                  <a:pt x="37081" y="34299"/>
                </a:lnTo>
                <a:lnTo>
                  <a:pt x="35293" y="42841"/>
                </a:lnTo>
                <a:lnTo>
                  <a:pt x="34102" y="51076"/>
                </a:lnTo>
                <a:lnTo>
                  <a:pt x="33307" y="59106"/>
                </a:lnTo>
                <a:lnTo>
                  <a:pt x="30238" y="70809"/>
                </a:lnTo>
                <a:lnTo>
                  <a:pt x="25651" y="84961"/>
                </a:lnTo>
                <a:lnTo>
                  <a:pt x="20054" y="100746"/>
                </a:lnTo>
                <a:lnTo>
                  <a:pt x="15052" y="125239"/>
                </a:lnTo>
                <a:lnTo>
                  <a:pt x="10448" y="155538"/>
                </a:lnTo>
                <a:lnTo>
                  <a:pt x="6108" y="189707"/>
                </a:lnTo>
                <a:lnTo>
                  <a:pt x="3215" y="221377"/>
                </a:lnTo>
                <a:lnTo>
                  <a:pt x="1286" y="251380"/>
                </a:lnTo>
                <a:lnTo>
                  <a:pt x="0" y="280271"/>
                </a:lnTo>
                <a:lnTo>
                  <a:pt x="413" y="302073"/>
                </a:lnTo>
                <a:lnTo>
                  <a:pt x="1958" y="319147"/>
                </a:lnTo>
                <a:lnTo>
                  <a:pt x="4258" y="333070"/>
                </a:lnTo>
                <a:lnTo>
                  <a:pt x="5792" y="344892"/>
                </a:lnTo>
                <a:lnTo>
                  <a:pt x="6814" y="355313"/>
                </a:lnTo>
                <a:lnTo>
                  <a:pt x="7496" y="364801"/>
                </a:lnTo>
                <a:lnTo>
                  <a:pt x="10490" y="374935"/>
                </a:lnTo>
                <a:lnTo>
                  <a:pt x="15026" y="385502"/>
                </a:lnTo>
                <a:lnTo>
                  <a:pt x="34489" y="423768"/>
                </a:lnTo>
                <a:lnTo>
                  <a:pt x="39916" y="432027"/>
                </a:lnTo>
                <a:lnTo>
                  <a:pt x="46073" y="440074"/>
                </a:lnTo>
                <a:lnTo>
                  <a:pt x="52718" y="447978"/>
                </a:lnTo>
                <a:lnTo>
                  <a:pt x="63489" y="460146"/>
                </a:lnTo>
                <a:lnTo>
                  <a:pt x="68139" y="465169"/>
                </a:lnTo>
                <a:lnTo>
                  <a:pt x="73779" y="468518"/>
                </a:lnTo>
                <a:lnTo>
                  <a:pt x="80079" y="470751"/>
                </a:lnTo>
                <a:lnTo>
                  <a:pt x="86819" y="472239"/>
                </a:lnTo>
                <a:lnTo>
                  <a:pt x="97694" y="473893"/>
                </a:lnTo>
                <a:lnTo>
                  <a:pt x="108031" y="474627"/>
                </a:lnTo>
                <a:lnTo>
                  <a:pt x="121092" y="474954"/>
                </a:lnTo>
                <a:lnTo>
                  <a:pt x="148793" y="475138"/>
                </a:lnTo>
                <a:lnTo>
                  <a:pt x="156758" y="473894"/>
                </a:lnTo>
                <a:lnTo>
                  <a:pt x="163338" y="471795"/>
                </a:lnTo>
                <a:lnTo>
                  <a:pt x="175306" y="466075"/>
                </a:lnTo>
                <a:lnTo>
                  <a:pt x="189092" y="459300"/>
                </a:lnTo>
                <a:lnTo>
                  <a:pt x="200299" y="452055"/>
                </a:lnTo>
                <a:lnTo>
                  <a:pt x="210783" y="443332"/>
                </a:lnTo>
                <a:lnTo>
                  <a:pt x="217135" y="437450"/>
                </a:lnTo>
                <a:lnTo>
                  <a:pt x="223910" y="430988"/>
                </a:lnTo>
                <a:lnTo>
                  <a:pt x="232236" y="424141"/>
                </a:lnTo>
                <a:lnTo>
                  <a:pt x="241597" y="417036"/>
                </a:lnTo>
                <a:lnTo>
                  <a:pt x="251647" y="409759"/>
                </a:lnTo>
                <a:lnTo>
                  <a:pt x="260888" y="402368"/>
                </a:lnTo>
                <a:lnTo>
                  <a:pt x="269588" y="394900"/>
                </a:lnTo>
                <a:lnTo>
                  <a:pt x="284758" y="381100"/>
                </a:lnTo>
                <a:lnTo>
                  <a:pt x="295734" y="370733"/>
                </a:lnTo>
                <a:lnTo>
                  <a:pt x="340725" y="326186"/>
                </a:lnTo>
                <a:lnTo>
                  <a:pt x="345673" y="318712"/>
                </a:lnTo>
                <a:lnTo>
                  <a:pt x="350242" y="309920"/>
                </a:lnTo>
                <a:lnTo>
                  <a:pt x="354557" y="300249"/>
                </a:lnTo>
                <a:lnTo>
                  <a:pt x="357434" y="291261"/>
                </a:lnTo>
                <a:lnTo>
                  <a:pt x="359352" y="282729"/>
                </a:lnTo>
                <a:lnTo>
                  <a:pt x="361484" y="267746"/>
                </a:lnTo>
                <a:lnTo>
                  <a:pt x="362683" y="253441"/>
                </a:lnTo>
                <a:lnTo>
                  <a:pt x="362964" y="249649"/>
                </a:lnTo>
                <a:lnTo>
                  <a:pt x="361769" y="247368"/>
                </a:lnTo>
                <a:lnTo>
                  <a:pt x="357054" y="241446"/>
                </a:lnTo>
                <a:lnTo>
                  <a:pt x="354019" y="240630"/>
                </a:lnTo>
                <a:lnTo>
                  <a:pt x="350726" y="241355"/>
                </a:lnTo>
                <a:lnTo>
                  <a:pt x="347260" y="243108"/>
                </a:lnTo>
                <a:lnTo>
                  <a:pt x="336636" y="245057"/>
                </a:lnTo>
                <a:lnTo>
                  <a:pt x="330247" y="245576"/>
                </a:lnTo>
                <a:lnTo>
                  <a:pt x="322177" y="248463"/>
                </a:lnTo>
                <a:lnTo>
                  <a:pt x="312988" y="252927"/>
                </a:lnTo>
                <a:lnTo>
                  <a:pt x="293887" y="263390"/>
                </a:lnTo>
                <a:lnTo>
                  <a:pt x="268854" y="276421"/>
                </a:lnTo>
                <a:lnTo>
                  <a:pt x="253105" y="284416"/>
                </a:lnTo>
                <a:lnTo>
                  <a:pt x="246620" y="289596"/>
                </a:lnTo>
                <a:lnTo>
                  <a:pt x="236027" y="302124"/>
                </a:lnTo>
                <a:lnTo>
                  <a:pt x="228884" y="310291"/>
                </a:lnTo>
                <a:lnTo>
                  <a:pt x="220312" y="319546"/>
                </a:lnTo>
                <a:lnTo>
                  <a:pt x="199358" y="341259"/>
                </a:lnTo>
                <a:lnTo>
                  <a:pt x="173112" y="367843"/>
                </a:lnTo>
                <a:lnTo>
                  <a:pt x="162811" y="379504"/>
                </a:lnTo>
                <a:lnTo>
                  <a:pt x="154673" y="389817"/>
                </a:lnTo>
                <a:lnTo>
                  <a:pt x="147978" y="399234"/>
                </a:lnTo>
                <a:lnTo>
                  <a:pt x="137153" y="413082"/>
                </a:lnTo>
                <a:lnTo>
                  <a:pt x="132488" y="418553"/>
                </a:lnTo>
                <a:lnTo>
                  <a:pt x="128108" y="426011"/>
                </a:lnTo>
                <a:lnTo>
                  <a:pt x="123918" y="434793"/>
                </a:lnTo>
                <a:lnTo>
                  <a:pt x="119855" y="444457"/>
                </a:lnTo>
                <a:lnTo>
                  <a:pt x="115340" y="458582"/>
                </a:lnTo>
                <a:lnTo>
                  <a:pt x="114137" y="464126"/>
                </a:lnTo>
                <a:lnTo>
                  <a:pt x="114604" y="470363"/>
                </a:lnTo>
                <a:lnTo>
                  <a:pt x="118510" y="484065"/>
                </a:lnTo>
                <a:lnTo>
                  <a:pt x="124479" y="495235"/>
                </a:lnTo>
                <a:lnTo>
                  <a:pt x="134589" y="50950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</a:t>
            </a:r>
            <a:endParaRPr lang="en-US" dirty="0"/>
          </a:p>
        </p:txBody>
      </p:sp>
      <p:pic>
        <p:nvPicPr>
          <p:cNvPr id="4403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 bwMode="auto">
          <a:xfrm>
            <a:off x="2353469" y="2403475"/>
            <a:ext cx="44005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MARTPenAnnotation171"/>
          <p:cNvSpPr/>
          <p:nvPr/>
        </p:nvSpPr>
        <p:spPr>
          <a:xfrm>
            <a:off x="5977890" y="2331719"/>
            <a:ext cx="318267" cy="559496"/>
          </a:xfrm>
          <a:custGeom>
            <a:avLst/>
            <a:gdLst/>
            <a:ahLst/>
            <a:cxnLst/>
            <a:rect l="0" t="0" r="0" b="0"/>
            <a:pathLst>
              <a:path w="318267" h="559496">
                <a:moveTo>
                  <a:pt x="57150" y="0"/>
                </a:moveTo>
                <a:lnTo>
                  <a:pt x="51082" y="6068"/>
                </a:lnTo>
                <a:lnTo>
                  <a:pt x="44716" y="22594"/>
                </a:lnTo>
                <a:lnTo>
                  <a:pt x="24214" y="92799"/>
                </a:lnTo>
                <a:lnTo>
                  <a:pt x="18682" y="113936"/>
                </a:lnTo>
                <a:lnTo>
                  <a:pt x="9149" y="154355"/>
                </a:lnTo>
                <a:lnTo>
                  <a:pt x="6100" y="170213"/>
                </a:lnTo>
                <a:lnTo>
                  <a:pt x="4066" y="183326"/>
                </a:lnTo>
                <a:lnTo>
                  <a:pt x="2710" y="194607"/>
                </a:lnTo>
                <a:lnTo>
                  <a:pt x="3077" y="209748"/>
                </a:lnTo>
                <a:lnTo>
                  <a:pt x="4591" y="227462"/>
                </a:lnTo>
                <a:lnTo>
                  <a:pt x="8391" y="261115"/>
                </a:lnTo>
                <a:lnTo>
                  <a:pt x="10079" y="280305"/>
                </a:lnTo>
                <a:lnTo>
                  <a:pt x="14216" y="293067"/>
                </a:lnTo>
                <a:lnTo>
                  <a:pt x="17097" y="298248"/>
                </a:lnTo>
                <a:lnTo>
                  <a:pt x="20288" y="301702"/>
                </a:lnTo>
                <a:lnTo>
                  <a:pt x="23685" y="304005"/>
                </a:lnTo>
                <a:lnTo>
                  <a:pt x="27220" y="305540"/>
                </a:lnTo>
                <a:lnTo>
                  <a:pt x="29576" y="307834"/>
                </a:lnTo>
                <a:lnTo>
                  <a:pt x="31147" y="310633"/>
                </a:lnTo>
                <a:lnTo>
                  <a:pt x="32195" y="313769"/>
                </a:lnTo>
                <a:lnTo>
                  <a:pt x="35433" y="315859"/>
                </a:lnTo>
                <a:lnTo>
                  <a:pt x="40132" y="317253"/>
                </a:lnTo>
                <a:lnTo>
                  <a:pt x="45805" y="318182"/>
                </a:lnTo>
                <a:lnTo>
                  <a:pt x="55494" y="319215"/>
                </a:lnTo>
                <a:lnTo>
                  <a:pt x="59856" y="319490"/>
                </a:lnTo>
                <a:lnTo>
                  <a:pt x="64034" y="318403"/>
                </a:lnTo>
                <a:lnTo>
                  <a:pt x="72063" y="313810"/>
                </a:lnTo>
                <a:lnTo>
                  <a:pt x="79864" y="310921"/>
                </a:lnTo>
                <a:lnTo>
                  <a:pt x="83723" y="310151"/>
                </a:lnTo>
                <a:lnTo>
                  <a:pt x="88835" y="305828"/>
                </a:lnTo>
                <a:lnTo>
                  <a:pt x="94783" y="299135"/>
                </a:lnTo>
                <a:lnTo>
                  <a:pt x="101288" y="290864"/>
                </a:lnTo>
                <a:lnTo>
                  <a:pt x="106895" y="284079"/>
                </a:lnTo>
                <a:lnTo>
                  <a:pt x="116512" y="273154"/>
                </a:lnTo>
                <a:lnTo>
                  <a:pt x="125019" y="260679"/>
                </a:lnTo>
                <a:lnTo>
                  <a:pt x="129066" y="253796"/>
                </a:lnTo>
                <a:lnTo>
                  <a:pt x="143723" y="225829"/>
                </a:lnTo>
                <a:lnTo>
                  <a:pt x="152964" y="207702"/>
                </a:lnTo>
                <a:lnTo>
                  <a:pt x="164206" y="187998"/>
                </a:lnTo>
                <a:lnTo>
                  <a:pt x="176781" y="167243"/>
                </a:lnTo>
                <a:lnTo>
                  <a:pt x="190243" y="145785"/>
                </a:lnTo>
                <a:lnTo>
                  <a:pt x="199219" y="128940"/>
                </a:lnTo>
                <a:lnTo>
                  <a:pt x="205202" y="115170"/>
                </a:lnTo>
                <a:lnTo>
                  <a:pt x="209191" y="103450"/>
                </a:lnTo>
                <a:lnTo>
                  <a:pt x="217010" y="87042"/>
                </a:lnTo>
                <a:lnTo>
                  <a:pt x="224718" y="72975"/>
                </a:lnTo>
                <a:lnTo>
                  <a:pt x="228552" y="63890"/>
                </a:lnTo>
                <a:lnTo>
                  <a:pt x="232378" y="54024"/>
                </a:lnTo>
                <a:lnTo>
                  <a:pt x="240016" y="39674"/>
                </a:lnTo>
                <a:lnTo>
                  <a:pt x="243830" y="34070"/>
                </a:lnTo>
                <a:lnTo>
                  <a:pt x="247643" y="30333"/>
                </a:lnTo>
                <a:lnTo>
                  <a:pt x="251455" y="27842"/>
                </a:lnTo>
                <a:lnTo>
                  <a:pt x="260631" y="23845"/>
                </a:lnTo>
                <a:lnTo>
                  <a:pt x="261384" y="24787"/>
                </a:lnTo>
                <a:lnTo>
                  <a:pt x="262220" y="29220"/>
                </a:lnTo>
                <a:lnTo>
                  <a:pt x="262691" y="38856"/>
                </a:lnTo>
                <a:lnTo>
                  <a:pt x="264027" y="42414"/>
                </a:lnTo>
                <a:lnTo>
                  <a:pt x="270706" y="53490"/>
                </a:lnTo>
                <a:lnTo>
                  <a:pt x="272714" y="61027"/>
                </a:lnTo>
                <a:lnTo>
                  <a:pt x="273248" y="68625"/>
                </a:lnTo>
                <a:lnTo>
                  <a:pt x="273606" y="78770"/>
                </a:lnTo>
                <a:lnTo>
                  <a:pt x="273844" y="90613"/>
                </a:lnTo>
                <a:lnTo>
                  <a:pt x="275272" y="102319"/>
                </a:lnTo>
                <a:lnTo>
                  <a:pt x="277495" y="113933"/>
                </a:lnTo>
                <a:lnTo>
                  <a:pt x="280246" y="125485"/>
                </a:lnTo>
                <a:lnTo>
                  <a:pt x="282080" y="135727"/>
                </a:lnTo>
                <a:lnTo>
                  <a:pt x="283304" y="145095"/>
                </a:lnTo>
                <a:lnTo>
                  <a:pt x="284119" y="153880"/>
                </a:lnTo>
                <a:lnTo>
                  <a:pt x="285932" y="164817"/>
                </a:lnTo>
                <a:lnTo>
                  <a:pt x="288412" y="177188"/>
                </a:lnTo>
                <a:lnTo>
                  <a:pt x="297968" y="222257"/>
                </a:lnTo>
                <a:lnTo>
                  <a:pt x="301515" y="239612"/>
                </a:lnTo>
                <a:lnTo>
                  <a:pt x="303880" y="254991"/>
                </a:lnTo>
                <a:lnTo>
                  <a:pt x="305457" y="269054"/>
                </a:lnTo>
                <a:lnTo>
                  <a:pt x="306507" y="282240"/>
                </a:lnTo>
                <a:lnTo>
                  <a:pt x="308478" y="293570"/>
                </a:lnTo>
                <a:lnTo>
                  <a:pt x="311062" y="303663"/>
                </a:lnTo>
                <a:lnTo>
                  <a:pt x="314055" y="312932"/>
                </a:lnTo>
                <a:lnTo>
                  <a:pt x="316050" y="326732"/>
                </a:lnTo>
                <a:lnTo>
                  <a:pt x="317380" y="343551"/>
                </a:lnTo>
                <a:lnTo>
                  <a:pt x="318266" y="362384"/>
                </a:lnTo>
                <a:lnTo>
                  <a:pt x="317587" y="380020"/>
                </a:lnTo>
                <a:lnTo>
                  <a:pt x="315865" y="396857"/>
                </a:lnTo>
                <a:lnTo>
                  <a:pt x="313446" y="413161"/>
                </a:lnTo>
                <a:lnTo>
                  <a:pt x="310564" y="427841"/>
                </a:lnTo>
                <a:lnTo>
                  <a:pt x="307372" y="441437"/>
                </a:lnTo>
                <a:lnTo>
                  <a:pt x="303975" y="454312"/>
                </a:lnTo>
                <a:lnTo>
                  <a:pt x="300439" y="464165"/>
                </a:lnTo>
                <a:lnTo>
                  <a:pt x="293126" y="478499"/>
                </a:lnTo>
                <a:lnTo>
                  <a:pt x="285641" y="492490"/>
                </a:lnTo>
                <a:lnTo>
                  <a:pt x="281867" y="499777"/>
                </a:lnTo>
                <a:lnTo>
                  <a:pt x="276811" y="505905"/>
                </a:lnTo>
                <a:lnTo>
                  <a:pt x="270901" y="511260"/>
                </a:lnTo>
                <a:lnTo>
                  <a:pt x="264420" y="516100"/>
                </a:lnTo>
                <a:lnTo>
                  <a:pt x="255020" y="521867"/>
                </a:lnTo>
                <a:lnTo>
                  <a:pt x="243673" y="528251"/>
                </a:lnTo>
                <a:lnTo>
                  <a:pt x="231029" y="535048"/>
                </a:lnTo>
                <a:lnTo>
                  <a:pt x="220059" y="539578"/>
                </a:lnTo>
                <a:lnTo>
                  <a:pt x="210206" y="542599"/>
                </a:lnTo>
                <a:lnTo>
                  <a:pt x="201097" y="544613"/>
                </a:lnTo>
                <a:lnTo>
                  <a:pt x="170656" y="550237"/>
                </a:lnTo>
                <a:lnTo>
                  <a:pt x="151870" y="553515"/>
                </a:lnTo>
                <a:lnTo>
                  <a:pt x="134267" y="555700"/>
                </a:lnTo>
                <a:lnTo>
                  <a:pt x="117451" y="557157"/>
                </a:lnTo>
                <a:lnTo>
                  <a:pt x="87760" y="558775"/>
                </a:lnTo>
                <a:lnTo>
                  <a:pt x="66098" y="559495"/>
                </a:lnTo>
                <a:lnTo>
                  <a:pt x="56765" y="558417"/>
                </a:lnTo>
                <a:lnTo>
                  <a:pt x="48004" y="556428"/>
                </a:lnTo>
                <a:lnTo>
                  <a:pt x="39622" y="553832"/>
                </a:lnTo>
                <a:lnTo>
                  <a:pt x="31495" y="550832"/>
                </a:lnTo>
                <a:lnTo>
                  <a:pt x="23536" y="547561"/>
                </a:lnTo>
                <a:lnTo>
                  <a:pt x="0" y="5372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2"/>
          <p:cNvSpPr/>
          <p:nvPr/>
        </p:nvSpPr>
        <p:spPr>
          <a:xfrm>
            <a:off x="5715000" y="3029102"/>
            <a:ext cx="765810" cy="34138"/>
          </a:xfrm>
          <a:custGeom>
            <a:avLst/>
            <a:gdLst/>
            <a:ahLst/>
            <a:cxnLst/>
            <a:rect l="0" t="0" r="0" b="0"/>
            <a:pathLst>
              <a:path w="765810" h="34138">
                <a:moveTo>
                  <a:pt x="0" y="34137"/>
                </a:moveTo>
                <a:lnTo>
                  <a:pt x="30338" y="28070"/>
                </a:lnTo>
                <a:lnTo>
                  <a:pt x="43086" y="26282"/>
                </a:lnTo>
                <a:lnTo>
                  <a:pt x="55393" y="25091"/>
                </a:lnTo>
                <a:lnTo>
                  <a:pt x="67409" y="24296"/>
                </a:lnTo>
                <a:lnTo>
                  <a:pt x="79229" y="22497"/>
                </a:lnTo>
                <a:lnTo>
                  <a:pt x="90919" y="20027"/>
                </a:lnTo>
                <a:lnTo>
                  <a:pt x="102523" y="17110"/>
                </a:lnTo>
                <a:lnTo>
                  <a:pt x="119148" y="15166"/>
                </a:lnTo>
                <a:lnTo>
                  <a:pt x="139122" y="13870"/>
                </a:lnTo>
                <a:lnTo>
                  <a:pt x="161328" y="13006"/>
                </a:lnTo>
                <a:lnTo>
                  <a:pt x="186292" y="11160"/>
                </a:lnTo>
                <a:lnTo>
                  <a:pt x="264888" y="3764"/>
                </a:lnTo>
                <a:lnTo>
                  <a:pt x="285812" y="2458"/>
                </a:lnTo>
                <a:lnTo>
                  <a:pt x="322607" y="1008"/>
                </a:lnTo>
                <a:lnTo>
                  <a:pt x="355894" y="363"/>
                </a:lnTo>
                <a:lnTo>
                  <a:pt x="445668" y="0"/>
                </a:lnTo>
                <a:lnTo>
                  <a:pt x="483802" y="1219"/>
                </a:lnTo>
                <a:lnTo>
                  <a:pt x="630800" y="8915"/>
                </a:lnTo>
                <a:lnTo>
                  <a:pt x="765809" y="112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3"/>
          <p:cNvSpPr/>
          <p:nvPr/>
        </p:nvSpPr>
        <p:spPr>
          <a:xfrm>
            <a:off x="5989320" y="3223259"/>
            <a:ext cx="57151" cy="308612"/>
          </a:xfrm>
          <a:custGeom>
            <a:avLst/>
            <a:gdLst/>
            <a:ahLst/>
            <a:cxnLst/>
            <a:rect l="0" t="0" r="0" b="0"/>
            <a:pathLst>
              <a:path w="57151" h="308612">
                <a:moveTo>
                  <a:pt x="0" y="0"/>
                </a:moveTo>
                <a:lnTo>
                  <a:pt x="0" y="18204"/>
                </a:lnTo>
                <a:lnTo>
                  <a:pt x="1270" y="24836"/>
                </a:lnTo>
                <a:lnTo>
                  <a:pt x="3387" y="30528"/>
                </a:lnTo>
                <a:lnTo>
                  <a:pt x="6067" y="35592"/>
                </a:lnTo>
                <a:lnTo>
                  <a:pt x="9125" y="42778"/>
                </a:lnTo>
                <a:lnTo>
                  <a:pt x="12433" y="51379"/>
                </a:lnTo>
                <a:lnTo>
                  <a:pt x="15908" y="60923"/>
                </a:lnTo>
                <a:lnTo>
                  <a:pt x="32936" y="104694"/>
                </a:lnTo>
                <a:lnTo>
                  <a:pt x="37197" y="123136"/>
                </a:lnTo>
                <a:lnTo>
                  <a:pt x="40038" y="143051"/>
                </a:lnTo>
                <a:lnTo>
                  <a:pt x="41932" y="163947"/>
                </a:lnTo>
                <a:lnTo>
                  <a:pt x="44464" y="179148"/>
                </a:lnTo>
                <a:lnTo>
                  <a:pt x="47423" y="190553"/>
                </a:lnTo>
                <a:lnTo>
                  <a:pt x="50665" y="199425"/>
                </a:lnTo>
                <a:lnTo>
                  <a:pt x="52827" y="209150"/>
                </a:lnTo>
                <a:lnTo>
                  <a:pt x="54268" y="219444"/>
                </a:lnTo>
                <a:lnTo>
                  <a:pt x="55869" y="238501"/>
                </a:lnTo>
                <a:lnTo>
                  <a:pt x="56580" y="251204"/>
                </a:lnTo>
                <a:lnTo>
                  <a:pt x="56896" y="261083"/>
                </a:lnTo>
                <a:lnTo>
                  <a:pt x="57150" y="3086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4"/>
          <p:cNvSpPr/>
          <p:nvPr/>
        </p:nvSpPr>
        <p:spPr>
          <a:xfrm>
            <a:off x="6183629" y="3188969"/>
            <a:ext cx="262165" cy="342902"/>
          </a:xfrm>
          <a:custGeom>
            <a:avLst/>
            <a:gdLst/>
            <a:ahLst/>
            <a:cxnLst/>
            <a:rect l="0" t="0" r="0" b="0"/>
            <a:pathLst>
              <a:path w="262165" h="342902">
                <a:moveTo>
                  <a:pt x="0" y="0"/>
                </a:moveTo>
                <a:lnTo>
                  <a:pt x="6068" y="0"/>
                </a:lnTo>
                <a:lnTo>
                  <a:pt x="7856" y="1270"/>
                </a:lnTo>
                <a:lnTo>
                  <a:pt x="9047" y="3387"/>
                </a:lnTo>
                <a:lnTo>
                  <a:pt x="10371" y="9126"/>
                </a:lnTo>
                <a:lnTo>
                  <a:pt x="10959" y="15909"/>
                </a:lnTo>
                <a:lnTo>
                  <a:pt x="12387" y="22036"/>
                </a:lnTo>
                <a:lnTo>
                  <a:pt x="14608" y="29931"/>
                </a:lnTo>
                <a:lnTo>
                  <a:pt x="17359" y="39004"/>
                </a:lnTo>
                <a:lnTo>
                  <a:pt x="19193" y="55213"/>
                </a:lnTo>
                <a:lnTo>
                  <a:pt x="20415" y="76179"/>
                </a:lnTo>
                <a:lnTo>
                  <a:pt x="21230" y="100316"/>
                </a:lnTo>
                <a:lnTo>
                  <a:pt x="23044" y="122757"/>
                </a:lnTo>
                <a:lnTo>
                  <a:pt x="25523" y="144069"/>
                </a:lnTo>
                <a:lnTo>
                  <a:pt x="28445" y="164626"/>
                </a:lnTo>
                <a:lnTo>
                  <a:pt x="31664" y="180871"/>
                </a:lnTo>
                <a:lnTo>
                  <a:pt x="35079" y="194241"/>
                </a:lnTo>
                <a:lnTo>
                  <a:pt x="38626" y="205694"/>
                </a:lnTo>
                <a:lnTo>
                  <a:pt x="40991" y="214599"/>
                </a:lnTo>
                <a:lnTo>
                  <a:pt x="42568" y="221806"/>
                </a:lnTo>
                <a:lnTo>
                  <a:pt x="43618" y="227881"/>
                </a:lnTo>
                <a:lnTo>
                  <a:pt x="45589" y="234471"/>
                </a:lnTo>
                <a:lnTo>
                  <a:pt x="48173" y="241404"/>
                </a:lnTo>
                <a:lnTo>
                  <a:pt x="51166" y="248566"/>
                </a:lnTo>
                <a:lnTo>
                  <a:pt x="54430" y="254611"/>
                </a:lnTo>
                <a:lnTo>
                  <a:pt x="61445" y="264714"/>
                </a:lnTo>
                <a:lnTo>
                  <a:pt x="65409" y="273437"/>
                </a:lnTo>
                <a:lnTo>
                  <a:pt x="66467" y="277542"/>
                </a:lnTo>
                <a:lnTo>
                  <a:pt x="69711" y="282818"/>
                </a:lnTo>
                <a:lnTo>
                  <a:pt x="74414" y="288876"/>
                </a:lnTo>
                <a:lnTo>
                  <a:pt x="80089" y="295454"/>
                </a:lnTo>
                <a:lnTo>
                  <a:pt x="85143" y="299839"/>
                </a:lnTo>
                <a:lnTo>
                  <a:pt x="89782" y="302763"/>
                </a:lnTo>
                <a:lnTo>
                  <a:pt x="94145" y="304712"/>
                </a:lnTo>
                <a:lnTo>
                  <a:pt x="105766" y="310265"/>
                </a:lnTo>
                <a:lnTo>
                  <a:pt x="112421" y="313523"/>
                </a:lnTo>
                <a:lnTo>
                  <a:pt x="119397" y="315696"/>
                </a:lnTo>
                <a:lnTo>
                  <a:pt x="126588" y="317144"/>
                </a:lnTo>
                <a:lnTo>
                  <a:pt x="133922" y="318109"/>
                </a:lnTo>
                <a:lnTo>
                  <a:pt x="140081" y="318753"/>
                </a:lnTo>
                <a:lnTo>
                  <a:pt x="145458" y="319182"/>
                </a:lnTo>
                <a:lnTo>
                  <a:pt x="150312" y="319468"/>
                </a:lnTo>
                <a:lnTo>
                  <a:pt x="154818" y="318389"/>
                </a:lnTo>
                <a:lnTo>
                  <a:pt x="159093" y="316399"/>
                </a:lnTo>
                <a:lnTo>
                  <a:pt x="163211" y="313803"/>
                </a:lnTo>
                <a:lnTo>
                  <a:pt x="168498" y="310803"/>
                </a:lnTo>
                <a:lnTo>
                  <a:pt x="181145" y="304081"/>
                </a:lnTo>
                <a:lnTo>
                  <a:pt x="188073" y="299241"/>
                </a:lnTo>
                <a:lnTo>
                  <a:pt x="195233" y="293474"/>
                </a:lnTo>
                <a:lnTo>
                  <a:pt x="202545" y="287090"/>
                </a:lnTo>
                <a:lnTo>
                  <a:pt x="209960" y="279023"/>
                </a:lnTo>
                <a:lnTo>
                  <a:pt x="217444" y="269836"/>
                </a:lnTo>
                <a:lnTo>
                  <a:pt x="224973" y="259901"/>
                </a:lnTo>
                <a:lnTo>
                  <a:pt x="231262" y="249467"/>
                </a:lnTo>
                <a:lnTo>
                  <a:pt x="236725" y="238702"/>
                </a:lnTo>
                <a:lnTo>
                  <a:pt x="246182" y="217850"/>
                </a:lnTo>
                <a:lnTo>
                  <a:pt x="254618" y="200116"/>
                </a:lnTo>
                <a:lnTo>
                  <a:pt x="257375" y="193101"/>
                </a:lnTo>
                <a:lnTo>
                  <a:pt x="259214" y="187154"/>
                </a:lnTo>
                <a:lnTo>
                  <a:pt x="260440" y="181919"/>
                </a:lnTo>
                <a:lnTo>
                  <a:pt x="261257" y="175890"/>
                </a:lnTo>
                <a:lnTo>
                  <a:pt x="261801" y="169330"/>
                </a:lnTo>
                <a:lnTo>
                  <a:pt x="262164" y="162417"/>
                </a:lnTo>
                <a:lnTo>
                  <a:pt x="261136" y="156538"/>
                </a:lnTo>
                <a:lnTo>
                  <a:pt x="256608" y="146619"/>
                </a:lnTo>
                <a:lnTo>
                  <a:pt x="253622" y="143466"/>
                </a:lnTo>
                <a:lnTo>
                  <a:pt x="250361" y="141364"/>
                </a:lnTo>
                <a:lnTo>
                  <a:pt x="246918" y="139963"/>
                </a:lnTo>
                <a:lnTo>
                  <a:pt x="243352" y="140299"/>
                </a:lnTo>
                <a:lnTo>
                  <a:pt x="239705" y="141793"/>
                </a:lnTo>
                <a:lnTo>
                  <a:pt x="232266" y="146839"/>
                </a:lnTo>
                <a:lnTo>
                  <a:pt x="224727" y="153316"/>
                </a:lnTo>
                <a:lnTo>
                  <a:pt x="217142" y="160427"/>
                </a:lnTo>
                <a:lnTo>
                  <a:pt x="201925" y="175341"/>
                </a:lnTo>
                <a:lnTo>
                  <a:pt x="191767" y="188014"/>
                </a:lnTo>
                <a:lnTo>
                  <a:pt x="160160" y="229189"/>
                </a:lnTo>
                <a:lnTo>
                  <a:pt x="148683" y="245503"/>
                </a:lnTo>
                <a:lnTo>
                  <a:pt x="141032" y="257649"/>
                </a:lnTo>
                <a:lnTo>
                  <a:pt x="131261" y="275801"/>
                </a:lnTo>
                <a:lnTo>
                  <a:pt x="122685" y="292335"/>
                </a:lnTo>
                <a:lnTo>
                  <a:pt x="119890" y="299030"/>
                </a:lnTo>
                <a:lnTo>
                  <a:pt x="118027" y="304764"/>
                </a:lnTo>
                <a:lnTo>
                  <a:pt x="115957" y="314521"/>
                </a:lnTo>
                <a:lnTo>
                  <a:pt x="115036" y="323091"/>
                </a:lnTo>
                <a:lnTo>
                  <a:pt x="114628" y="331133"/>
                </a:lnTo>
                <a:lnTo>
                  <a:pt x="114519" y="335055"/>
                </a:lnTo>
                <a:lnTo>
                  <a:pt x="115716" y="337670"/>
                </a:lnTo>
                <a:lnTo>
                  <a:pt x="117784" y="339414"/>
                </a:lnTo>
                <a:lnTo>
                  <a:pt x="120433" y="340576"/>
                </a:lnTo>
                <a:lnTo>
                  <a:pt x="126763" y="341868"/>
                </a:lnTo>
                <a:lnTo>
                  <a:pt x="137160" y="34290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5"/>
          <p:cNvSpPr/>
          <p:nvPr/>
        </p:nvSpPr>
        <p:spPr>
          <a:xfrm>
            <a:off x="6812280" y="2914650"/>
            <a:ext cx="228601" cy="33820"/>
          </a:xfrm>
          <a:custGeom>
            <a:avLst/>
            <a:gdLst/>
            <a:ahLst/>
            <a:cxnLst/>
            <a:rect l="0" t="0" r="0" b="0"/>
            <a:pathLst>
              <a:path w="228601" h="33820">
                <a:moveTo>
                  <a:pt x="0" y="22859"/>
                </a:moveTo>
                <a:lnTo>
                  <a:pt x="0" y="28927"/>
                </a:lnTo>
                <a:lnTo>
                  <a:pt x="2539" y="30715"/>
                </a:lnTo>
                <a:lnTo>
                  <a:pt x="6773" y="31906"/>
                </a:lnTo>
                <a:lnTo>
                  <a:pt x="12136" y="32701"/>
                </a:lnTo>
                <a:lnTo>
                  <a:pt x="19520" y="33230"/>
                </a:lnTo>
                <a:lnTo>
                  <a:pt x="28254" y="33583"/>
                </a:lnTo>
                <a:lnTo>
                  <a:pt x="37885" y="33819"/>
                </a:lnTo>
                <a:lnTo>
                  <a:pt x="46847" y="32706"/>
                </a:lnTo>
                <a:lnTo>
                  <a:pt x="55361" y="30694"/>
                </a:lnTo>
                <a:lnTo>
                  <a:pt x="63577" y="28082"/>
                </a:lnTo>
                <a:lnTo>
                  <a:pt x="77945" y="25071"/>
                </a:lnTo>
                <a:lnTo>
                  <a:pt x="158106" y="11114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6"/>
          <p:cNvSpPr/>
          <p:nvPr/>
        </p:nvSpPr>
        <p:spPr>
          <a:xfrm>
            <a:off x="6766559" y="2994659"/>
            <a:ext cx="274322" cy="91442"/>
          </a:xfrm>
          <a:custGeom>
            <a:avLst/>
            <a:gdLst/>
            <a:ahLst/>
            <a:cxnLst/>
            <a:rect l="0" t="0" r="0" b="0"/>
            <a:pathLst>
              <a:path w="274322" h="91442">
                <a:moveTo>
                  <a:pt x="0" y="91441"/>
                </a:moveTo>
                <a:lnTo>
                  <a:pt x="53737" y="64572"/>
                </a:lnTo>
                <a:lnTo>
                  <a:pt x="61225" y="62098"/>
                </a:lnTo>
                <a:lnTo>
                  <a:pt x="68757" y="60449"/>
                </a:lnTo>
                <a:lnTo>
                  <a:pt x="76318" y="59350"/>
                </a:lnTo>
                <a:lnTo>
                  <a:pt x="85169" y="57346"/>
                </a:lnTo>
                <a:lnTo>
                  <a:pt x="94879" y="54741"/>
                </a:lnTo>
                <a:lnTo>
                  <a:pt x="105164" y="51734"/>
                </a:lnTo>
                <a:lnTo>
                  <a:pt x="143682" y="38233"/>
                </a:lnTo>
                <a:lnTo>
                  <a:pt x="168178" y="29299"/>
                </a:lnTo>
                <a:lnTo>
                  <a:pt x="187049" y="23343"/>
                </a:lnTo>
                <a:lnTo>
                  <a:pt x="202170" y="19372"/>
                </a:lnTo>
                <a:lnTo>
                  <a:pt x="214790" y="16725"/>
                </a:lnTo>
                <a:lnTo>
                  <a:pt x="224473" y="14960"/>
                </a:lnTo>
                <a:lnTo>
                  <a:pt x="232199" y="13784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7"/>
          <p:cNvSpPr/>
          <p:nvPr/>
        </p:nvSpPr>
        <p:spPr>
          <a:xfrm>
            <a:off x="7409870" y="2389619"/>
            <a:ext cx="248231" cy="261455"/>
          </a:xfrm>
          <a:custGeom>
            <a:avLst/>
            <a:gdLst/>
            <a:ahLst/>
            <a:cxnLst/>
            <a:rect l="0" t="0" r="0" b="0"/>
            <a:pathLst>
              <a:path w="248231" h="261455">
                <a:moveTo>
                  <a:pt x="8199" y="33540"/>
                </a:moveTo>
                <a:lnTo>
                  <a:pt x="14268" y="21405"/>
                </a:lnTo>
                <a:lnTo>
                  <a:pt x="16055" y="16560"/>
                </a:lnTo>
                <a:lnTo>
                  <a:pt x="17247" y="12060"/>
                </a:lnTo>
                <a:lnTo>
                  <a:pt x="18041" y="7790"/>
                </a:lnTo>
                <a:lnTo>
                  <a:pt x="19840" y="4944"/>
                </a:lnTo>
                <a:lnTo>
                  <a:pt x="22311" y="3046"/>
                </a:lnTo>
                <a:lnTo>
                  <a:pt x="29331" y="0"/>
                </a:lnTo>
                <a:lnTo>
                  <a:pt x="31178" y="1020"/>
                </a:lnTo>
                <a:lnTo>
                  <a:pt x="36615" y="5541"/>
                </a:lnTo>
                <a:lnTo>
                  <a:pt x="38573" y="8524"/>
                </a:lnTo>
                <a:lnTo>
                  <a:pt x="40749" y="15225"/>
                </a:lnTo>
                <a:lnTo>
                  <a:pt x="40059" y="20060"/>
                </a:lnTo>
                <a:lnTo>
                  <a:pt x="38329" y="25824"/>
                </a:lnTo>
                <a:lnTo>
                  <a:pt x="35906" y="32206"/>
                </a:lnTo>
                <a:lnTo>
                  <a:pt x="33020" y="41541"/>
                </a:lnTo>
                <a:lnTo>
                  <a:pt x="26428" y="65460"/>
                </a:lnTo>
                <a:lnTo>
                  <a:pt x="24161" y="76410"/>
                </a:lnTo>
                <a:lnTo>
                  <a:pt x="22651" y="86250"/>
                </a:lnTo>
                <a:lnTo>
                  <a:pt x="21643" y="95350"/>
                </a:lnTo>
                <a:lnTo>
                  <a:pt x="20972" y="103957"/>
                </a:lnTo>
                <a:lnTo>
                  <a:pt x="20525" y="112235"/>
                </a:lnTo>
                <a:lnTo>
                  <a:pt x="20226" y="120293"/>
                </a:lnTo>
                <a:lnTo>
                  <a:pt x="17488" y="132016"/>
                </a:lnTo>
                <a:lnTo>
                  <a:pt x="13121" y="146181"/>
                </a:lnTo>
                <a:lnTo>
                  <a:pt x="7671" y="161974"/>
                </a:lnTo>
                <a:lnTo>
                  <a:pt x="4037" y="173773"/>
                </a:lnTo>
                <a:lnTo>
                  <a:pt x="1614" y="182909"/>
                </a:lnTo>
                <a:lnTo>
                  <a:pt x="0" y="190269"/>
                </a:lnTo>
                <a:lnTo>
                  <a:pt x="193" y="197716"/>
                </a:lnTo>
                <a:lnTo>
                  <a:pt x="1592" y="205221"/>
                </a:lnTo>
                <a:lnTo>
                  <a:pt x="3794" y="212764"/>
                </a:lnTo>
                <a:lnTo>
                  <a:pt x="6533" y="219063"/>
                </a:lnTo>
                <a:lnTo>
                  <a:pt x="9629" y="224532"/>
                </a:lnTo>
                <a:lnTo>
                  <a:pt x="12962" y="229448"/>
                </a:lnTo>
                <a:lnTo>
                  <a:pt x="16455" y="233996"/>
                </a:lnTo>
                <a:lnTo>
                  <a:pt x="20053" y="238297"/>
                </a:lnTo>
                <a:lnTo>
                  <a:pt x="23721" y="242435"/>
                </a:lnTo>
                <a:lnTo>
                  <a:pt x="29978" y="246463"/>
                </a:lnTo>
                <a:lnTo>
                  <a:pt x="37959" y="250419"/>
                </a:lnTo>
                <a:lnTo>
                  <a:pt x="47089" y="254326"/>
                </a:lnTo>
                <a:lnTo>
                  <a:pt x="56985" y="256931"/>
                </a:lnTo>
                <a:lnTo>
                  <a:pt x="67393" y="258668"/>
                </a:lnTo>
                <a:lnTo>
                  <a:pt x="78142" y="259825"/>
                </a:lnTo>
                <a:lnTo>
                  <a:pt x="87848" y="260597"/>
                </a:lnTo>
                <a:lnTo>
                  <a:pt x="96859" y="261111"/>
                </a:lnTo>
                <a:lnTo>
                  <a:pt x="105406" y="261454"/>
                </a:lnTo>
                <a:lnTo>
                  <a:pt x="116183" y="260413"/>
                </a:lnTo>
                <a:lnTo>
                  <a:pt x="128448" y="258449"/>
                </a:lnTo>
                <a:lnTo>
                  <a:pt x="141706" y="255869"/>
                </a:lnTo>
                <a:lnTo>
                  <a:pt x="153083" y="254150"/>
                </a:lnTo>
                <a:lnTo>
                  <a:pt x="163209" y="253003"/>
                </a:lnTo>
                <a:lnTo>
                  <a:pt x="179962" y="251730"/>
                </a:lnTo>
                <a:lnTo>
                  <a:pt x="191642" y="251163"/>
                </a:lnTo>
                <a:lnTo>
                  <a:pt x="199074" y="249742"/>
                </a:lnTo>
                <a:lnTo>
                  <a:pt x="207839" y="247525"/>
                </a:lnTo>
                <a:lnTo>
                  <a:pt x="217493" y="244777"/>
                </a:lnTo>
                <a:lnTo>
                  <a:pt x="225198" y="242945"/>
                </a:lnTo>
                <a:lnTo>
                  <a:pt x="231606" y="241723"/>
                </a:lnTo>
                <a:lnTo>
                  <a:pt x="248230" y="2278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8"/>
          <p:cNvSpPr/>
          <p:nvPr/>
        </p:nvSpPr>
        <p:spPr>
          <a:xfrm>
            <a:off x="7612379" y="2388869"/>
            <a:ext cx="57151" cy="502921"/>
          </a:xfrm>
          <a:custGeom>
            <a:avLst/>
            <a:gdLst/>
            <a:ahLst/>
            <a:cxnLst/>
            <a:rect l="0" t="0" r="0" b="0"/>
            <a:pathLst>
              <a:path w="57151" h="502921">
                <a:moveTo>
                  <a:pt x="0" y="0"/>
                </a:moveTo>
                <a:lnTo>
                  <a:pt x="0" y="65873"/>
                </a:lnTo>
                <a:lnTo>
                  <a:pt x="1271" y="78205"/>
                </a:lnTo>
                <a:lnTo>
                  <a:pt x="3387" y="90237"/>
                </a:lnTo>
                <a:lnTo>
                  <a:pt x="6069" y="102068"/>
                </a:lnTo>
                <a:lnTo>
                  <a:pt x="7855" y="113766"/>
                </a:lnTo>
                <a:lnTo>
                  <a:pt x="9048" y="125374"/>
                </a:lnTo>
                <a:lnTo>
                  <a:pt x="9842" y="136923"/>
                </a:lnTo>
                <a:lnTo>
                  <a:pt x="10371" y="148432"/>
                </a:lnTo>
                <a:lnTo>
                  <a:pt x="10960" y="171380"/>
                </a:lnTo>
                <a:lnTo>
                  <a:pt x="12387" y="186643"/>
                </a:lnTo>
                <a:lnTo>
                  <a:pt x="14608" y="204439"/>
                </a:lnTo>
                <a:lnTo>
                  <a:pt x="17359" y="223923"/>
                </a:lnTo>
                <a:lnTo>
                  <a:pt x="19193" y="239452"/>
                </a:lnTo>
                <a:lnTo>
                  <a:pt x="20415" y="252345"/>
                </a:lnTo>
                <a:lnTo>
                  <a:pt x="21230" y="263480"/>
                </a:lnTo>
                <a:lnTo>
                  <a:pt x="21773" y="275984"/>
                </a:lnTo>
                <a:lnTo>
                  <a:pt x="22378" y="303423"/>
                </a:lnTo>
                <a:lnTo>
                  <a:pt x="22819" y="370667"/>
                </a:lnTo>
                <a:lnTo>
                  <a:pt x="24102" y="380462"/>
                </a:lnTo>
                <a:lnTo>
                  <a:pt x="26229" y="390801"/>
                </a:lnTo>
                <a:lnTo>
                  <a:pt x="28916" y="401505"/>
                </a:lnTo>
                <a:lnTo>
                  <a:pt x="30707" y="411180"/>
                </a:lnTo>
                <a:lnTo>
                  <a:pt x="31902" y="420170"/>
                </a:lnTo>
                <a:lnTo>
                  <a:pt x="33228" y="435663"/>
                </a:lnTo>
                <a:lnTo>
                  <a:pt x="33819" y="446781"/>
                </a:lnTo>
                <a:lnTo>
                  <a:pt x="35246" y="452794"/>
                </a:lnTo>
                <a:lnTo>
                  <a:pt x="37468" y="459343"/>
                </a:lnTo>
                <a:lnTo>
                  <a:pt x="40219" y="466249"/>
                </a:lnTo>
                <a:lnTo>
                  <a:pt x="42053" y="472123"/>
                </a:lnTo>
                <a:lnTo>
                  <a:pt x="43275" y="477309"/>
                </a:lnTo>
                <a:lnTo>
                  <a:pt x="44090" y="482036"/>
                </a:lnTo>
                <a:lnTo>
                  <a:pt x="45904" y="486457"/>
                </a:lnTo>
                <a:lnTo>
                  <a:pt x="48382" y="490675"/>
                </a:lnTo>
                <a:lnTo>
                  <a:pt x="57150" y="5029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9"/>
          <p:cNvSpPr/>
          <p:nvPr/>
        </p:nvSpPr>
        <p:spPr>
          <a:xfrm>
            <a:off x="7235190" y="2914650"/>
            <a:ext cx="617220" cy="34144"/>
          </a:xfrm>
          <a:custGeom>
            <a:avLst/>
            <a:gdLst/>
            <a:ahLst/>
            <a:cxnLst/>
            <a:rect l="0" t="0" r="0" b="0"/>
            <a:pathLst>
              <a:path w="617220" h="34144">
                <a:moveTo>
                  <a:pt x="0" y="0"/>
                </a:moveTo>
                <a:lnTo>
                  <a:pt x="12135" y="12135"/>
                </a:lnTo>
                <a:lnTo>
                  <a:pt x="16980" y="15710"/>
                </a:lnTo>
                <a:lnTo>
                  <a:pt x="21480" y="18093"/>
                </a:lnTo>
                <a:lnTo>
                  <a:pt x="25750" y="19682"/>
                </a:lnTo>
                <a:lnTo>
                  <a:pt x="29867" y="20741"/>
                </a:lnTo>
                <a:lnTo>
                  <a:pt x="33881" y="21447"/>
                </a:lnTo>
                <a:lnTo>
                  <a:pt x="37827" y="21918"/>
                </a:lnTo>
                <a:lnTo>
                  <a:pt x="42998" y="23502"/>
                </a:lnTo>
                <a:lnTo>
                  <a:pt x="48985" y="25828"/>
                </a:lnTo>
                <a:lnTo>
                  <a:pt x="55516" y="28648"/>
                </a:lnTo>
                <a:lnTo>
                  <a:pt x="68761" y="30528"/>
                </a:lnTo>
                <a:lnTo>
                  <a:pt x="86480" y="31782"/>
                </a:lnTo>
                <a:lnTo>
                  <a:pt x="124795" y="33175"/>
                </a:lnTo>
                <a:lnTo>
                  <a:pt x="154524" y="33794"/>
                </a:lnTo>
                <a:lnTo>
                  <a:pt x="229089" y="34143"/>
                </a:lnTo>
                <a:lnTo>
                  <a:pt x="259406" y="32922"/>
                </a:lnTo>
                <a:lnTo>
                  <a:pt x="291046" y="30838"/>
                </a:lnTo>
                <a:lnTo>
                  <a:pt x="349064" y="26405"/>
                </a:lnTo>
                <a:lnTo>
                  <a:pt x="387549" y="24435"/>
                </a:lnTo>
                <a:lnTo>
                  <a:pt x="410766" y="22640"/>
                </a:lnTo>
                <a:lnTo>
                  <a:pt x="467042" y="17259"/>
                </a:lnTo>
                <a:lnTo>
                  <a:pt x="496782" y="15316"/>
                </a:lnTo>
                <a:lnTo>
                  <a:pt x="526768" y="14020"/>
                </a:lnTo>
                <a:lnTo>
                  <a:pt x="556918" y="13157"/>
                </a:lnTo>
                <a:lnTo>
                  <a:pt x="577019" y="13851"/>
                </a:lnTo>
                <a:lnTo>
                  <a:pt x="590419" y="15584"/>
                </a:lnTo>
                <a:lnTo>
                  <a:pt x="617219" y="228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0"/>
          <p:cNvSpPr/>
          <p:nvPr/>
        </p:nvSpPr>
        <p:spPr>
          <a:xfrm>
            <a:off x="7315200" y="3029122"/>
            <a:ext cx="330667" cy="535250"/>
          </a:xfrm>
          <a:custGeom>
            <a:avLst/>
            <a:gdLst/>
            <a:ahLst/>
            <a:cxnLst/>
            <a:rect l="0" t="0" r="0" b="0"/>
            <a:pathLst>
              <a:path w="330667" h="535250">
                <a:moveTo>
                  <a:pt x="114300" y="45547"/>
                </a:moveTo>
                <a:lnTo>
                  <a:pt x="120367" y="57683"/>
                </a:lnTo>
                <a:lnTo>
                  <a:pt x="130209" y="71298"/>
                </a:lnTo>
                <a:lnTo>
                  <a:pt x="137457" y="86202"/>
                </a:lnTo>
                <a:lnTo>
                  <a:pt x="141168" y="95510"/>
                </a:lnTo>
                <a:lnTo>
                  <a:pt x="145291" y="109240"/>
                </a:lnTo>
                <a:lnTo>
                  <a:pt x="147124" y="122115"/>
                </a:lnTo>
                <a:lnTo>
                  <a:pt x="147612" y="130883"/>
                </a:lnTo>
                <a:lnTo>
                  <a:pt x="148300" y="154652"/>
                </a:lnTo>
                <a:lnTo>
                  <a:pt x="148532" y="174061"/>
                </a:lnTo>
                <a:lnTo>
                  <a:pt x="151951" y="185638"/>
                </a:lnTo>
                <a:lnTo>
                  <a:pt x="154640" y="192281"/>
                </a:lnTo>
                <a:lnTo>
                  <a:pt x="157703" y="196710"/>
                </a:lnTo>
                <a:lnTo>
                  <a:pt x="161016" y="199662"/>
                </a:lnTo>
                <a:lnTo>
                  <a:pt x="169388" y="204401"/>
                </a:lnTo>
                <a:lnTo>
                  <a:pt x="176907" y="205222"/>
                </a:lnTo>
                <a:lnTo>
                  <a:pt x="180168" y="204067"/>
                </a:lnTo>
                <a:lnTo>
                  <a:pt x="187177" y="199397"/>
                </a:lnTo>
                <a:lnTo>
                  <a:pt x="194526" y="193089"/>
                </a:lnTo>
                <a:lnTo>
                  <a:pt x="202026" y="186051"/>
                </a:lnTo>
                <a:lnTo>
                  <a:pt x="209592" y="178690"/>
                </a:lnTo>
                <a:lnTo>
                  <a:pt x="214658" y="172409"/>
                </a:lnTo>
                <a:lnTo>
                  <a:pt x="220575" y="164412"/>
                </a:lnTo>
                <a:lnTo>
                  <a:pt x="227060" y="155271"/>
                </a:lnTo>
                <a:lnTo>
                  <a:pt x="232654" y="147906"/>
                </a:lnTo>
                <a:lnTo>
                  <a:pt x="242254" y="136337"/>
                </a:lnTo>
                <a:lnTo>
                  <a:pt x="250755" y="123575"/>
                </a:lnTo>
                <a:lnTo>
                  <a:pt x="258767" y="109436"/>
                </a:lnTo>
                <a:lnTo>
                  <a:pt x="266560" y="94686"/>
                </a:lnTo>
                <a:lnTo>
                  <a:pt x="269147" y="85926"/>
                </a:lnTo>
                <a:lnTo>
                  <a:pt x="270871" y="76277"/>
                </a:lnTo>
                <a:lnTo>
                  <a:pt x="272021" y="66034"/>
                </a:lnTo>
                <a:lnTo>
                  <a:pt x="273298" y="51266"/>
                </a:lnTo>
                <a:lnTo>
                  <a:pt x="274017" y="35812"/>
                </a:lnTo>
                <a:lnTo>
                  <a:pt x="274185" y="24710"/>
                </a:lnTo>
                <a:lnTo>
                  <a:pt x="274293" y="86"/>
                </a:lnTo>
                <a:lnTo>
                  <a:pt x="274302" y="0"/>
                </a:lnTo>
                <a:lnTo>
                  <a:pt x="274318" y="57342"/>
                </a:lnTo>
                <a:lnTo>
                  <a:pt x="275589" y="66110"/>
                </a:lnTo>
                <a:lnTo>
                  <a:pt x="277706" y="77036"/>
                </a:lnTo>
                <a:lnTo>
                  <a:pt x="280387" y="89400"/>
                </a:lnTo>
                <a:lnTo>
                  <a:pt x="286753" y="123458"/>
                </a:lnTo>
                <a:lnTo>
                  <a:pt x="295085" y="169074"/>
                </a:lnTo>
                <a:lnTo>
                  <a:pt x="312787" y="258537"/>
                </a:lnTo>
                <a:lnTo>
                  <a:pt x="322319" y="301923"/>
                </a:lnTo>
                <a:lnTo>
                  <a:pt x="325370" y="321874"/>
                </a:lnTo>
                <a:lnTo>
                  <a:pt x="327403" y="341525"/>
                </a:lnTo>
                <a:lnTo>
                  <a:pt x="328759" y="360976"/>
                </a:lnTo>
                <a:lnTo>
                  <a:pt x="329662" y="379023"/>
                </a:lnTo>
                <a:lnTo>
                  <a:pt x="330666" y="412622"/>
                </a:lnTo>
                <a:lnTo>
                  <a:pt x="329664" y="424884"/>
                </a:lnTo>
                <a:lnTo>
                  <a:pt x="327726" y="434328"/>
                </a:lnTo>
                <a:lnTo>
                  <a:pt x="322185" y="449479"/>
                </a:lnTo>
                <a:lnTo>
                  <a:pt x="315490" y="464679"/>
                </a:lnTo>
                <a:lnTo>
                  <a:pt x="308281" y="476515"/>
                </a:lnTo>
                <a:lnTo>
                  <a:pt x="304581" y="481449"/>
                </a:lnTo>
                <a:lnTo>
                  <a:pt x="299573" y="486008"/>
                </a:lnTo>
                <a:lnTo>
                  <a:pt x="293696" y="490318"/>
                </a:lnTo>
                <a:lnTo>
                  <a:pt x="287237" y="494461"/>
                </a:lnTo>
                <a:lnTo>
                  <a:pt x="280391" y="498493"/>
                </a:lnTo>
                <a:lnTo>
                  <a:pt x="273287" y="502451"/>
                </a:lnTo>
                <a:lnTo>
                  <a:pt x="258621" y="510236"/>
                </a:lnTo>
                <a:lnTo>
                  <a:pt x="243636" y="517929"/>
                </a:lnTo>
                <a:lnTo>
                  <a:pt x="236084" y="520488"/>
                </a:lnTo>
                <a:lnTo>
                  <a:pt x="228509" y="522195"/>
                </a:lnTo>
                <a:lnTo>
                  <a:pt x="220919" y="523332"/>
                </a:lnTo>
                <a:lnTo>
                  <a:pt x="213319" y="525361"/>
                </a:lnTo>
                <a:lnTo>
                  <a:pt x="205713" y="527983"/>
                </a:lnTo>
                <a:lnTo>
                  <a:pt x="198101" y="531001"/>
                </a:lnTo>
                <a:lnTo>
                  <a:pt x="190488" y="533013"/>
                </a:lnTo>
                <a:lnTo>
                  <a:pt x="182872" y="534355"/>
                </a:lnTo>
                <a:lnTo>
                  <a:pt x="175255" y="535249"/>
                </a:lnTo>
                <a:lnTo>
                  <a:pt x="162556" y="534575"/>
                </a:lnTo>
                <a:lnTo>
                  <a:pt x="146470" y="532856"/>
                </a:lnTo>
                <a:lnTo>
                  <a:pt x="128127" y="530440"/>
                </a:lnTo>
                <a:lnTo>
                  <a:pt x="110818" y="528829"/>
                </a:lnTo>
                <a:lnTo>
                  <a:pt x="94198" y="527755"/>
                </a:lnTo>
                <a:lnTo>
                  <a:pt x="78039" y="527039"/>
                </a:lnTo>
                <a:lnTo>
                  <a:pt x="65995" y="525292"/>
                </a:lnTo>
                <a:lnTo>
                  <a:pt x="56697" y="522857"/>
                </a:lnTo>
                <a:lnTo>
                  <a:pt x="0" y="5027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1"/>
          <p:cNvSpPr/>
          <p:nvPr/>
        </p:nvSpPr>
        <p:spPr>
          <a:xfrm>
            <a:off x="6320789" y="4046220"/>
            <a:ext cx="215431" cy="685108"/>
          </a:xfrm>
          <a:custGeom>
            <a:avLst/>
            <a:gdLst/>
            <a:ahLst/>
            <a:cxnLst/>
            <a:rect l="0" t="0" r="0" b="0"/>
            <a:pathLst>
              <a:path w="215431" h="685108">
                <a:moveTo>
                  <a:pt x="0" y="0"/>
                </a:moveTo>
                <a:lnTo>
                  <a:pt x="6069" y="18203"/>
                </a:lnTo>
                <a:lnTo>
                  <a:pt x="9047" y="33913"/>
                </a:lnTo>
                <a:lnTo>
                  <a:pt x="10371" y="49362"/>
                </a:lnTo>
                <a:lnTo>
                  <a:pt x="10960" y="64695"/>
                </a:lnTo>
                <a:lnTo>
                  <a:pt x="11291" y="87607"/>
                </a:lnTo>
                <a:lnTo>
                  <a:pt x="12607" y="102855"/>
                </a:lnTo>
                <a:lnTo>
                  <a:pt x="17457" y="146889"/>
                </a:lnTo>
                <a:lnTo>
                  <a:pt x="20528" y="167776"/>
                </a:lnTo>
                <a:lnTo>
                  <a:pt x="23845" y="186780"/>
                </a:lnTo>
                <a:lnTo>
                  <a:pt x="27327" y="204530"/>
                </a:lnTo>
                <a:lnTo>
                  <a:pt x="30918" y="218903"/>
                </a:lnTo>
                <a:lnTo>
                  <a:pt x="34583" y="231025"/>
                </a:lnTo>
                <a:lnTo>
                  <a:pt x="38296" y="241647"/>
                </a:lnTo>
                <a:lnTo>
                  <a:pt x="42040" y="248727"/>
                </a:lnTo>
                <a:lnTo>
                  <a:pt x="45807" y="253448"/>
                </a:lnTo>
                <a:lnTo>
                  <a:pt x="49588" y="256596"/>
                </a:lnTo>
                <a:lnTo>
                  <a:pt x="53379" y="259963"/>
                </a:lnTo>
                <a:lnTo>
                  <a:pt x="60978" y="267092"/>
                </a:lnTo>
                <a:lnTo>
                  <a:pt x="64782" y="269502"/>
                </a:lnTo>
                <a:lnTo>
                  <a:pt x="68588" y="271107"/>
                </a:lnTo>
                <a:lnTo>
                  <a:pt x="72396" y="272178"/>
                </a:lnTo>
                <a:lnTo>
                  <a:pt x="74934" y="271622"/>
                </a:lnTo>
                <a:lnTo>
                  <a:pt x="76626" y="269981"/>
                </a:lnTo>
                <a:lnTo>
                  <a:pt x="77754" y="267617"/>
                </a:lnTo>
                <a:lnTo>
                  <a:pt x="79777" y="266041"/>
                </a:lnTo>
                <a:lnTo>
                  <a:pt x="82394" y="264991"/>
                </a:lnTo>
                <a:lnTo>
                  <a:pt x="85410" y="264290"/>
                </a:lnTo>
                <a:lnTo>
                  <a:pt x="88690" y="262553"/>
                </a:lnTo>
                <a:lnTo>
                  <a:pt x="92147" y="260126"/>
                </a:lnTo>
                <a:lnTo>
                  <a:pt x="100752" y="253171"/>
                </a:lnTo>
                <a:lnTo>
                  <a:pt x="105316" y="245447"/>
                </a:lnTo>
                <a:lnTo>
                  <a:pt x="111577" y="232277"/>
                </a:lnTo>
                <a:lnTo>
                  <a:pt x="115025" y="223431"/>
                </a:lnTo>
                <a:lnTo>
                  <a:pt x="118594" y="213724"/>
                </a:lnTo>
                <a:lnTo>
                  <a:pt x="122242" y="200902"/>
                </a:lnTo>
                <a:lnTo>
                  <a:pt x="125945" y="186005"/>
                </a:lnTo>
                <a:lnTo>
                  <a:pt x="129683" y="169723"/>
                </a:lnTo>
                <a:lnTo>
                  <a:pt x="133446" y="156328"/>
                </a:lnTo>
                <a:lnTo>
                  <a:pt x="137224" y="144859"/>
                </a:lnTo>
                <a:lnTo>
                  <a:pt x="143539" y="126611"/>
                </a:lnTo>
                <a:lnTo>
                  <a:pt x="148364" y="106659"/>
                </a:lnTo>
                <a:lnTo>
                  <a:pt x="153993" y="88043"/>
                </a:lnTo>
                <a:lnTo>
                  <a:pt x="158234" y="68279"/>
                </a:lnTo>
                <a:lnTo>
                  <a:pt x="159492" y="54380"/>
                </a:lnTo>
                <a:lnTo>
                  <a:pt x="160938" y="52763"/>
                </a:lnTo>
                <a:lnTo>
                  <a:pt x="163172" y="52955"/>
                </a:lnTo>
                <a:lnTo>
                  <a:pt x="165932" y="54353"/>
                </a:lnTo>
                <a:lnTo>
                  <a:pt x="172385" y="59293"/>
                </a:lnTo>
                <a:lnTo>
                  <a:pt x="175883" y="62389"/>
                </a:lnTo>
                <a:lnTo>
                  <a:pt x="178215" y="65722"/>
                </a:lnTo>
                <a:lnTo>
                  <a:pt x="180807" y="72813"/>
                </a:lnTo>
                <a:lnTo>
                  <a:pt x="182265" y="83945"/>
                </a:lnTo>
                <a:lnTo>
                  <a:pt x="182607" y="98268"/>
                </a:lnTo>
                <a:lnTo>
                  <a:pt x="182698" y="107422"/>
                </a:lnTo>
                <a:lnTo>
                  <a:pt x="184030" y="123685"/>
                </a:lnTo>
                <a:lnTo>
                  <a:pt x="190700" y="187495"/>
                </a:lnTo>
                <a:lnTo>
                  <a:pt x="191904" y="202466"/>
                </a:lnTo>
                <a:lnTo>
                  <a:pt x="203146" y="364500"/>
                </a:lnTo>
                <a:lnTo>
                  <a:pt x="204011" y="383970"/>
                </a:lnTo>
                <a:lnTo>
                  <a:pt x="205858" y="400760"/>
                </a:lnTo>
                <a:lnTo>
                  <a:pt x="208358" y="415763"/>
                </a:lnTo>
                <a:lnTo>
                  <a:pt x="211296" y="429575"/>
                </a:lnTo>
                <a:lnTo>
                  <a:pt x="213254" y="442593"/>
                </a:lnTo>
                <a:lnTo>
                  <a:pt x="214560" y="455082"/>
                </a:lnTo>
                <a:lnTo>
                  <a:pt x="215430" y="467218"/>
                </a:lnTo>
                <a:lnTo>
                  <a:pt x="214740" y="485468"/>
                </a:lnTo>
                <a:lnTo>
                  <a:pt x="213010" y="507795"/>
                </a:lnTo>
                <a:lnTo>
                  <a:pt x="210587" y="532840"/>
                </a:lnTo>
                <a:lnTo>
                  <a:pt x="207701" y="555886"/>
                </a:lnTo>
                <a:lnTo>
                  <a:pt x="204508" y="577601"/>
                </a:lnTo>
                <a:lnTo>
                  <a:pt x="198842" y="613581"/>
                </a:lnTo>
                <a:lnTo>
                  <a:pt x="196324" y="633805"/>
                </a:lnTo>
                <a:lnTo>
                  <a:pt x="191819" y="647028"/>
                </a:lnTo>
                <a:lnTo>
                  <a:pt x="185583" y="657137"/>
                </a:lnTo>
                <a:lnTo>
                  <a:pt x="182142" y="661612"/>
                </a:lnTo>
                <a:lnTo>
                  <a:pt x="178579" y="665864"/>
                </a:lnTo>
                <a:lnTo>
                  <a:pt x="174932" y="669969"/>
                </a:lnTo>
                <a:lnTo>
                  <a:pt x="167495" y="677917"/>
                </a:lnTo>
                <a:lnTo>
                  <a:pt x="163733" y="680544"/>
                </a:lnTo>
                <a:lnTo>
                  <a:pt x="159956" y="682296"/>
                </a:lnTo>
                <a:lnTo>
                  <a:pt x="156167" y="683464"/>
                </a:lnTo>
                <a:lnTo>
                  <a:pt x="152372" y="684242"/>
                </a:lnTo>
                <a:lnTo>
                  <a:pt x="148571" y="684761"/>
                </a:lnTo>
                <a:lnTo>
                  <a:pt x="144767" y="685107"/>
                </a:lnTo>
                <a:lnTo>
                  <a:pt x="140962" y="684068"/>
                </a:lnTo>
                <a:lnTo>
                  <a:pt x="137155" y="682105"/>
                </a:lnTo>
                <a:lnTo>
                  <a:pt x="133346" y="679527"/>
                </a:lnTo>
                <a:lnTo>
                  <a:pt x="128268" y="676538"/>
                </a:lnTo>
                <a:lnTo>
                  <a:pt x="122342" y="673275"/>
                </a:lnTo>
                <a:lnTo>
                  <a:pt x="115851" y="669830"/>
                </a:lnTo>
                <a:lnTo>
                  <a:pt x="110255" y="666263"/>
                </a:lnTo>
                <a:lnTo>
                  <a:pt x="105254" y="662615"/>
                </a:lnTo>
                <a:lnTo>
                  <a:pt x="100648" y="658913"/>
                </a:lnTo>
                <a:lnTo>
                  <a:pt x="96309" y="653905"/>
                </a:lnTo>
                <a:lnTo>
                  <a:pt x="92147" y="648027"/>
                </a:lnTo>
                <a:lnTo>
                  <a:pt x="88101" y="641568"/>
                </a:lnTo>
                <a:lnTo>
                  <a:pt x="84134" y="634722"/>
                </a:lnTo>
                <a:lnTo>
                  <a:pt x="68581" y="6057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2"/>
          <p:cNvSpPr/>
          <p:nvPr/>
        </p:nvSpPr>
        <p:spPr>
          <a:xfrm>
            <a:off x="6640830" y="3925741"/>
            <a:ext cx="285751" cy="177101"/>
          </a:xfrm>
          <a:custGeom>
            <a:avLst/>
            <a:gdLst/>
            <a:ahLst/>
            <a:cxnLst/>
            <a:rect l="0" t="0" r="0" b="0"/>
            <a:pathLst>
              <a:path w="285751" h="177101">
                <a:moveTo>
                  <a:pt x="0" y="29038"/>
                </a:moveTo>
                <a:lnTo>
                  <a:pt x="15908" y="13130"/>
                </a:lnTo>
                <a:lnTo>
                  <a:pt x="19496" y="10812"/>
                </a:lnTo>
                <a:lnTo>
                  <a:pt x="26867" y="8238"/>
                </a:lnTo>
                <a:lnTo>
                  <a:pt x="50294" y="721"/>
                </a:lnTo>
                <a:lnTo>
                  <a:pt x="61469" y="0"/>
                </a:lnTo>
                <a:lnTo>
                  <a:pt x="73999" y="789"/>
                </a:lnTo>
                <a:lnTo>
                  <a:pt x="87433" y="2586"/>
                </a:lnTo>
                <a:lnTo>
                  <a:pt x="97658" y="3783"/>
                </a:lnTo>
                <a:lnTo>
                  <a:pt x="105745" y="4582"/>
                </a:lnTo>
                <a:lnTo>
                  <a:pt x="112407" y="5114"/>
                </a:lnTo>
                <a:lnTo>
                  <a:pt x="118117" y="6739"/>
                </a:lnTo>
                <a:lnTo>
                  <a:pt x="123195" y="9092"/>
                </a:lnTo>
                <a:lnTo>
                  <a:pt x="134401" y="15926"/>
                </a:lnTo>
                <a:lnTo>
                  <a:pt x="136591" y="19027"/>
                </a:lnTo>
                <a:lnTo>
                  <a:pt x="139320" y="23634"/>
                </a:lnTo>
                <a:lnTo>
                  <a:pt x="142410" y="29246"/>
                </a:lnTo>
                <a:lnTo>
                  <a:pt x="144470" y="35526"/>
                </a:lnTo>
                <a:lnTo>
                  <a:pt x="145843" y="42254"/>
                </a:lnTo>
                <a:lnTo>
                  <a:pt x="146758" y="49279"/>
                </a:lnTo>
                <a:lnTo>
                  <a:pt x="146099" y="57772"/>
                </a:lnTo>
                <a:lnTo>
                  <a:pt x="144389" y="67244"/>
                </a:lnTo>
                <a:lnTo>
                  <a:pt x="141980" y="77369"/>
                </a:lnTo>
                <a:lnTo>
                  <a:pt x="139102" y="85389"/>
                </a:lnTo>
                <a:lnTo>
                  <a:pt x="135915" y="92005"/>
                </a:lnTo>
                <a:lnTo>
                  <a:pt x="132520" y="97687"/>
                </a:lnTo>
                <a:lnTo>
                  <a:pt x="126446" y="105284"/>
                </a:lnTo>
                <a:lnTo>
                  <a:pt x="118588" y="114158"/>
                </a:lnTo>
                <a:lnTo>
                  <a:pt x="96802" y="137574"/>
                </a:lnTo>
                <a:lnTo>
                  <a:pt x="86960" y="147699"/>
                </a:lnTo>
                <a:lnTo>
                  <a:pt x="84643" y="151325"/>
                </a:lnTo>
                <a:lnTo>
                  <a:pt x="83099" y="155013"/>
                </a:lnTo>
                <a:lnTo>
                  <a:pt x="82069" y="158741"/>
                </a:lnTo>
                <a:lnTo>
                  <a:pt x="80113" y="161227"/>
                </a:lnTo>
                <a:lnTo>
                  <a:pt x="77538" y="162884"/>
                </a:lnTo>
                <a:lnTo>
                  <a:pt x="74552" y="163989"/>
                </a:lnTo>
                <a:lnTo>
                  <a:pt x="72561" y="165996"/>
                </a:lnTo>
                <a:lnTo>
                  <a:pt x="71234" y="168603"/>
                </a:lnTo>
                <a:lnTo>
                  <a:pt x="70349" y="171612"/>
                </a:lnTo>
                <a:lnTo>
                  <a:pt x="71030" y="173617"/>
                </a:lnTo>
                <a:lnTo>
                  <a:pt x="72753" y="174954"/>
                </a:lnTo>
                <a:lnTo>
                  <a:pt x="75172" y="175846"/>
                </a:lnTo>
                <a:lnTo>
                  <a:pt x="81246" y="176836"/>
                </a:lnTo>
                <a:lnTo>
                  <a:pt x="84643" y="177100"/>
                </a:lnTo>
                <a:lnTo>
                  <a:pt x="89449" y="176007"/>
                </a:lnTo>
                <a:lnTo>
                  <a:pt x="95192" y="174007"/>
                </a:lnTo>
                <a:lnTo>
                  <a:pt x="101561" y="171404"/>
                </a:lnTo>
                <a:lnTo>
                  <a:pt x="108347" y="168399"/>
                </a:lnTo>
                <a:lnTo>
                  <a:pt x="122661" y="161673"/>
                </a:lnTo>
                <a:lnTo>
                  <a:pt x="128763" y="159372"/>
                </a:lnTo>
                <a:lnTo>
                  <a:pt x="134102" y="157837"/>
                </a:lnTo>
                <a:lnTo>
                  <a:pt x="138932" y="156814"/>
                </a:lnTo>
                <a:lnTo>
                  <a:pt x="144691" y="154862"/>
                </a:lnTo>
                <a:lnTo>
                  <a:pt x="151070" y="152291"/>
                </a:lnTo>
                <a:lnTo>
                  <a:pt x="157864" y="149307"/>
                </a:lnTo>
                <a:lnTo>
                  <a:pt x="164932" y="147317"/>
                </a:lnTo>
                <a:lnTo>
                  <a:pt x="172185" y="145991"/>
                </a:lnTo>
                <a:lnTo>
                  <a:pt x="179560" y="145107"/>
                </a:lnTo>
                <a:lnTo>
                  <a:pt x="185747" y="143247"/>
                </a:lnTo>
                <a:lnTo>
                  <a:pt x="191141" y="140738"/>
                </a:lnTo>
                <a:lnTo>
                  <a:pt x="196006" y="137795"/>
                </a:lnTo>
                <a:lnTo>
                  <a:pt x="204800" y="134525"/>
                </a:lnTo>
                <a:lnTo>
                  <a:pt x="208923" y="133653"/>
                </a:lnTo>
                <a:lnTo>
                  <a:pt x="214212" y="131801"/>
                </a:lnTo>
                <a:lnTo>
                  <a:pt x="220278" y="129297"/>
                </a:lnTo>
                <a:lnTo>
                  <a:pt x="226862" y="126357"/>
                </a:lnTo>
                <a:lnTo>
                  <a:pt x="236331" y="124398"/>
                </a:lnTo>
                <a:lnTo>
                  <a:pt x="247723" y="123091"/>
                </a:lnTo>
                <a:lnTo>
                  <a:pt x="285750" y="1204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3"/>
          <p:cNvSpPr/>
          <p:nvPr/>
        </p:nvSpPr>
        <p:spPr>
          <a:xfrm>
            <a:off x="6949440" y="4137659"/>
            <a:ext cx="182880" cy="22862"/>
          </a:xfrm>
          <a:custGeom>
            <a:avLst/>
            <a:gdLst/>
            <a:ahLst/>
            <a:cxnLst/>
            <a:rect l="0" t="0" r="0" b="0"/>
            <a:pathLst>
              <a:path w="182880" h="22862">
                <a:moveTo>
                  <a:pt x="0" y="22861"/>
                </a:moveTo>
                <a:lnTo>
                  <a:pt x="21977" y="22861"/>
                </a:lnTo>
                <a:lnTo>
                  <a:pt x="31161" y="21591"/>
                </a:lnTo>
                <a:lnTo>
                  <a:pt x="42364" y="19474"/>
                </a:lnTo>
                <a:lnTo>
                  <a:pt x="54912" y="16793"/>
                </a:lnTo>
                <a:lnTo>
                  <a:pt x="64548" y="13735"/>
                </a:lnTo>
                <a:lnTo>
                  <a:pt x="72242" y="10427"/>
                </a:lnTo>
                <a:lnTo>
                  <a:pt x="78641" y="6951"/>
                </a:lnTo>
                <a:lnTo>
                  <a:pt x="89257" y="4635"/>
                </a:lnTo>
                <a:lnTo>
                  <a:pt x="102685" y="3090"/>
                </a:lnTo>
                <a:lnTo>
                  <a:pt x="129458" y="1374"/>
                </a:lnTo>
                <a:lnTo>
                  <a:pt x="145590" y="610"/>
                </a:lnTo>
                <a:lnTo>
                  <a:pt x="160380" y="272"/>
                </a:lnTo>
                <a:lnTo>
                  <a:pt x="1828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4"/>
          <p:cNvSpPr/>
          <p:nvPr/>
        </p:nvSpPr>
        <p:spPr>
          <a:xfrm>
            <a:off x="6960869" y="4229100"/>
            <a:ext cx="171451" cy="11430"/>
          </a:xfrm>
          <a:custGeom>
            <a:avLst/>
            <a:gdLst/>
            <a:ahLst/>
            <a:cxnLst/>
            <a:rect l="0" t="0" r="0" b="0"/>
            <a:pathLst>
              <a:path w="171451" h="11430">
                <a:moveTo>
                  <a:pt x="0" y="11429"/>
                </a:moveTo>
                <a:lnTo>
                  <a:pt x="26868" y="11429"/>
                </a:lnTo>
                <a:lnTo>
                  <a:pt x="31882" y="10159"/>
                </a:lnTo>
                <a:lnTo>
                  <a:pt x="37765" y="8043"/>
                </a:lnTo>
                <a:lnTo>
                  <a:pt x="44227" y="5362"/>
                </a:lnTo>
                <a:lnTo>
                  <a:pt x="57425" y="3574"/>
                </a:lnTo>
                <a:lnTo>
                  <a:pt x="75113" y="2383"/>
                </a:lnTo>
                <a:lnTo>
                  <a:pt x="125550" y="70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5"/>
          <p:cNvSpPr/>
          <p:nvPr/>
        </p:nvSpPr>
        <p:spPr>
          <a:xfrm>
            <a:off x="7372548" y="3817620"/>
            <a:ext cx="285311" cy="582931"/>
          </a:xfrm>
          <a:custGeom>
            <a:avLst/>
            <a:gdLst/>
            <a:ahLst/>
            <a:cxnLst/>
            <a:rect l="0" t="0" r="0" b="0"/>
            <a:pathLst>
              <a:path w="285311" h="582931">
                <a:moveTo>
                  <a:pt x="102671" y="0"/>
                </a:moveTo>
                <a:lnTo>
                  <a:pt x="96604" y="6067"/>
                </a:lnTo>
                <a:lnTo>
                  <a:pt x="90239" y="15820"/>
                </a:lnTo>
                <a:lnTo>
                  <a:pt x="84446" y="27351"/>
                </a:lnTo>
                <a:lnTo>
                  <a:pt x="79914" y="42252"/>
                </a:lnTo>
                <a:lnTo>
                  <a:pt x="74354" y="55185"/>
                </a:lnTo>
                <a:lnTo>
                  <a:pt x="71036" y="72787"/>
                </a:lnTo>
                <a:lnTo>
                  <a:pt x="70151" y="82814"/>
                </a:lnTo>
                <a:lnTo>
                  <a:pt x="65781" y="100729"/>
                </a:lnTo>
                <a:lnTo>
                  <a:pt x="52629" y="138995"/>
                </a:lnTo>
                <a:lnTo>
                  <a:pt x="41559" y="171993"/>
                </a:lnTo>
                <a:lnTo>
                  <a:pt x="37800" y="187052"/>
                </a:lnTo>
                <a:lnTo>
                  <a:pt x="34023" y="204711"/>
                </a:lnTo>
                <a:lnTo>
                  <a:pt x="30236" y="224104"/>
                </a:lnTo>
                <a:lnTo>
                  <a:pt x="26441" y="240843"/>
                </a:lnTo>
                <a:lnTo>
                  <a:pt x="22641" y="255811"/>
                </a:lnTo>
                <a:lnTo>
                  <a:pt x="18838" y="269601"/>
                </a:lnTo>
                <a:lnTo>
                  <a:pt x="15033" y="281334"/>
                </a:lnTo>
                <a:lnTo>
                  <a:pt x="11226" y="291696"/>
                </a:lnTo>
                <a:lnTo>
                  <a:pt x="7417" y="301144"/>
                </a:lnTo>
                <a:lnTo>
                  <a:pt x="4879" y="311252"/>
                </a:lnTo>
                <a:lnTo>
                  <a:pt x="3187" y="321801"/>
                </a:lnTo>
                <a:lnTo>
                  <a:pt x="2058" y="332644"/>
                </a:lnTo>
                <a:lnTo>
                  <a:pt x="1306" y="343682"/>
                </a:lnTo>
                <a:lnTo>
                  <a:pt x="805" y="354852"/>
                </a:lnTo>
                <a:lnTo>
                  <a:pt x="98" y="385388"/>
                </a:lnTo>
                <a:lnTo>
                  <a:pt x="0" y="394085"/>
                </a:lnTo>
                <a:lnTo>
                  <a:pt x="1204" y="403693"/>
                </a:lnTo>
                <a:lnTo>
                  <a:pt x="3276" y="413908"/>
                </a:lnTo>
                <a:lnTo>
                  <a:pt x="5928" y="424529"/>
                </a:lnTo>
                <a:lnTo>
                  <a:pt x="8965" y="435419"/>
                </a:lnTo>
                <a:lnTo>
                  <a:pt x="15728" y="457679"/>
                </a:lnTo>
                <a:lnTo>
                  <a:pt x="19310" y="467679"/>
                </a:lnTo>
                <a:lnTo>
                  <a:pt x="26675" y="485564"/>
                </a:lnTo>
                <a:lnTo>
                  <a:pt x="31687" y="492619"/>
                </a:lnTo>
                <a:lnTo>
                  <a:pt x="37568" y="498593"/>
                </a:lnTo>
                <a:lnTo>
                  <a:pt x="44029" y="503845"/>
                </a:lnTo>
                <a:lnTo>
                  <a:pt x="49607" y="509886"/>
                </a:lnTo>
                <a:lnTo>
                  <a:pt x="54595" y="516454"/>
                </a:lnTo>
                <a:lnTo>
                  <a:pt x="59191" y="523373"/>
                </a:lnTo>
                <a:lnTo>
                  <a:pt x="67683" y="534446"/>
                </a:lnTo>
                <a:lnTo>
                  <a:pt x="71726" y="539178"/>
                </a:lnTo>
                <a:lnTo>
                  <a:pt x="76961" y="542332"/>
                </a:lnTo>
                <a:lnTo>
                  <a:pt x="82991" y="544434"/>
                </a:lnTo>
                <a:lnTo>
                  <a:pt x="89552" y="545836"/>
                </a:lnTo>
                <a:lnTo>
                  <a:pt x="96465" y="546770"/>
                </a:lnTo>
                <a:lnTo>
                  <a:pt x="103614" y="547393"/>
                </a:lnTo>
                <a:lnTo>
                  <a:pt x="110920" y="547808"/>
                </a:lnTo>
                <a:lnTo>
                  <a:pt x="125810" y="548270"/>
                </a:lnTo>
                <a:lnTo>
                  <a:pt x="133338" y="548393"/>
                </a:lnTo>
                <a:lnTo>
                  <a:pt x="142166" y="547205"/>
                </a:lnTo>
                <a:lnTo>
                  <a:pt x="151860" y="545143"/>
                </a:lnTo>
                <a:lnTo>
                  <a:pt x="162135" y="542499"/>
                </a:lnTo>
                <a:lnTo>
                  <a:pt x="172793" y="538196"/>
                </a:lnTo>
                <a:lnTo>
                  <a:pt x="183710" y="532787"/>
                </a:lnTo>
                <a:lnTo>
                  <a:pt x="194797" y="526641"/>
                </a:lnTo>
                <a:lnTo>
                  <a:pt x="203458" y="520004"/>
                </a:lnTo>
                <a:lnTo>
                  <a:pt x="210503" y="513039"/>
                </a:lnTo>
                <a:lnTo>
                  <a:pt x="216469" y="505856"/>
                </a:lnTo>
                <a:lnTo>
                  <a:pt x="221717" y="499797"/>
                </a:lnTo>
                <a:lnTo>
                  <a:pt x="226485" y="494488"/>
                </a:lnTo>
                <a:lnTo>
                  <a:pt x="235170" y="483932"/>
                </a:lnTo>
                <a:lnTo>
                  <a:pt x="243263" y="470774"/>
                </a:lnTo>
                <a:lnTo>
                  <a:pt x="248468" y="463709"/>
                </a:lnTo>
                <a:lnTo>
                  <a:pt x="254480" y="456459"/>
                </a:lnTo>
                <a:lnTo>
                  <a:pt x="261027" y="449086"/>
                </a:lnTo>
                <a:lnTo>
                  <a:pt x="266662" y="441630"/>
                </a:lnTo>
                <a:lnTo>
                  <a:pt x="271689" y="434120"/>
                </a:lnTo>
                <a:lnTo>
                  <a:pt x="276310" y="426574"/>
                </a:lnTo>
                <a:lnTo>
                  <a:pt x="281444" y="411414"/>
                </a:lnTo>
                <a:lnTo>
                  <a:pt x="283726" y="397481"/>
                </a:lnTo>
                <a:lnTo>
                  <a:pt x="285010" y="381226"/>
                </a:lnTo>
                <a:lnTo>
                  <a:pt x="285310" y="367977"/>
                </a:lnTo>
                <a:lnTo>
                  <a:pt x="284121" y="362158"/>
                </a:lnTo>
                <a:lnTo>
                  <a:pt x="276379" y="346630"/>
                </a:lnTo>
                <a:lnTo>
                  <a:pt x="269621" y="333551"/>
                </a:lnTo>
                <a:lnTo>
                  <a:pt x="266041" y="329047"/>
                </a:lnTo>
                <a:lnTo>
                  <a:pt x="262385" y="326045"/>
                </a:lnTo>
                <a:lnTo>
                  <a:pt x="258677" y="324043"/>
                </a:lnTo>
                <a:lnTo>
                  <a:pt x="253665" y="322709"/>
                </a:lnTo>
                <a:lnTo>
                  <a:pt x="247784" y="321819"/>
                </a:lnTo>
                <a:lnTo>
                  <a:pt x="241323" y="321226"/>
                </a:lnTo>
                <a:lnTo>
                  <a:pt x="234476" y="322100"/>
                </a:lnTo>
                <a:lnTo>
                  <a:pt x="227371" y="323953"/>
                </a:lnTo>
                <a:lnTo>
                  <a:pt x="220095" y="326459"/>
                </a:lnTo>
                <a:lnTo>
                  <a:pt x="212703" y="329399"/>
                </a:lnTo>
                <a:lnTo>
                  <a:pt x="205235" y="332629"/>
                </a:lnTo>
                <a:lnTo>
                  <a:pt x="197718" y="336052"/>
                </a:lnTo>
                <a:lnTo>
                  <a:pt x="191436" y="339605"/>
                </a:lnTo>
                <a:lnTo>
                  <a:pt x="185978" y="343243"/>
                </a:lnTo>
                <a:lnTo>
                  <a:pt x="181070" y="346938"/>
                </a:lnTo>
                <a:lnTo>
                  <a:pt x="175257" y="350672"/>
                </a:lnTo>
                <a:lnTo>
                  <a:pt x="168842" y="354431"/>
                </a:lnTo>
                <a:lnTo>
                  <a:pt x="162025" y="358207"/>
                </a:lnTo>
                <a:lnTo>
                  <a:pt x="154941" y="363265"/>
                </a:lnTo>
                <a:lnTo>
                  <a:pt x="147678" y="369176"/>
                </a:lnTo>
                <a:lnTo>
                  <a:pt x="140295" y="375657"/>
                </a:lnTo>
                <a:lnTo>
                  <a:pt x="131565" y="385058"/>
                </a:lnTo>
                <a:lnTo>
                  <a:pt x="121933" y="396405"/>
                </a:lnTo>
                <a:lnTo>
                  <a:pt x="111703" y="409050"/>
                </a:lnTo>
                <a:lnTo>
                  <a:pt x="103612" y="420020"/>
                </a:lnTo>
                <a:lnTo>
                  <a:pt x="96949" y="429873"/>
                </a:lnTo>
                <a:lnTo>
                  <a:pt x="91236" y="438982"/>
                </a:lnTo>
                <a:lnTo>
                  <a:pt x="84889" y="452489"/>
                </a:lnTo>
                <a:lnTo>
                  <a:pt x="83197" y="457869"/>
                </a:lnTo>
                <a:lnTo>
                  <a:pt x="74543" y="474007"/>
                </a:lnTo>
                <a:lnTo>
                  <a:pt x="68679" y="483644"/>
                </a:lnTo>
                <a:lnTo>
                  <a:pt x="62164" y="497739"/>
                </a:lnTo>
                <a:lnTo>
                  <a:pt x="58496" y="512815"/>
                </a:lnTo>
                <a:lnTo>
                  <a:pt x="57409" y="528711"/>
                </a:lnTo>
                <a:lnTo>
                  <a:pt x="57256" y="535354"/>
                </a:lnTo>
                <a:lnTo>
                  <a:pt x="58425" y="541053"/>
                </a:lnTo>
                <a:lnTo>
                  <a:pt x="63109" y="550771"/>
                </a:lnTo>
                <a:lnTo>
                  <a:pt x="69425" y="559323"/>
                </a:lnTo>
                <a:lnTo>
                  <a:pt x="72888" y="563382"/>
                </a:lnTo>
                <a:lnTo>
                  <a:pt x="76466" y="566088"/>
                </a:lnTo>
                <a:lnTo>
                  <a:pt x="83827" y="569094"/>
                </a:lnTo>
                <a:lnTo>
                  <a:pt x="91334" y="573817"/>
                </a:lnTo>
                <a:lnTo>
                  <a:pt x="102671" y="5829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6"/>
          <p:cNvSpPr/>
          <p:nvPr/>
        </p:nvSpPr>
        <p:spPr>
          <a:xfrm>
            <a:off x="7727470" y="3829050"/>
            <a:ext cx="307821" cy="251302"/>
          </a:xfrm>
          <a:custGeom>
            <a:avLst/>
            <a:gdLst/>
            <a:ahLst/>
            <a:cxnLst/>
            <a:rect l="0" t="0" r="0" b="0"/>
            <a:pathLst>
              <a:path w="307821" h="251302">
                <a:moveTo>
                  <a:pt x="44930" y="0"/>
                </a:moveTo>
                <a:lnTo>
                  <a:pt x="44930" y="17026"/>
                </a:lnTo>
                <a:lnTo>
                  <a:pt x="43660" y="25321"/>
                </a:lnTo>
                <a:lnTo>
                  <a:pt x="38862" y="51470"/>
                </a:lnTo>
                <a:lnTo>
                  <a:pt x="34535" y="69873"/>
                </a:lnTo>
                <a:lnTo>
                  <a:pt x="8220" y="170663"/>
                </a:lnTo>
                <a:lnTo>
                  <a:pt x="5216" y="183626"/>
                </a:lnTo>
                <a:lnTo>
                  <a:pt x="3214" y="193537"/>
                </a:lnTo>
                <a:lnTo>
                  <a:pt x="1879" y="201414"/>
                </a:lnTo>
                <a:lnTo>
                  <a:pt x="989" y="207936"/>
                </a:lnTo>
                <a:lnTo>
                  <a:pt x="396" y="213554"/>
                </a:lnTo>
                <a:lnTo>
                  <a:pt x="0" y="218569"/>
                </a:lnTo>
                <a:lnTo>
                  <a:pt x="1007" y="223183"/>
                </a:lnTo>
                <a:lnTo>
                  <a:pt x="2948" y="227528"/>
                </a:lnTo>
                <a:lnTo>
                  <a:pt x="9120" y="237560"/>
                </a:lnTo>
                <a:lnTo>
                  <a:pt x="16737" y="242319"/>
                </a:lnTo>
                <a:lnTo>
                  <a:pt x="22325" y="245366"/>
                </a:lnTo>
                <a:lnTo>
                  <a:pt x="28589" y="247397"/>
                </a:lnTo>
                <a:lnTo>
                  <a:pt x="35306" y="248751"/>
                </a:lnTo>
                <a:lnTo>
                  <a:pt x="42324" y="249654"/>
                </a:lnTo>
                <a:lnTo>
                  <a:pt x="50813" y="250256"/>
                </a:lnTo>
                <a:lnTo>
                  <a:pt x="60281" y="250657"/>
                </a:lnTo>
                <a:lnTo>
                  <a:pt x="82233" y="251103"/>
                </a:lnTo>
                <a:lnTo>
                  <a:pt x="108922" y="251301"/>
                </a:lnTo>
                <a:lnTo>
                  <a:pt x="128231" y="250084"/>
                </a:lnTo>
                <a:lnTo>
                  <a:pt x="151264" y="248002"/>
                </a:lnTo>
                <a:lnTo>
                  <a:pt x="307820" y="240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7"/>
          <p:cNvSpPr/>
          <p:nvPr/>
        </p:nvSpPr>
        <p:spPr>
          <a:xfrm>
            <a:off x="7955279" y="3794759"/>
            <a:ext cx="57151" cy="514351"/>
          </a:xfrm>
          <a:custGeom>
            <a:avLst/>
            <a:gdLst/>
            <a:ahLst/>
            <a:cxnLst/>
            <a:rect l="0" t="0" r="0" b="0"/>
            <a:pathLst>
              <a:path w="57151" h="514351">
                <a:moveTo>
                  <a:pt x="0" y="0"/>
                </a:moveTo>
                <a:lnTo>
                  <a:pt x="0" y="57208"/>
                </a:lnTo>
                <a:lnTo>
                  <a:pt x="1271" y="73699"/>
                </a:lnTo>
                <a:lnTo>
                  <a:pt x="3387" y="89773"/>
                </a:lnTo>
                <a:lnTo>
                  <a:pt x="6069" y="105568"/>
                </a:lnTo>
                <a:lnTo>
                  <a:pt x="7855" y="119909"/>
                </a:lnTo>
                <a:lnTo>
                  <a:pt x="9048" y="133279"/>
                </a:lnTo>
                <a:lnTo>
                  <a:pt x="9842" y="146003"/>
                </a:lnTo>
                <a:lnTo>
                  <a:pt x="11641" y="158295"/>
                </a:lnTo>
                <a:lnTo>
                  <a:pt x="14112" y="170301"/>
                </a:lnTo>
                <a:lnTo>
                  <a:pt x="17028" y="182114"/>
                </a:lnTo>
                <a:lnTo>
                  <a:pt x="20242" y="193799"/>
                </a:lnTo>
                <a:lnTo>
                  <a:pt x="27201" y="216943"/>
                </a:lnTo>
                <a:lnTo>
                  <a:pt x="30834" y="232259"/>
                </a:lnTo>
                <a:lnTo>
                  <a:pt x="34526" y="250090"/>
                </a:lnTo>
                <a:lnTo>
                  <a:pt x="38258" y="269596"/>
                </a:lnTo>
                <a:lnTo>
                  <a:pt x="42015" y="294031"/>
                </a:lnTo>
                <a:lnTo>
                  <a:pt x="49577" y="351661"/>
                </a:lnTo>
                <a:lnTo>
                  <a:pt x="52102" y="376681"/>
                </a:lnTo>
                <a:lnTo>
                  <a:pt x="53784" y="398441"/>
                </a:lnTo>
                <a:lnTo>
                  <a:pt x="55655" y="433625"/>
                </a:lnTo>
                <a:lnTo>
                  <a:pt x="56707" y="466443"/>
                </a:lnTo>
                <a:lnTo>
                  <a:pt x="57063" y="489553"/>
                </a:lnTo>
                <a:lnTo>
                  <a:pt x="57150" y="5143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8"/>
          <p:cNvSpPr/>
          <p:nvPr/>
        </p:nvSpPr>
        <p:spPr>
          <a:xfrm>
            <a:off x="7806690" y="4058121"/>
            <a:ext cx="148322" cy="33819"/>
          </a:xfrm>
          <a:custGeom>
            <a:avLst/>
            <a:gdLst/>
            <a:ahLst/>
            <a:cxnLst/>
            <a:rect l="0" t="0" r="0" b="0"/>
            <a:pathLst>
              <a:path w="148322" h="33819">
                <a:moveTo>
                  <a:pt x="0" y="10958"/>
                </a:moveTo>
                <a:lnTo>
                  <a:pt x="18202" y="17026"/>
                </a:lnTo>
                <a:lnTo>
                  <a:pt x="24835" y="18814"/>
                </a:lnTo>
                <a:lnTo>
                  <a:pt x="30526" y="20005"/>
                </a:lnTo>
                <a:lnTo>
                  <a:pt x="35591" y="20800"/>
                </a:lnTo>
                <a:lnTo>
                  <a:pt x="41507" y="21329"/>
                </a:lnTo>
                <a:lnTo>
                  <a:pt x="47991" y="21683"/>
                </a:lnTo>
                <a:lnTo>
                  <a:pt x="65866" y="22179"/>
                </a:lnTo>
                <a:lnTo>
                  <a:pt x="95091" y="22376"/>
                </a:lnTo>
                <a:lnTo>
                  <a:pt x="97684" y="21111"/>
                </a:lnTo>
                <a:lnTo>
                  <a:pt x="99413" y="18997"/>
                </a:lnTo>
                <a:lnTo>
                  <a:pt x="100564" y="16317"/>
                </a:lnTo>
                <a:lnTo>
                  <a:pt x="105143" y="14531"/>
                </a:lnTo>
                <a:lnTo>
                  <a:pt x="112005" y="13340"/>
                </a:lnTo>
                <a:lnTo>
                  <a:pt x="120390" y="12546"/>
                </a:lnTo>
                <a:lnTo>
                  <a:pt x="127249" y="12017"/>
                </a:lnTo>
                <a:lnTo>
                  <a:pt x="133093" y="11664"/>
                </a:lnTo>
                <a:lnTo>
                  <a:pt x="147682" y="11000"/>
                </a:lnTo>
                <a:lnTo>
                  <a:pt x="147984" y="9716"/>
                </a:lnTo>
                <a:lnTo>
                  <a:pt x="148186" y="7590"/>
                </a:lnTo>
                <a:lnTo>
                  <a:pt x="148321" y="4903"/>
                </a:lnTo>
                <a:lnTo>
                  <a:pt x="147140" y="3112"/>
                </a:lnTo>
                <a:lnTo>
                  <a:pt x="145083" y="1917"/>
                </a:lnTo>
                <a:lnTo>
                  <a:pt x="142442" y="1121"/>
                </a:lnTo>
                <a:lnTo>
                  <a:pt x="139411" y="590"/>
                </a:lnTo>
                <a:lnTo>
                  <a:pt x="136121" y="236"/>
                </a:lnTo>
                <a:lnTo>
                  <a:pt x="132657" y="0"/>
                </a:lnTo>
                <a:lnTo>
                  <a:pt x="129078" y="1113"/>
                </a:lnTo>
                <a:lnTo>
                  <a:pt x="125421" y="3125"/>
                </a:lnTo>
                <a:lnTo>
                  <a:pt x="121715" y="5736"/>
                </a:lnTo>
                <a:lnTo>
                  <a:pt x="112893" y="8747"/>
                </a:lnTo>
                <a:lnTo>
                  <a:pt x="100662" y="12024"/>
                </a:lnTo>
                <a:lnTo>
                  <a:pt x="70043" y="19318"/>
                </a:lnTo>
                <a:lnTo>
                  <a:pt x="57150" y="338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9"/>
          <p:cNvSpPr/>
          <p:nvPr/>
        </p:nvSpPr>
        <p:spPr>
          <a:xfrm>
            <a:off x="6503669" y="4834889"/>
            <a:ext cx="337716" cy="754165"/>
          </a:xfrm>
          <a:custGeom>
            <a:avLst/>
            <a:gdLst/>
            <a:ahLst/>
            <a:cxnLst/>
            <a:rect l="0" t="0" r="0" b="0"/>
            <a:pathLst>
              <a:path w="337716" h="754165">
                <a:moveTo>
                  <a:pt x="160021" y="0"/>
                </a:moveTo>
                <a:lnTo>
                  <a:pt x="160021" y="152958"/>
                </a:lnTo>
                <a:lnTo>
                  <a:pt x="161291" y="176902"/>
                </a:lnTo>
                <a:lnTo>
                  <a:pt x="163407" y="199215"/>
                </a:lnTo>
                <a:lnTo>
                  <a:pt x="166089" y="220440"/>
                </a:lnTo>
                <a:lnTo>
                  <a:pt x="169146" y="237130"/>
                </a:lnTo>
                <a:lnTo>
                  <a:pt x="172454" y="250797"/>
                </a:lnTo>
                <a:lnTo>
                  <a:pt x="179516" y="272756"/>
                </a:lnTo>
                <a:lnTo>
                  <a:pt x="186888" y="290982"/>
                </a:lnTo>
                <a:lnTo>
                  <a:pt x="194398" y="304162"/>
                </a:lnTo>
                <a:lnTo>
                  <a:pt x="198180" y="309455"/>
                </a:lnTo>
                <a:lnTo>
                  <a:pt x="201970" y="312983"/>
                </a:lnTo>
                <a:lnTo>
                  <a:pt x="205767" y="315336"/>
                </a:lnTo>
                <a:lnTo>
                  <a:pt x="213372" y="317949"/>
                </a:lnTo>
                <a:lnTo>
                  <a:pt x="220986" y="319111"/>
                </a:lnTo>
                <a:lnTo>
                  <a:pt x="228603" y="319627"/>
                </a:lnTo>
                <a:lnTo>
                  <a:pt x="236221" y="319857"/>
                </a:lnTo>
                <a:lnTo>
                  <a:pt x="243841" y="319959"/>
                </a:lnTo>
                <a:lnTo>
                  <a:pt x="246381" y="318716"/>
                </a:lnTo>
                <a:lnTo>
                  <a:pt x="248074" y="316617"/>
                </a:lnTo>
                <a:lnTo>
                  <a:pt x="249203" y="313948"/>
                </a:lnTo>
                <a:lnTo>
                  <a:pt x="256860" y="304124"/>
                </a:lnTo>
                <a:lnTo>
                  <a:pt x="267171" y="281035"/>
                </a:lnTo>
                <a:lnTo>
                  <a:pt x="290406" y="219724"/>
                </a:lnTo>
                <a:lnTo>
                  <a:pt x="297744" y="198553"/>
                </a:lnTo>
                <a:lnTo>
                  <a:pt x="303906" y="179359"/>
                </a:lnTo>
                <a:lnTo>
                  <a:pt x="309284" y="161483"/>
                </a:lnTo>
                <a:lnTo>
                  <a:pt x="314140" y="141945"/>
                </a:lnTo>
                <a:lnTo>
                  <a:pt x="318647" y="121300"/>
                </a:lnTo>
                <a:lnTo>
                  <a:pt x="322921" y="99917"/>
                </a:lnTo>
                <a:lnTo>
                  <a:pt x="325771" y="81851"/>
                </a:lnTo>
                <a:lnTo>
                  <a:pt x="327671" y="65998"/>
                </a:lnTo>
                <a:lnTo>
                  <a:pt x="329782" y="40763"/>
                </a:lnTo>
                <a:lnTo>
                  <a:pt x="330720" y="25313"/>
                </a:lnTo>
                <a:lnTo>
                  <a:pt x="329700" y="19416"/>
                </a:lnTo>
                <a:lnTo>
                  <a:pt x="325180" y="9476"/>
                </a:lnTo>
                <a:lnTo>
                  <a:pt x="322197" y="7587"/>
                </a:lnTo>
                <a:lnTo>
                  <a:pt x="318938" y="7599"/>
                </a:lnTo>
                <a:lnTo>
                  <a:pt x="315496" y="8876"/>
                </a:lnTo>
                <a:lnTo>
                  <a:pt x="313201" y="10998"/>
                </a:lnTo>
                <a:lnTo>
                  <a:pt x="311671" y="13682"/>
                </a:lnTo>
                <a:lnTo>
                  <a:pt x="310651" y="16741"/>
                </a:lnTo>
                <a:lnTo>
                  <a:pt x="309971" y="30211"/>
                </a:lnTo>
                <a:lnTo>
                  <a:pt x="309215" y="75658"/>
                </a:lnTo>
                <a:lnTo>
                  <a:pt x="310284" y="96158"/>
                </a:lnTo>
                <a:lnTo>
                  <a:pt x="312266" y="113636"/>
                </a:lnTo>
                <a:lnTo>
                  <a:pt x="314858" y="129097"/>
                </a:lnTo>
                <a:lnTo>
                  <a:pt x="316585" y="141945"/>
                </a:lnTo>
                <a:lnTo>
                  <a:pt x="318505" y="162994"/>
                </a:lnTo>
                <a:lnTo>
                  <a:pt x="322745" y="184202"/>
                </a:lnTo>
                <a:lnTo>
                  <a:pt x="327593" y="205058"/>
                </a:lnTo>
                <a:lnTo>
                  <a:pt x="329748" y="222794"/>
                </a:lnTo>
                <a:lnTo>
                  <a:pt x="337028" y="283466"/>
                </a:lnTo>
                <a:lnTo>
                  <a:pt x="337715" y="308357"/>
                </a:lnTo>
                <a:lnTo>
                  <a:pt x="336904" y="333842"/>
                </a:lnTo>
                <a:lnTo>
                  <a:pt x="333886" y="380784"/>
                </a:lnTo>
                <a:lnTo>
                  <a:pt x="332543" y="414348"/>
                </a:lnTo>
                <a:lnTo>
                  <a:pt x="331788" y="454664"/>
                </a:lnTo>
                <a:lnTo>
                  <a:pt x="330412" y="466939"/>
                </a:lnTo>
                <a:lnTo>
                  <a:pt x="328225" y="478933"/>
                </a:lnTo>
                <a:lnTo>
                  <a:pt x="322408" y="501150"/>
                </a:lnTo>
                <a:lnTo>
                  <a:pt x="315589" y="519490"/>
                </a:lnTo>
                <a:lnTo>
                  <a:pt x="309453" y="533017"/>
                </a:lnTo>
                <a:lnTo>
                  <a:pt x="292475" y="568367"/>
                </a:lnTo>
                <a:lnTo>
                  <a:pt x="283884" y="583381"/>
                </a:lnTo>
                <a:lnTo>
                  <a:pt x="275616" y="595931"/>
                </a:lnTo>
                <a:lnTo>
                  <a:pt x="267564" y="606838"/>
                </a:lnTo>
                <a:lnTo>
                  <a:pt x="260926" y="617918"/>
                </a:lnTo>
                <a:lnTo>
                  <a:pt x="255231" y="629116"/>
                </a:lnTo>
                <a:lnTo>
                  <a:pt x="250164" y="640391"/>
                </a:lnTo>
                <a:lnTo>
                  <a:pt x="244247" y="650447"/>
                </a:lnTo>
                <a:lnTo>
                  <a:pt x="237761" y="659692"/>
                </a:lnTo>
                <a:lnTo>
                  <a:pt x="230898" y="668394"/>
                </a:lnTo>
                <a:lnTo>
                  <a:pt x="222511" y="676736"/>
                </a:lnTo>
                <a:lnTo>
                  <a:pt x="213112" y="684838"/>
                </a:lnTo>
                <a:lnTo>
                  <a:pt x="203034" y="692779"/>
                </a:lnTo>
                <a:lnTo>
                  <a:pt x="191237" y="700613"/>
                </a:lnTo>
                <a:lnTo>
                  <a:pt x="178292" y="708375"/>
                </a:lnTo>
                <a:lnTo>
                  <a:pt x="152900" y="722503"/>
                </a:lnTo>
                <a:lnTo>
                  <a:pt x="133149" y="733016"/>
                </a:lnTo>
                <a:lnTo>
                  <a:pt x="123056" y="737597"/>
                </a:lnTo>
                <a:lnTo>
                  <a:pt x="112518" y="741922"/>
                </a:lnTo>
                <a:lnTo>
                  <a:pt x="101682" y="746075"/>
                </a:lnTo>
                <a:lnTo>
                  <a:pt x="93188" y="748843"/>
                </a:lnTo>
                <a:lnTo>
                  <a:pt x="86255" y="750689"/>
                </a:lnTo>
                <a:lnTo>
                  <a:pt x="80364" y="751919"/>
                </a:lnTo>
                <a:lnTo>
                  <a:pt x="73896" y="752740"/>
                </a:lnTo>
                <a:lnTo>
                  <a:pt x="67044" y="753287"/>
                </a:lnTo>
                <a:lnTo>
                  <a:pt x="53928" y="753894"/>
                </a:lnTo>
                <a:lnTo>
                  <a:pt x="43865" y="754164"/>
                </a:lnTo>
                <a:lnTo>
                  <a:pt x="38133" y="752966"/>
                </a:lnTo>
                <a:lnTo>
                  <a:pt x="31773" y="750898"/>
                </a:lnTo>
                <a:lnTo>
                  <a:pt x="24992" y="748248"/>
                </a:lnTo>
                <a:lnTo>
                  <a:pt x="19201" y="745213"/>
                </a:lnTo>
                <a:lnTo>
                  <a:pt x="9381" y="738452"/>
                </a:lnTo>
                <a:lnTo>
                  <a:pt x="6254" y="734872"/>
                </a:lnTo>
                <a:lnTo>
                  <a:pt x="4170" y="731215"/>
                </a:lnTo>
                <a:lnTo>
                  <a:pt x="0" y="7200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0"/>
          <p:cNvSpPr/>
          <p:nvPr/>
        </p:nvSpPr>
        <p:spPr>
          <a:xfrm>
            <a:off x="7018019" y="4789169"/>
            <a:ext cx="274322" cy="52307"/>
          </a:xfrm>
          <a:custGeom>
            <a:avLst/>
            <a:gdLst/>
            <a:ahLst/>
            <a:cxnLst/>
            <a:rect l="0" t="0" r="0" b="0"/>
            <a:pathLst>
              <a:path w="274322" h="52307">
                <a:moveTo>
                  <a:pt x="0" y="45720"/>
                </a:moveTo>
                <a:lnTo>
                  <a:pt x="12137" y="51789"/>
                </a:lnTo>
                <a:lnTo>
                  <a:pt x="18251" y="52306"/>
                </a:lnTo>
                <a:lnTo>
                  <a:pt x="24868" y="51381"/>
                </a:lnTo>
                <a:lnTo>
                  <a:pt x="31818" y="49494"/>
                </a:lnTo>
                <a:lnTo>
                  <a:pt x="38992" y="48236"/>
                </a:lnTo>
                <a:lnTo>
                  <a:pt x="46315" y="47397"/>
                </a:lnTo>
                <a:lnTo>
                  <a:pt x="53737" y="46838"/>
                </a:lnTo>
                <a:lnTo>
                  <a:pt x="61224" y="45196"/>
                </a:lnTo>
                <a:lnTo>
                  <a:pt x="68757" y="42831"/>
                </a:lnTo>
                <a:lnTo>
                  <a:pt x="76318" y="39984"/>
                </a:lnTo>
                <a:lnTo>
                  <a:pt x="90249" y="35546"/>
                </a:lnTo>
                <a:lnTo>
                  <a:pt x="129434" y="23842"/>
                </a:lnTo>
                <a:lnTo>
                  <a:pt x="166323" y="13560"/>
                </a:lnTo>
                <a:lnTo>
                  <a:pt x="183273" y="9040"/>
                </a:lnTo>
                <a:lnTo>
                  <a:pt x="199652" y="6027"/>
                </a:lnTo>
                <a:lnTo>
                  <a:pt x="215651" y="4018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1"/>
          <p:cNvSpPr/>
          <p:nvPr/>
        </p:nvSpPr>
        <p:spPr>
          <a:xfrm>
            <a:off x="6949440" y="4914900"/>
            <a:ext cx="354330" cy="68110"/>
          </a:xfrm>
          <a:custGeom>
            <a:avLst/>
            <a:gdLst/>
            <a:ahLst/>
            <a:cxnLst/>
            <a:rect l="0" t="0" r="0" b="0"/>
            <a:pathLst>
              <a:path w="354330" h="68110">
                <a:moveTo>
                  <a:pt x="0" y="57150"/>
                </a:moveTo>
                <a:lnTo>
                  <a:pt x="12135" y="63217"/>
                </a:lnTo>
                <a:lnTo>
                  <a:pt x="16980" y="65005"/>
                </a:lnTo>
                <a:lnTo>
                  <a:pt x="25750" y="66990"/>
                </a:lnTo>
                <a:lnTo>
                  <a:pt x="33881" y="67873"/>
                </a:lnTo>
                <a:lnTo>
                  <a:pt x="37827" y="68109"/>
                </a:lnTo>
                <a:lnTo>
                  <a:pt x="46808" y="65726"/>
                </a:lnTo>
                <a:lnTo>
                  <a:pt x="59146" y="61597"/>
                </a:lnTo>
                <a:lnTo>
                  <a:pt x="73720" y="56305"/>
                </a:lnTo>
                <a:lnTo>
                  <a:pt x="85977" y="52776"/>
                </a:lnTo>
                <a:lnTo>
                  <a:pt x="96688" y="50424"/>
                </a:lnTo>
                <a:lnTo>
                  <a:pt x="106368" y="48856"/>
                </a:lnTo>
                <a:lnTo>
                  <a:pt x="116631" y="46540"/>
                </a:lnTo>
                <a:lnTo>
                  <a:pt x="127284" y="43727"/>
                </a:lnTo>
                <a:lnTo>
                  <a:pt x="138196" y="40581"/>
                </a:lnTo>
                <a:lnTo>
                  <a:pt x="148011" y="38484"/>
                </a:lnTo>
                <a:lnTo>
                  <a:pt x="157094" y="37086"/>
                </a:lnTo>
                <a:lnTo>
                  <a:pt x="165689" y="36153"/>
                </a:lnTo>
                <a:lnTo>
                  <a:pt x="195560" y="31731"/>
                </a:lnTo>
                <a:lnTo>
                  <a:pt x="214193" y="28774"/>
                </a:lnTo>
                <a:lnTo>
                  <a:pt x="230425" y="25532"/>
                </a:lnTo>
                <a:lnTo>
                  <a:pt x="245057" y="22101"/>
                </a:lnTo>
                <a:lnTo>
                  <a:pt x="258620" y="18544"/>
                </a:lnTo>
                <a:lnTo>
                  <a:pt x="270203" y="16173"/>
                </a:lnTo>
                <a:lnTo>
                  <a:pt x="280465" y="14591"/>
                </a:lnTo>
                <a:lnTo>
                  <a:pt x="289846" y="13537"/>
                </a:lnTo>
                <a:lnTo>
                  <a:pt x="298641" y="11565"/>
                </a:lnTo>
                <a:lnTo>
                  <a:pt x="307044" y="8980"/>
                </a:lnTo>
                <a:lnTo>
                  <a:pt x="3543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2"/>
          <p:cNvSpPr/>
          <p:nvPr/>
        </p:nvSpPr>
        <p:spPr>
          <a:xfrm>
            <a:off x="7434444" y="4623020"/>
            <a:ext cx="268733" cy="520233"/>
          </a:xfrm>
          <a:custGeom>
            <a:avLst/>
            <a:gdLst/>
            <a:ahLst/>
            <a:cxnLst/>
            <a:rect l="0" t="0" r="0" b="0"/>
            <a:pathLst>
              <a:path w="268733" h="520233">
                <a:moveTo>
                  <a:pt x="132215" y="40419"/>
                </a:moveTo>
                <a:lnTo>
                  <a:pt x="132215" y="10896"/>
                </a:lnTo>
                <a:lnTo>
                  <a:pt x="130946" y="9307"/>
                </a:lnTo>
                <a:lnTo>
                  <a:pt x="128829" y="8248"/>
                </a:lnTo>
                <a:lnTo>
                  <a:pt x="126148" y="7542"/>
                </a:lnTo>
                <a:lnTo>
                  <a:pt x="119280" y="9611"/>
                </a:lnTo>
                <a:lnTo>
                  <a:pt x="109622" y="13531"/>
                </a:lnTo>
                <a:lnTo>
                  <a:pt x="87884" y="23389"/>
                </a:lnTo>
                <a:lnTo>
                  <a:pt x="69756" y="32004"/>
                </a:lnTo>
                <a:lnTo>
                  <a:pt x="62636" y="37349"/>
                </a:lnTo>
                <a:lnTo>
                  <a:pt x="56619" y="43452"/>
                </a:lnTo>
                <a:lnTo>
                  <a:pt x="51337" y="50061"/>
                </a:lnTo>
                <a:lnTo>
                  <a:pt x="46547" y="55737"/>
                </a:lnTo>
                <a:lnTo>
                  <a:pt x="42084" y="60791"/>
                </a:lnTo>
                <a:lnTo>
                  <a:pt x="37837" y="65431"/>
                </a:lnTo>
                <a:lnTo>
                  <a:pt x="13658" y="90164"/>
                </a:lnTo>
                <a:lnTo>
                  <a:pt x="7457" y="97712"/>
                </a:lnTo>
                <a:lnTo>
                  <a:pt x="568" y="109486"/>
                </a:lnTo>
                <a:lnTo>
                  <a:pt x="0" y="115674"/>
                </a:lnTo>
                <a:lnTo>
                  <a:pt x="2757" y="129322"/>
                </a:lnTo>
                <a:lnTo>
                  <a:pt x="5380" y="145219"/>
                </a:lnTo>
                <a:lnTo>
                  <a:pt x="12768" y="157270"/>
                </a:lnTo>
                <a:lnTo>
                  <a:pt x="18294" y="164040"/>
                </a:lnTo>
                <a:lnTo>
                  <a:pt x="24518" y="171093"/>
                </a:lnTo>
                <a:lnTo>
                  <a:pt x="38207" y="185703"/>
                </a:lnTo>
                <a:lnTo>
                  <a:pt x="54126" y="202141"/>
                </a:lnTo>
                <a:lnTo>
                  <a:pt x="61105" y="207924"/>
                </a:lnTo>
                <a:lnTo>
                  <a:pt x="69569" y="214319"/>
                </a:lnTo>
                <a:lnTo>
                  <a:pt x="79021" y="221123"/>
                </a:lnTo>
                <a:lnTo>
                  <a:pt x="87863" y="226928"/>
                </a:lnTo>
                <a:lnTo>
                  <a:pt x="96297" y="232068"/>
                </a:lnTo>
                <a:lnTo>
                  <a:pt x="104460" y="236765"/>
                </a:lnTo>
                <a:lnTo>
                  <a:pt x="111172" y="241167"/>
                </a:lnTo>
                <a:lnTo>
                  <a:pt x="116916" y="245371"/>
                </a:lnTo>
                <a:lnTo>
                  <a:pt x="122016" y="249444"/>
                </a:lnTo>
                <a:lnTo>
                  <a:pt x="127956" y="253429"/>
                </a:lnTo>
                <a:lnTo>
                  <a:pt x="134456" y="257356"/>
                </a:lnTo>
                <a:lnTo>
                  <a:pt x="141330" y="261244"/>
                </a:lnTo>
                <a:lnTo>
                  <a:pt x="147181" y="265106"/>
                </a:lnTo>
                <a:lnTo>
                  <a:pt x="152353" y="268950"/>
                </a:lnTo>
                <a:lnTo>
                  <a:pt x="157070" y="272783"/>
                </a:lnTo>
                <a:lnTo>
                  <a:pt x="162755" y="279148"/>
                </a:lnTo>
                <a:lnTo>
                  <a:pt x="169085" y="287202"/>
                </a:lnTo>
                <a:lnTo>
                  <a:pt x="175845" y="296381"/>
                </a:lnTo>
                <a:lnTo>
                  <a:pt x="182892" y="308851"/>
                </a:lnTo>
                <a:lnTo>
                  <a:pt x="190130" y="323514"/>
                </a:lnTo>
                <a:lnTo>
                  <a:pt x="197495" y="339639"/>
                </a:lnTo>
                <a:lnTo>
                  <a:pt x="202406" y="352929"/>
                </a:lnTo>
                <a:lnTo>
                  <a:pt x="205679" y="364329"/>
                </a:lnTo>
                <a:lnTo>
                  <a:pt x="207861" y="374469"/>
                </a:lnTo>
                <a:lnTo>
                  <a:pt x="210286" y="389123"/>
                </a:lnTo>
                <a:lnTo>
                  <a:pt x="210932" y="394808"/>
                </a:lnTo>
                <a:lnTo>
                  <a:pt x="208264" y="407899"/>
                </a:lnTo>
                <a:lnTo>
                  <a:pt x="202845" y="420914"/>
                </a:lnTo>
                <a:lnTo>
                  <a:pt x="196203" y="430931"/>
                </a:lnTo>
                <a:lnTo>
                  <a:pt x="179256" y="455847"/>
                </a:lnTo>
                <a:lnTo>
                  <a:pt x="172466" y="463421"/>
                </a:lnTo>
                <a:lnTo>
                  <a:pt x="165399" y="469741"/>
                </a:lnTo>
                <a:lnTo>
                  <a:pt x="158148" y="475223"/>
                </a:lnTo>
                <a:lnTo>
                  <a:pt x="139931" y="488089"/>
                </a:lnTo>
                <a:lnTo>
                  <a:pt x="129739" y="495076"/>
                </a:lnTo>
                <a:lnTo>
                  <a:pt x="121675" y="501004"/>
                </a:lnTo>
                <a:lnTo>
                  <a:pt x="115029" y="506226"/>
                </a:lnTo>
                <a:lnTo>
                  <a:pt x="109328" y="510977"/>
                </a:lnTo>
                <a:lnTo>
                  <a:pt x="102987" y="514145"/>
                </a:lnTo>
                <a:lnTo>
                  <a:pt x="96220" y="516256"/>
                </a:lnTo>
                <a:lnTo>
                  <a:pt x="89168" y="517664"/>
                </a:lnTo>
                <a:lnTo>
                  <a:pt x="81927" y="518602"/>
                </a:lnTo>
                <a:lnTo>
                  <a:pt x="74560" y="519228"/>
                </a:lnTo>
                <a:lnTo>
                  <a:pt x="60871" y="519923"/>
                </a:lnTo>
                <a:lnTo>
                  <a:pt x="50554" y="520232"/>
                </a:lnTo>
                <a:lnTo>
                  <a:pt x="46024" y="519045"/>
                </a:lnTo>
                <a:lnTo>
                  <a:pt x="41735" y="516983"/>
                </a:lnTo>
                <a:lnTo>
                  <a:pt x="33582" y="511306"/>
                </a:lnTo>
                <a:lnTo>
                  <a:pt x="25725" y="504549"/>
                </a:lnTo>
                <a:lnTo>
                  <a:pt x="23122" y="500969"/>
                </a:lnTo>
                <a:lnTo>
                  <a:pt x="20229" y="493605"/>
                </a:lnTo>
                <a:lnTo>
                  <a:pt x="18601" y="482319"/>
                </a:lnTo>
                <a:lnTo>
                  <a:pt x="18220" y="471346"/>
                </a:lnTo>
                <a:lnTo>
                  <a:pt x="18118" y="464864"/>
                </a:lnTo>
                <a:lnTo>
                  <a:pt x="21393" y="450888"/>
                </a:lnTo>
                <a:lnTo>
                  <a:pt x="27081" y="436210"/>
                </a:lnTo>
                <a:lnTo>
                  <a:pt x="33842" y="421220"/>
                </a:lnTo>
                <a:lnTo>
                  <a:pt x="44789" y="398500"/>
                </a:lnTo>
                <a:lnTo>
                  <a:pt x="48531" y="389630"/>
                </a:lnTo>
                <a:lnTo>
                  <a:pt x="52296" y="379907"/>
                </a:lnTo>
                <a:lnTo>
                  <a:pt x="56076" y="369614"/>
                </a:lnTo>
                <a:lnTo>
                  <a:pt x="61136" y="360213"/>
                </a:lnTo>
                <a:lnTo>
                  <a:pt x="67049" y="351405"/>
                </a:lnTo>
                <a:lnTo>
                  <a:pt x="73531" y="342993"/>
                </a:lnTo>
                <a:lnTo>
                  <a:pt x="81663" y="333575"/>
                </a:lnTo>
                <a:lnTo>
                  <a:pt x="90894" y="323486"/>
                </a:lnTo>
                <a:lnTo>
                  <a:pt x="118702" y="294471"/>
                </a:lnTo>
                <a:lnTo>
                  <a:pt x="127016" y="285987"/>
                </a:lnTo>
                <a:lnTo>
                  <a:pt x="137640" y="273981"/>
                </a:lnTo>
                <a:lnTo>
                  <a:pt x="162989" y="243708"/>
                </a:lnTo>
                <a:lnTo>
                  <a:pt x="205821" y="190964"/>
                </a:lnTo>
                <a:lnTo>
                  <a:pt x="219386" y="171263"/>
                </a:lnTo>
                <a:lnTo>
                  <a:pt x="232239" y="150508"/>
                </a:lnTo>
                <a:lnTo>
                  <a:pt x="244618" y="129052"/>
                </a:lnTo>
                <a:lnTo>
                  <a:pt x="252870" y="110938"/>
                </a:lnTo>
                <a:lnTo>
                  <a:pt x="258372" y="95052"/>
                </a:lnTo>
                <a:lnTo>
                  <a:pt x="262040" y="80651"/>
                </a:lnTo>
                <a:lnTo>
                  <a:pt x="264485" y="69781"/>
                </a:lnTo>
                <a:lnTo>
                  <a:pt x="267202" y="54315"/>
                </a:lnTo>
                <a:lnTo>
                  <a:pt x="268732" y="38469"/>
                </a:lnTo>
                <a:lnTo>
                  <a:pt x="267676" y="34039"/>
                </a:lnTo>
                <a:lnTo>
                  <a:pt x="263117" y="25730"/>
                </a:lnTo>
                <a:lnTo>
                  <a:pt x="256857" y="17804"/>
                </a:lnTo>
                <a:lnTo>
                  <a:pt x="253410" y="13913"/>
                </a:lnTo>
                <a:lnTo>
                  <a:pt x="248572" y="11318"/>
                </a:lnTo>
                <a:lnTo>
                  <a:pt x="242806" y="9589"/>
                </a:lnTo>
                <a:lnTo>
                  <a:pt x="236423" y="8436"/>
                </a:lnTo>
                <a:lnTo>
                  <a:pt x="229627" y="6397"/>
                </a:lnTo>
                <a:lnTo>
                  <a:pt x="222556" y="3768"/>
                </a:lnTo>
                <a:lnTo>
                  <a:pt x="215303" y="745"/>
                </a:lnTo>
                <a:lnTo>
                  <a:pt x="209197" y="0"/>
                </a:lnTo>
                <a:lnTo>
                  <a:pt x="203857" y="773"/>
                </a:lnTo>
                <a:lnTo>
                  <a:pt x="199026" y="2558"/>
                </a:lnTo>
                <a:lnTo>
                  <a:pt x="194536" y="3749"/>
                </a:lnTo>
                <a:lnTo>
                  <a:pt x="190272" y="4542"/>
                </a:lnTo>
                <a:lnTo>
                  <a:pt x="177935" y="61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3"/>
          <p:cNvSpPr/>
          <p:nvPr/>
        </p:nvSpPr>
        <p:spPr>
          <a:xfrm>
            <a:off x="4103613" y="3383485"/>
            <a:ext cx="228358" cy="432347"/>
          </a:xfrm>
          <a:custGeom>
            <a:avLst/>
            <a:gdLst/>
            <a:ahLst/>
            <a:cxnLst/>
            <a:rect l="0" t="0" r="0" b="0"/>
            <a:pathLst>
              <a:path w="228358" h="432347">
                <a:moveTo>
                  <a:pt x="228357" y="45515"/>
                </a:moveTo>
                <a:lnTo>
                  <a:pt x="222289" y="33379"/>
                </a:lnTo>
                <a:lnTo>
                  <a:pt x="215923" y="24034"/>
                </a:lnTo>
                <a:lnTo>
                  <a:pt x="212448" y="19764"/>
                </a:lnTo>
                <a:lnTo>
                  <a:pt x="207590" y="15648"/>
                </a:lnTo>
                <a:lnTo>
                  <a:pt x="201813" y="11633"/>
                </a:lnTo>
                <a:lnTo>
                  <a:pt x="195421" y="7687"/>
                </a:lnTo>
                <a:lnTo>
                  <a:pt x="189890" y="5056"/>
                </a:lnTo>
                <a:lnTo>
                  <a:pt x="184932" y="3302"/>
                </a:lnTo>
                <a:lnTo>
                  <a:pt x="180357" y="2133"/>
                </a:lnTo>
                <a:lnTo>
                  <a:pt x="176037" y="1354"/>
                </a:lnTo>
                <a:lnTo>
                  <a:pt x="171887" y="834"/>
                </a:lnTo>
                <a:lnTo>
                  <a:pt x="167850" y="487"/>
                </a:lnTo>
                <a:lnTo>
                  <a:pt x="163889" y="256"/>
                </a:lnTo>
                <a:lnTo>
                  <a:pt x="156101" y="0"/>
                </a:lnTo>
                <a:lnTo>
                  <a:pt x="150976" y="1201"/>
                </a:lnTo>
                <a:lnTo>
                  <a:pt x="145019" y="3273"/>
                </a:lnTo>
                <a:lnTo>
                  <a:pt x="138509" y="5923"/>
                </a:lnTo>
                <a:lnTo>
                  <a:pt x="132898" y="7690"/>
                </a:lnTo>
                <a:lnTo>
                  <a:pt x="127888" y="8868"/>
                </a:lnTo>
                <a:lnTo>
                  <a:pt x="123277" y="9654"/>
                </a:lnTo>
                <a:lnTo>
                  <a:pt x="117664" y="11447"/>
                </a:lnTo>
                <a:lnTo>
                  <a:pt x="111382" y="13913"/>
                </a:lnTo>
                <a:lnTo>
                  <a:pt x="104653" y="16827"/>
                </a:lnTo>
                <a:lnTo>
                  <a:pt x="97628" y="21309"/>
                </a:lnTo>
                <a:lnTo>
                  <a:pt x="90404" y="26838"/>
                </a:lnTo>
                <a:lnTo>
                  <a:pt x="83048" y="33063"/>
                </a:lnTo>
                <a:lnTo>
                  <a:pt x="76874" y="38484"/>
                </a:lnTo>
                <a:lnTo>
                  <a:pt x="66628" y="47893"/>
                </a:lnTo>
                <a:lnTo>
                  <a:pt x="59577" y="53450"/>
                </a:lnTo>
                <a:lnTo>
                  <a:pt x="51067" y="59695"/>
                </a:lnTo>
                <a:lnTo>
                  <a:pt x="28236" y="75832"/>
                </a:lnTo>
                <a:lnTo>
                  <a:pt x="26363" y="78426"/>
                </a:lnTo>
                <a:lnTo>
                  <a:pt x="22457" y="88145"/>
                </a:lnTo>
                <a:lnTo>
                  <a:pt x="17042" y="95365"/>
                </a:lnTo>
                <a:lnTo>
                  <a:pt x="16360" y="99068"/>
                </a:lnTo>
                <a:lnTo>
                  <a:pt x="17176" y="102807"/>
                </a:lnTo>
                <a:lnTo>
                  <a:pt x="20198" y="110348"/>
                </a:lnTo>
                <a:lnTo>
                  <a:pt x="21542" y="117933"/>
                </a:lnTo>
                <a:lnTo>
                  <a:pt x="23170" y="120463"/>
                </a:lnTo>
                <a:lnTo>
                  <a:pt x="25526" y="122150"/>
                </a:lnTo>
                <a:lnTo>
                  <a:pt x="28366" y="123275"/>
                </a:lnTo>
                <a:lnTo>
                  <a:pt x="30259" y="125295"/>
                </a:lnTo>
                <a:lnTo>
                  <a:pt x="31522" y="127911"/>
                </a:lnTo>
                <a:lnTo>
                  <a:pt x="32364" y="130926"/>
                </a:lnTo>
                <a:lnTo>
                  <a:pt x="34194" y="132936"/>
                </a:lnTo>
                <a:lnTo>
                  <a:pt x="36685" y="134275"/>
                </a:lnTo>
                <a:lnTo>
                  <a:pt x="39616" y="135168"/>
                </a:lnTo>
                <a:lnTo>
                  <a:pt x="45379" y="138304"/>
                </a:lnTo>
                <a:lnTo>
                  <a:pt x="53032" y="142934"/>
                </a:lnTo>
                <a:lnTo>
                  <a:pt x="61943" y="148561"/>
                </a:lnTo>
                <a:lnTo>
                  <a:pt x="69155" y="152312"/>
                </a:lnTo>
                <a:lnTo>
                  <a:pt x="75232" y="154813"/>
                </a:lnTo>
                <a:lnTo>
                  <a:pt x="80554" y="156480"/>
                </a:lnTo>
                <a:lnTo>
                  <a:pt x="86641" y="160132"/>
                </a:lnTo>
                <a:lnTo>
                  <a:pt x="93240" y="165106"/>
                </a:lnTo>
                <a:lnTo>
                  <a:pt x="100178" y="170962"/>
                </a:lnTo>
                <a:lnTo>
                  <a:pt x="106075" y="176136"/>
                </a:lnTo>
                <a:lnTo>
                  <a:pt x="116012" y="185272"/>
                </a:lnTo>
                <a:lnTo>
                  <a:pt x="120441" y="190756"/>
                </a:lnTo>
                <a:lnTo>
                  <a:pt x="124663" y="196952"/>
                </a:lnTo>
                <a:lnTo>
                  <a:pt x="128747" y="203623"/>
                </a:lnTo>
                <a:lnTo>
                  <a:pt x="132740" y="209340"/>
                </a:lnTo>
                <a:lnTo>
                  <a:pt x="136672" y="214422"/>
                </a:lnTo>
                <a:lnTo>
                  <a:pt x="140564" y="219079"/>
                </a:lnTo>
                <a:lnTo>
                  <a:pt x="144428" y="223454"/>
                </a:lnTo>
                <a:lnTo>
                  <a:pt x="152109" y="231702"/>
                </a:lnTo>
                <a:lnTo>
                  <a:pt x="154664" y="235679"/>
                </a:lnTo>
                <a:lnTo>
                  <a:pt x="159532" y="247345"/>
                </a:lnTo>
                <a:lnTo>
                  <a:pt x="165171" y="255021"/>
                </a:lnTo>
                <a:lnTo>
                  <a:pt x="168524" y="262665"/>
                </a:lnTo>
                <a:lnTo>
                  <a:pt x="170014" y="271565"/>
                </a:lnTo>
                <a:lnTo>
                  <a:pt x="170677" y="283988"/>
                </a:lnTo>
                <a:lnTo>
                  <a:pt x="170971" y="297976"/>
                </a:lnTo>
                <a:lnTo>
                  <a:pt x="171050" y="305262"/>
                </a:lnTo>
                <a:lnTo>
                  <a:pt x="169832" y="312659"/>
                </a:lnTo>
                <a:lnTo>
                  <a:pt x="167750" y="320131"/>
                </a:lnTo>
                <a:lnTo>
                  <a:pt x="165093" y="327652"/>
                </a:lnTo>
                <a:lnTo>
                  <a:pt x="158752" y="339396"/>
                </a:lnTo>
                <a:lnTo>
                  <a:pt x="151702" y="350118"/>
                </a:lnTo>
                <a:lnTo>
                  <a:pt x="148043" y="356534"/>
                </a:lnTo>
                <a:lnTo>
                  <a:pt x="144334" y="363351"/>
                </a:lnTo>
                <a:lnTo>
                  <a:pt x="140592" y="369165"/>
                </a:lnTo>
                <a:lnTo>
                  <a:pt x="136827" y="374312"/>
                </a:lnTo>
                <a:lnTo>
                  <a:pt x="133047" y="379013"/>
                </a:lnTo>
                <a:lnTo>
                  <a:pt x="129256" y="383417"/>
                </a:lnTo>
                <a:lnTo>
                  <a:pt x="125460" y="387623"/>
                </a:lnTo>
                <a:lnTo>
                  <a:pt x="117855" y="395682"/>
                </a:lnTo>
                <a:lnTo>
                  <a:pt x="110242" y="403498"/>
                </a:lnTo>
                <a:lnTo>
                  <a:pt x="105163" y="407360"/>
                </a:lnTo>
                <a:lnTo>
                  <a:pt x="99238" y="411205"/>
                </a:lnTo>
                <a:lnTo>
                  <a:pt x="92747" y="415038"/>
                </a:lnTo>
                <a:lnTo>
                  <a:pt x="87150" y="417594"/>
                </a:lnTo>
                <a:lnTo>
                  <a:pt x="82149" y="419297"/>
                </a:lnTo>
                <a:lnTo>
                  <a:pt x="77545" y="420433"/>
                </a:lnTo>
                <a:lnTo>
                  <a:pt x="71936" y="422460"/>
                </a:lnTo>
                <a:lnTo>
                  <a:pt x="65656" y="425082"/>
                </a:lnTo>
                <a:lnTo>
                  <a:pt x="58929" y="428099"/>
                </a:lnTo>
                <a:lnTo>
                  <a:pt x="53175" y="430111"/>
                </a:lnTo>
                <a:lnTo>
                  <a:pt x="48069" y="431452"/>
                </a:lnTo>
                <a:lnTo>
                  <a:pt x="43395" y="432346"/>
                </a:lnTo>
                <a:lnTo>
                  <a:pt x="37739" y="431672"/>
                </a:lnTo>
                <a:lnTo>
                  <a:pt x="31428" y="429953"/>
                </a:lnTo>
                <a:lnTo>
                  <a:pt x="24681" y="427537"/>
                </a:lnTo>
                <a:lnTo>
                  <a:pt x="18913" y="425926"/>
                </a:lnTo>
                <a:lnTo>
                  <a:pt x="13798" y="424852"/>
                </a:lnTo>
                <a:lnTo>
                  <a:pt x="9117" y="424136"/>
                </a:lnTo>
                <a:lnTo>
                  <a:pt x="5997" y="422389"/>
                </a:lnTo>
                <a:lnTo>
                  <a:pt x="3917" y="419954"/>
                </a:lnTo>
                <a:lnTo>
                  <a:pt x="2530" y="417061"/>
                </a:lnTo>
                <a:lnTo>
                  <a:pt x="989" y="410460"/>
                </a:lnTo>
                <a:lnTo>
                  <a:pt x="305" y="402023"/>
                </a:lnTo>
                <a:lnTo>
                  <a:pt x="0" y="389806"/>
                </a:lnTo>
                <a:lnTo>
                  <a:pt x="1189" y="382992"/>
                </a:lnTo>
                <a:lnTo>
                  <a:pt x="3251" y="375909"/>
                </a:lnTo>
                <a:lnTo>
                  <a:pt x="5897" y="368648"/>
                </a:lnTo>
                <a:lnTo>
                  <a:pt x="11470" y="357457"/>
                </a:lnTo>
                <a:lnTo>
                  <a:pt x="18995" y="343646"/>
                </a:lnTo>
                <a:lnTo>
                  <a:pt x="34977" y="315177"/>
                </a:lnTo>
                <a:lnTo>
                  <a:pt x="46313" y="294058"/>
                </a:lnTo>
                <a:lnTo>
                  <a:pt x="51114" y="286140"/>
                </a:lnTo>
                <a:lnTo>
                  <a:pt x="55585" y="279592"/>
                </a:lnTo>
                <a:lnTo>
                  <a:pt x="59835" y="273956"/>
                </a:lnTo>
                <a:lnTo>
                  <a:pt x="65210" y="267659"/>
                </a:lnTo>
                <a:lnTo>
                  <a:pt x="71332" y="260921"/>
                </a:lnTo>
                <a:lnTo>
                  <a:pt x="77953" y="253888"/>
                </a:lnTo>
                <a:lnTo>
                  <a:pt x="83638" y="246660"/>
                </a:lnTo>
                <a:lnTo>
                  <a:pt x="88697" y="239302"/>
                </a:lnTo>
                <a:lnTo>
                  <a:pt x="93340" y="231856"/>
                </a:lnTo>
                <a:lnTo>
                  <a:pt x="98976" y="225622"/>
                </a:lnTo>
                <a:lnTo>
                  <a:pt x="105273" y="220196"/>
                </a:lnTo>
                <a:lnTo>
                  <a:pt x="112011" y="215309"/>
                </a:lnTo>
                <a:lnTo>
                  <a:pt x="119043" y="206971"/>
                </a:lnTo>
                <a:lnTo>
                  <a:pt x="126271" y="196332"/>
                </a:lnTo>
                <a:lnTo>
                  <a:pt x="133629" y="184159"/>
                </a:lnTo>
                <a:lnTo>
                  <a:pt x="141075" y="174774"/>
                </a:lnTo>
                <a:lnTo>
                  <a:pt x="148579" y="167248"/>
                </a:lnTo>
                <a:lnTo>
                  <a:pt x="156121" y="160960"/>
                </a:lnTo>
                <a:lnTo>
                  <a:pt x="162420" y="155498"/>
                </a:lnTo>
                <a:lnTo>
                  <a:pt x="167889" y="150587"/>
                </a:lnTo>
                <a:lnTo>
                  <a:pt x="177352" y="141743"/>
                </a:lnTo>
                <a:lnTo>
                  <a:pt x="185791" y="133580"/>
                </a:lnTo>
                <a:lnTo>
                  <a:pt x="188550" y="128354"/>
                </a:lnTo>
                <a:lnTo>
                  <a:pt x="193702" y="108865"/>
                </a:lnTo>
                <a:lnTo>
                  <a:pt x="196364" y="101718"/>
                </a:lnTo>
                <a:lnTo>
                  <a:pt x="201437" y="88274"/>
                </a:lnTo>
                <a:lnTo>
                  <a:pt x="203693" y="78066"/>
                </a:lnTo>
                <a:lnTo>
                  <a:pt x="203024" y="73565"/>
                </a:lnTo>
                <a:lnTo>
                  <a:pt x="201308" y="69295"/>
                </a:lnTo>
                <a:lnTo>
                  <a:pt x="198894" y="65178"/>
                </a:lnTo>
                <a:lnTo>
                  <a:pt x="196015" y="62434"/>
                </a:lnTo>
                <a:lnTo>
                  <a:pt x="192825" y="60604"/>
                </a:lnTo>
                <a:lnTo>
                  <a:pt x="189429" y="59384"/>
                </a:lnTo>
                <a:lnTo>
                  <a:pt x="183355" y="59841"/>
                </a:lnTo>
                <a:lnTo>
                  <a:pt x="175495" y="61415"/>
                </a:lnTo>
                <a:lnTo>
                  <a:pt x="148346" y="683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Yet another</a:t>
            </a:r>
            <a:endParaRPr lang="en-US" dirty="0"/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1600200"/>
            <a:ext cx="41624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MARTPenAnnotation100"/>
          <p:cNvSpPr/>
          <p:nvPr/>
        </p:nvSpPr>
        <p:spPr>
          <a:xfrm>
            <a:off x="5326379" y="1783079"/>
            <a:ext cx="148592" cy="331472"/>
          </a:xfrm>
          <a:custGeom>
            <a:avLst/>
            <a:gdLst/>
            <a:ahLst/>
            <a:cxnLst/>
            <a:rect l="0" t="0" r="0" b="0"/>
            <a:pathLst>
              <a:path w="148592" h="331472">
                <a:moveTo>
                  <a:pt x="0" y="0"/>
                </a:moveTo>
                <a:lnTo>
                  <a:pt x="0" y="38589"/>
                </a:lnTo>
                <a:lnTo>
                  <a:pt x="1271" y="42236"/>
                </a:lnTo>
                <a:lnTo>
                  <a:pt x="3387" y="45937"/>
                </a:lnTo>
                <a:lnTo>
                  <a:pt x="6068" y="49675"/>
                </a:lnTo>
                <a:lnTo>
                  <a:pt x="9125" y="55977"/>
                </a:lnTo>
                <a:lnTo>
                  <a:pt x="12434" y="63988"/>
                </a:lnTo>
                <a:lnTo>
                  <a:pt x="15909" y="73139"/>
                </a:lnTo>
                <a:lnTo>
                  <a:pt x="23158" y="93466"/>
                </a:lnTo>
                <a:lnTo>
                  <a:pt x="26869" y="104221"/>
                </a:lnTo>
                <a:lnTo>
                  <a:pt x="36963" y="124091"/>
                </a:lnTo>
                <a:lnTo>
                  <a:pt x="51312" y="150037"/>
                </a:lnTo>
                <a:lnTo>
                  <a:pt x="68498" y="180035"/>
                </a:lnTo>
                <a:lnTo>
                  <a:pt x="83766" y="208924"/>
                </a:lnTo>
                <a:lnTo>
                  <a:pt x="97754" y="237073"/>
                </a:lnTo>
                <a:lnTo>
                  <a:pt x="129376" y="303652"/>
                </a:lnTo>
                <a:lnTo>
                  <a:pt x="133241" y="310385"/>
                </a:lnTo>
                <a:lnTo>
                  <a:pt x="137087" y="316143"/>
                </a:lnTo>
                <a:lnTo>
                  <a:pt x="148591" y="3314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1"/>
          <p:cNvSpPr/>
          <p:nvPr/>
        </p:nvSpPr>
        <p:spPr>
          <a:xfrm>
            <a:off x="5200650" y="1783079"/>
            <a:ext cx="297180" cy="434341"/>
          </a:xfrm>
          <a:custGeom>
            <a:avLst/>
            <a:gdLst/>
            <a:ahLst/>
            <a:cxnLst/>
            <a:rect l="0" t="0" r="0" b="0"/>
            <a:pathLst>
              <a:path w="297180" h="434341">
                <a:moveTo>
                  <a:pt x="297179" y="0"/>
                </a:moveTo>
                <a:lnTo>
                  <a:pt x="291112" y="18204"/>
                </a:lnTo>
                <a:lnTo>
                  <a:pt x="284746" y="30528"/>
                </a:lnTo>
                <a:lnTo>
                  <a:pt x="281271" y="35592"/>
                </a:lnTo>
                <a:lnTo>
                  <a:pt x="276413" y="45318"/>
                </a:lnTo>
                <a:lnTo>
                  <a:pt x="270636" y="58152"/>
                </a:lnTo>
                <a:lnTo>
                  <a:pt x="264243" y="73058"/>
                </a:lnTo>
                <a:lnTo>
                  <a:pt x="257442" y="86806"/>
                </a:lnTo>
                <a:lnTo>
                  <a:pt x="250368" y="99781"/>
                </a:lnTo>
                <a:lnTo>
                  <a:pt x="243112" y="112240"/>
                </a:lnTo>
                <a:lnTo>
                  <a:pt x="235734" y="123087"/>
                </a:lnTo>
                <a:lnTo>
                  <a:pt x="228276" y="132858"/>
                </a:lnTo>
                <a:lnTo>
                  <a:pt x="220764" y="141912"/>
                </a:lnTo>
                <a:lnTo>
                  <a:pt x="213216" y="153028"/>
                </a:lnTo>
                <a:lnTo>
                  <a:pt x="205644" y="165519"/>
                </a:lnTo>
                <a:lnTo>
                  <a:pt x="198056" y="178926"/>
                </a:lnTo>
                <a:lnTo>
                  <a:pt x="190457" y="190404"/>
                </a:lnTo>
                <a:lnTo>
                  <a:pt x="182851" y="200596"/>
                </a:lnTo>
                <a:lnTo>
                  <a:pt x="140258" y="253408"/>
                </a:lnTo>
                <a:lnTo>
                  <a:pt x="127796" y="270539"/>
                </a:lnTo>
                <a:lnTo>
                  <a:pt x="115677" y="288309"/>
                </a:lnTo>
                <a:lnTo>
                  <a:pt x="103788" y="306506"/>
                </a:lnTo>
                <a:lnTo>
                  <a:pt x="93322" y="321178"/>
                </a:lnTo>
                <a:lnTo>
                  <a:pt x="83804" y="333499"/>
                </a:lnTo>
                <a:lnTo>
                  <a:pt x="74919" y="344252"/>
                </a:lnTo>
                <a:lnTo>
                  <a:pt x="66456" y="355232"/>
                </a:lnTo>
                <a:lnTo>
                  <a:pt x="58274" y="366361"/>
                </a:lnTo>
                <a:lnTo>
                  <a:pt x="50279" y="377591"/>
                </a:lnTo>
                <a:lnTo>
                  <a:pt x="42409" y="387618"/>
                </a:lnTo>
                <a:lnTo>
                  <a:pt x="34623" y="396842"/>
                </a:lnTo>
                <a:lnTo>
                  <a:pt x="16011" y="417761"/>
                </a:lnTo>
                <a:lnTo>
                  <a:pt x="10079" y="424008"/>
                </a:lnTo>
                <a:lnTo>
                  <a:pt x="0" y="4343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2"/>
          <p:cNvSpPr/>
          <p:nvPr/>
        </p:nvSpPr>
        <p:spPr>
          <a:xfrm>
            <a:off x="5006340" y="2274616"/>
            <a:ext cx="754381" cy="45674"/>
          </a:xfrm>
          <a:custGeom>
            <a:avLst/>
            <a:gdLst/>
            <a:ahLst/>
            <a:cxnLst/>
            <a:rect l="0" t="0" r="0" b="0"/>
            <a:pathLst>
              <a:path w="754381" h="45674">
                <a:moveTo>
                  <a:pt x="0" y="45673"/>
                </a:moveTo>
                <a:lnTo>
                  <a:pt x="41659" y="45673"/>
                </a:lnTo>
                <a:lnTo>
                  <a:pt x="53172" y="44403"/>
                </a:lnTo>
                <a:lnTo>
                  <a:pt x="67198" y="42287"/>
                </a:lnTo>
                <a:lnTo>
                  <a:pt x="82898" y="39606"/>
                </a:lnTo>
                <a:lnTo>
                  <a:pt x="97176" y="37818"/>
                </a:lnTo>
                <a:lnTo>
                  <a:pt x="110504" y="36627"/>
                </a:lnTo>
                <a:lnTo>
                  <a:pt x="123199" y="35832"/>
                </a:lnTo>
                <a:lnTo>
                  <a:pt x="147465" y="34950"/>
                </a:lnTo>
                <a:lnTo>
                  <a:pt x="159270" y="34714"/>
                </a:lnTo>
                <a:lnTo>
                  <a:pt x="170950" y="33287"/>
                </a:lnTo>
                <a:lnTo>
                  <a:pt x="182546" y="31066"/>
                </a:lnTo>
                <a:lnTo>
                  <a:pt x="194087" y="28315"/>
                </a:lnTo>
                <a:lnTo>
                  <a:pt x="205591" y="25211"/>
                </a:lnTo>
                <a:lnTo>
                  <a:pt x="228534" y="18376"/>
                </a:lnTo>
                <a:lnTo>
                  <a:pt x="246336" y="16045"/>
                </a:lnTo>
                <a:lnTo>
                  <a:pt x="268364" y="14491"/>
                </a:lnTo>
                <a:lnTo>
                  <a:pt x="293209" y="13455"/>
                </a:lnTo>
                <a:lnTo>
                  <a:pt x="314853" y="11495"/>
                </a:lnTo>
                <a:lnTo>
                  <a:pt x="334361" y="8918"/>
                </a:lnTo>
                <a:lnTo>
                  <a:pt x="352448" y="5930"/>
                </a:lnTo>
                <a:lnTo>
                  <a:pt x="369585" y="3937"/>
                </a:lnTo>
                <a:lnTo>
                  <a:pt x="386090" y="2609"/>
                </a:lnTo>
                <a:lnTo>
                  <a:pt x="402173" y="1724"/>
                </a:lnTo>
                <a:lnTo>
                  <a:pt x="433590" y="741"/>
                </a:lnTo>
                <a:lnTo>
                  <a:pt x="519423" y="109"/>
                </a:lnTo>
                <a:lnTo>
                  <a:pt x="574273" y="0"/>
                </a:lnTo>
                <a:lnTo>
                  <a:pt x="601289" y="1254"/>
                </a:lnTo>
                <a:lnTo>
                  <a:pt x="754380" y="1138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3"/>
          <p:cNvSpPr/>
          <p:nvPr/>
        </p:nvSpPr>
        <p:spPr>
          <a:xfrm>
            <a:off x="5259061" y="2457450"/>
            <a:ext cx="202606" cy="422910"/>
          </a:xfrm>
          <a:custGeom>
            <a:avLst/>
            <a:gdLst/>
            <a:ahLst/>
            <a:cxnLst/>
            <a:rect l="0" t="0" r="0" b="0"/>
            <a:pathLst>
              <a:path w="202606" h="422910">
                <a:moveTo>
                  <a:pt x="55889" y="0"/>
                </a:moveTo>
                <a:lnTo>
                  <a:pt x="55889" y="25749"/>
                </a:lnTo>
                <a:lnTo>
                  <a:pt x="54618" y="29866"/>
                </a:lnTo>
                <a:lnTo>
                  <a:pt x="49821" y="37827"/>
                </a:lnTo>
                <a:lnTo>
                  <a:pt x="45493" y="50618"/>
                </a:lnTo>
                <a:lnTo>
                  <a:pt x="40069" y="69305"/>
                </a:lnTo>
                <a:lnTo>
                  <a:pt x="20298" y="144148"/>
                </a:lnTo>
                <a:lnTo>
                  <a:pt x="13111" y="172298"/>
                </a:lnTo>
                <a:lnTo>
                  <a:pt x="8320" y="196145"/>
                </a:lnTo>
                <a:lnTo>
                  <a:pt x="5127" y="217123"/>
                </a:lnTo>
                <a:lnTo>
                  <a:pt x="2997" y="236189"/>
                </a:lnTo>
                <a:lnTo>
                  <a:pt x="1577" y="251439"/>
                </a:lnTo>
                <a:lnTo>
                  <a:pt x="631" y="264146"/>
                </a:lnTo>
                <a:lnTo>
                  <a:pt x="0" y="275157"/>
                </a:lnTo>
                <a:lnTo>
                  <a:pt x="850" y="285038"/>
                </a:lnTo>
                <a:lnTo>
                  <a:pt x="2686" y="294165"/>
                </a:lnTo>
                <a:lnTo>
                  <a:pt x="5180" y="302790"/>
                </a:lnTo>
                <a:lnTo>
                  <a:pt x="11339" y="315760"/>
                </a:lnTo>
                <a:lnTo>
                  <a:pt x="14758" y="320996"/>
                </a:lnTo>
                <a:lnTo>
                  <a:pt x="19578" y="325757"/>
                </a:lnTo>
                <a:lnTo>
                  <a:pt x="25332" y="330201"/>
                </a:lnTo>
                <a:lnTo>
                  <a:pt x="31707" y="334434"/>
                </a:lnTo>
                <a:lnTo>
                  <a:pt x="38498" y="337256"/>
                </a:lnTo>
                <a:lnTo>
                  <a:pt x="45565" y="339137"/>
                </a:lnTo>
                <a:lnTo>
                  <a:pt x="52816" y="340391"/>
                </a:lnTo>
                <a:lnTo>
                  <a:pt x="61460" y="338687"/>
                </a:lnTo>
                <a:lnTo>
                  <a:pt x="71033" y="335011"/>
                </a:lnTo>
                <a:lnTo>
                  <a:pt x="81225" y="330021"/>
                </a:lnTo>
                <a:lnTo>
                  <a:pt x="89289" y="326694"/>
                </a:lnTo>
                <a:lnTo>
                  <a:pt x="95936" y="324475"/>
                </a:lnTo>
                <a:lnTo>
                  <a:pt x="101637" y="322997"/>
                </a:lnTo>
                <a:lnTo>
                  <a:pt x="107977" y="320741"/>
                </a:lnTo>
                <a:lnTo>
                  <a:pt x="114745" y="317967"/>
                </a:lnTo>
                <a:lnTo>
                  <a:pt x="121796" y="314848"/>
                </a:lnTo>
                <a:lnTo>
                  <a:pt x="127767" y="310228"/>
                </a:lnTo>
                <a:lnTo>
                  <a:pt x="133017" y="304609"/>
                </a:lnTo>
                <a:lnTo>
                  <a:pt x="137788" y="298322"/>
                </a:lnTo>
                <a:lnTo>
                  <a:pt x="144778" y="290321"/>
                </a:lnTo>
                <a:lnTo>
                  <a:pt x="153248" y="281177"/>
                </a:lnTo>
                <a:lnTo>
                  <a:pt x="182082" y="251262"/>
                </a:lnTo>
                <a:lnTo>
                  <a:pt x="188175" y="241635"/>
                </a:lnTo>
                <a:lnTo>
                  <a:pt x="189800" y="237290"/>
                </a:lnTo>
                <a:lnTo>
                  <a:pt x="194991" y="229075"/>
                </a:lnTo>
                <a:lnTo>
                  <a:pt x="198154" y="225106"/>
                </a:lnTo>
                <a:lnTo>
                  <a:pt x="200262" y="219921"/>
                </a:lnTo>
                <a:lnTo>
                  <a:pt x="202605" y="207386"/>
                </a:lnTo>
                <a:lnTo>
                  <a:pt x="201959" y="201757"/>
                </a:lnTo>
                <a:lnTo>
                  <a:pt x="200259" y="196734"/>
                </a:lnTo>
                <a:lnTo>
                  <a:pt x="197855" y="192116"/>
                </a:lnTo>
                <a:lnTo>
                  <a:pt x="194983" y="189037"/>
                </a:lnTo>
                <a:lnTo>
                  <a:pt x="191798" y="186985"/>
                </a:lnTo>
                <a:lnTo>
                  <a:pt x="188405" y="185616"/>
                </a:lnTo>
                <a:lnTo>
                  <a:pt x="183603" y="184704"/>
                </a:lnTo>
                <a:lnTo>
                  <a:pt x="177861" y="184096"/>
                </a:lnTo>
                <a:lnTo>
                  <a:pt x="171494" y="183690"/>
                </a:lnTo>
                <a:lnTo>
                  <a:pt x="161032" y="183240"/>
                </a:lnTo>
                <a:lnTo>
                  <a:pt x="156464" y="183120"/>
                </a:lnTo>
                <a:lnTo>
                  <a:pt x="152149" y="184310"/>
                </a:lnTo>
                <a:lnTo>
                  <a:pt x="148002" y="186373"/>
                </a:lnTo>
                <a:lnTo>
                  <a:pt x="143968" y="189018"/>
                </a:lnTo>
                <a:lnTo>
                  <a:pt x="140008" y="192052"/>
                </a:lnTo>
                <a:lnTo>
                  <a:pt x="136098" y="195345"/>
                </a:lnTo>
                <a:lnTo>
                  <a:pt x="132221" y="198809"/>
                </a:lnTo>
                <a:lnTo>
                  <a:pt x="124528" y="206046"/>
                </a:lnTo>
                <a:lnTo>
                  <a:pt x="120698" y="209754"/>
                </a:lnTo>
                <a:lnTo>
                  <a:pt x="115605" y="213496"/>
                </a:lnTo>
                <a:lnTo>
                  <a:pt x="109669" y="217260"/>
                </a:lnTo>
                <a:lnTo>
                  <a:pt x="103172" y="221040"/>
                </a:lnTo>
                <a:lnTo>
                  <a:pt x="97571" y="224830"/>
                </a:lnTo>
                <a:lnTo>
                  <a:pt x="92567" y="228626"/>
                </a:lnTo>
                <a:lnTo>
                  <a:pt x="87961" y="232428"/>
                </a:lnTo>
                <a:lnTo>
                  <a:pt x="83620" y="236232"/>
                </a:lnTo>
                <a:lnTo>
                  <a:pt x="79456" y="240037"/>
                </a:lnTo>
                <a:lnTo>
                  <a:pt x="75410" y="243845"/>
                </a:lnTo>
                <a:lnTo>
                  <a:pt x="71443" y="248923"/>
                </a:lnTo>
                <a:lnTo>
                  <a:pt x="67528" y="254848"/>
                </a:lnTo>
                <a:lnTo>
                  <a:pt x="63648" y="261339"/>
                </a:lnTo>
                <a:lnTo>
                  <a:pt x="59792" y="268206"/>
                </a:lnTo>
                <a:lnTo>
                  <a:pt x="52120" y="282609"/>
                </a:lnTo>
                <a:lnTo>
                  <a:pt x="48296" y="288736"/>
                </a:lnTo>
                <a:lnTo>
                  <a:pt x="44477" y="294090"/>
                </a:lnTo>
                <a:lnTo>
                  <a:pt x="40661" y="298930"/>
                </a:lnTo>
                <a:lnTo>
                  <a:pt x="36847" y="307237"/>
                </a:lnTo>
                <a:lnTo>
                  <a:pt x="33034" y="317854"/>
                </a:lnTo>
                <a:lnTo>
                  <a:pt x="29222" y="330013"/>
                </a:lnTo>
                <a:lnTo>
                  <a:pt x="25411" y="339388"/>
                </a:lnTo>
                <a:lnTo>
                  <a:pt x="21600" y="346909"/>
                </a:lnTo>
                <a:lnTo>
                  <a:pt x="17790" y="353192"/>
                </a:lnTo>
                <a:lnTo>
                  <a:pt x="15250" y="361191"/>
                </a:lnTo>
                <a:lnTo>
                  <a:pt x="13556" y="370334"/>
                </a:lnTo>
                <a:lnTo>
                  <a:pt x="12427" y="380239"/>
                </a:lnTo>
                <a:lnTo>
                  <a:pt x="11674" y="389383"/>
                </a:lnTo>
                <a:lnTo>
                  <a:pt x="11172" y="398018"/>
                </a:lnTo>
                <a:lnTo>
                  <a:pt x="10837" y="406315"/>
                </a:lnTo>
                <a:lnTo>
                  <a:pt x="11884" y="411847"/>
                </a:lnTo>
                <a:lnTo>
                  <a:pt x="13853" y="415534"/>
                </a:lnTo>
                <a:lnTo>
                  <a:pt x="21598" y="4229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4"/>
          <p:cNvSpPr/>
          <p:nvPr/>
        </p:nvSpPr>
        <p:spPr>
          <a:xfrm>
            <a:off x="5955029" y="2263139"/>
            <a:ext cx="297181" cy="11419"/>
          </a:xfrm>
          <a:custGeom>
            <a:avLst/>
            <a:gdLst/>
            <a:ahLst/>
            <a:cxnLst/>
            <a:rect l="0" t="0" r="0" b="0"/>
            <a:pathLst>
              <a:path w="297181" h="11419">
                <a:moveTo>
                  <a:pt x="0" y="0"/>
                </a:moveTo>
                <a:lnTo>
                  <a:pt x="18204" y="6068"/>
                </a:lnTo>
                <a:lnTo>
                  <a:pt x="24836" y="7856"/>
                </a:lnTo>
                <a:lnTo>
                  <a:pt x="30528" y="9047"/>
                </a:lnTo>
                <a:lnTo>
                  <a:pt x="35592" y="9842"/>
                </a:lnTo>
                <a:lnTo>
                  <a:pt x="41508" y="10371"/>
                </a:lnTo>
                <a:lnTo>
                  <a:pt x="47992" y="10724"/>
                </a:lnTo>
                <a:lnTo>
                  <a:pt x="61970" y="11117"/>
                </a:lnTo>
                <a:lnTo>
                  <a:pt x="128028" y="11418"/>
                </a:lnTo>
                <a:lnTo>
                  <a:pt x="142502" y="10152"/>
                </a:lnTo>
                <a:lnTo>
                  <a:pt x="159771" y="8038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5"/>
          <p:cNvSpPr/>
          <p:nvPr/>
        </p:nvSpPr>
        <p:spPr>
          <a:xfrm>
            <a:off x="5977890" y="2366009"/>
            <a:ext cx="228600" cy="34292"/>
          </a:xfrm>
          <a:custGeom>
            <a:avLst/>
            <a:gdLst/>
            <a:ahLst/>
            <a:cxnLst/>
            <a:rect l="0" t="0" r="0" b="0"/>
            <a:pathLst>
              <a:path w="228600" h="34292">
                <a:moveTo>
                  <a:pt x="0" y="34291"/>
                </a:moveTo>
                <a:lnTo>
                  <a:pt x="18203" y="28223"/>
                </a:lnTo>
                <a:lnTo>
                  <a:pt x="27375" y="26435"/>
                </a:lnTo>
                <a:lnTo>
                  <a:pt x="37300" y="25244"/>
                </a:lnTo>
                <a:lnTo>
                  <a:pt x="47727" y="24449"/>
                </a:lnTo>
                <a:lnTo>
                  <a:pt x="57218" y="22650"/>
                </a:lnTo>
                <a:lnTo>
                  <a:pt x="66085" y="20180"/>
                </a:lnTo>
                <a:lnTo>
                  <a:pt x="74537" y="17263"/>
                </a:lnTo>
                <a:lnTo>
                  <a:pt x="85251" y="15319"/>
                </a:lnTo>
                <a:lnTo>
                  <a:pt x="97474" y="14023"/>
                </a:lnTo>
                <a:lnTo>
                  <a:pt x="110703" y="13159"/>
                </a:lnTo>
                <a:lnTo>
                  <a:pt x="132174" y="12198"/>
                </a:lnTo>
                <a:lnTo>
                  <a:pt x="141456" y="11942"/>
                </a:lnTo>
                <a:lnTo>
                  <a:pt x="152724" y="10502"/>
                </a:lnTo>
                <a:lnTo>
                  <a:pt x="165316" y="8271"/>
                </a:lnTo>
                <a:lnTo>
                  <a:pt x="178791" y="5515"/>
                </a:lnTo>
                <a:lnTo>
                  <a:pt x="189044" y="3676"/>
                </a:lnTo>
                <a:lnTo>
                  <a:pt x="197149" y="2451"/>
                </a:lnTo>
                <a:lnTo>
                  <a:pt x="22859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6"/>
          <p:cNvSpPr/>
          <p:nvPr/>
        </p:nvSpPr>
        <p:spPr>
          <a:xfrm>
            <a:off x="6503869" y="1886009"/>
            <a:ext cx="251262" cy="411421"/>
          </a:xfrm>
          <a:custGeom>
            <a:avLst/>
            <a:gdLst/>
            <a:ahLst/>
            <a:cxnLst/>
            <a:rect l="0" t="0" r="0" b="0"/>
            <a:pathLst>
              <a:path w="251262" h="411421">
                <a:moveTo>
                  <a:pt x="251261" y="91380"/>
                </a:moveTo>
                <a:lnTo>
                  <a:pt x="251261" y="59562"/>
                </a:lnTo>
                <a:lnTo>
                  <a:pt x="249991" y="53659"/>
                </a:lnTo>
                <a:lnTo>
                  <a:pt x="245193" y="43712"/>
                </a:lnTo>
                <a:lnTo>
                  <a:pt x="238827" y="35058"/>
                </a:lnTo>
                <a:lnTo>
                  <a:pt x="235352" y="30972"/>
                </a:lnTo>
                <a:lnTo>
                  <a:pt x="230495" y="26978"/>
                </a:lnTo>
                <a:lnTo>
                  <a:pt x="224716" y="23046"/>
                </a:lnTo>
                <a:lnTo>
                  <a:pt x="218325" y="19154"/>
                </a:lnTo>
                <a:lnTo>
                  <a:pt x="211524" y="15289"/>
                </a:lnTo>
                <a:lnTo>
                  <a:pt x="197193" y="7609"/>
                </a:lnTo>
                <a:lnTo>
                  <a:pt x="191085" y="5053"/>
                </a:lnTo>
                <a:lnTo>
                  <a:pt x="185744" y="3349"/>
                </a:lnTo>
                <a:lnTo>
                  <a:pt x="180912" y="2213"/>
                </a:lnTo>
                <a:lnTo>
                  <a:pt x="176422" y="1455"/>
                </a:lnTo>
                <a:lnTo>
                  <a:pt x="172158" y="950"/>
                </a:lnTo>
                <a:lnTo>
                  <a:pt x="168046" y="614"/>
                </a:lnTo>
                <a:lnTo>
                  <a:pt x="161494" y="389"/>
                </a:lnTo>
                <a:lnTo>
                  <a:pt x="124951" y="0"/>
                </a:lnTo>
                <a:lnTo>
                  <a:pt x="118794" y="1250"/>
                </a:lnTo>
                <a:lnTo>
                  <a:pt x="112150" y="3353"/>
                </a:lnTo>
                <a:lnTo>
                  <a:pt x="105180" y="6026"/>
                </a:lnTo>
                <a:lnTo>
                  <a:pt x="99263" y="7807"/>
                </a:lnTo>
                <a:lnTo>
                  <a:pt x="94049" y="8995"/>
                </a:lnTo>
                <a:lnTo>
                  <a:pt x="89303" y="9787"/>
                </a:lnTo>
                <a:lnTo>
                  <a:pt x="84869" y="12855"/>
                </a:lnTo>
                <a:lnTo>
                  <a:pt x="80643" y="17440"/>
                </a:lnTo>
                <a:lnTo>
                  <a:pt x="76555" y="23037"/>
                </a:lnTo>
                <a:lnTo>
                  <a:pt x="71290" y="28038"/>
                </a:lnTo>
                <a:lnTo>
                  <a:pt x="65240" y="32642"/>
                </a:lnTo>
                <a:lnTo>
                  <a:pt x="58667" y="36982"/>
                </a:lnTo>
                <a:lnTo>
                  <a:pt x="53015" y="41145"/>
                </a:lnTo>
                <a:lnTo>
                  <a:pt x="47977" y="45190"/>
                </a:lnTo>
                <a:lnTo>
                  <a:pt x="43348" y="49157"/>
                </a:lnTo>
                <a:lnTo>
                  <a:pt x="38992" y="54341"/>
                </a:lnTo>
                <a:lnTo>
                  <a:pt x="34818" y="60338"/>
                </a:lnTo>
                <a:lnTo>
                  <a:pt x="30766" y="66875"/>
                </a:lnTo>
                <a:lnTo>
                  <a:pt x="26794" y="72504"/>
                </a:lnTo>
                <a:lnTo>
                  <a:pt x="18994" y="82144"/>
                </a:lnTo>
                <a:lnTo>
                  <a:pt x="15136" y="89033"/>
                </a:lnTo>
                <a:lnTo>
                  <a:pt x="11295" y="97435"/>
                </a:lnTo>
                <a:lnTo>
                  <a:pt x="7463" y="106847"/>
                </a:lnTo>
                <a:lnTo>
                  <a:pt x="4909" y="114391"/>
                </a:lnTo>
                <a:lnTo>
                  <a:pt x="2071" y="126161"/>
                </a:lnTo>
                <a:lnTo>
                  <a:pt x="810" y="135625"/>
                </a:lnTo>
                <a:lnTo>
                  <a:pt x="99" y="148093"/>
                </a:lnTo>
                <a:lnTo>
                  <a:pt x="0" y="152049"/>
                </a:lnTo>
                <a:lnTo>
                  <a:pt x="1203" y="155956"/>
                </a:lnTo>
                <a:lnTo>
                  <a:pt x="8874" y="167966"/>
                </a:lnTo>
                <a:lnTo>
                  <a:pt x="9659" y="169107"/>
                </a:lnTo>
                <a:lnTo>
                  <a:pt x="11453" y="169868"/>
                </a:lnTo>
                <a:lnTo>
                  <a:pt x="16832" y="170714"/>
                </a:lnTo>
                <a:lnTo>
                  <a:pt x="20045" y="169669"/>
                </a:lnTo>
                <a:lnTo>
                  <a:pt x="27002" y="165122"/>
                </a:lnTo>
                <a:lnTo>
                  <a:pt x="31904" y="162132"/>
                </a:lnTo>
                <a:lnTo>
                  <a:pt x="37713" y="158868"/>
                </a:lnTo>
                <a:lnTo>
                  <a:pt x="44126" y="155422"/>
                </a:lnTo>
                <a:lnTo>
                  <a:pt x="49671" y="151855"/>
                </a:lnTo>
                <a:lnTo>
                  <a:pt x="54637" y="148207"/>
                </a:lnTo>
                <a:lnTo>
                  <a:pt x="59218" y="144505"/>
                </a:lnTo>
                <a:lnTo>
                  <a:pt x="67352" y="139497"/>
                </a:lnTo>
                <a:lnTo>
                  <a:pt x="77855" y="133618"/>
                </a:lnTo>
                <a:lnTo>
                  <a:pt x="89937" y="127159"/>
                </a:lnTo>
                <a:lnTo>
                  <a:pt x="99262" y="121583"/>
                </a:lnTo>
                <a:lnTo>
                  <a:pt x="106748" y="116595"/>
                </a:lnTo>
                <a:lnTo>
                  <a:pt x="113009" y="112000"/>
                </a:lnTo>
                <a:lnTo>
                  <a:pt x="118453" y="107667"/>
                </a:lnTo>
                <a:lnTo>
                  <a:pt x="123352" y="103508"/>
                </a:lnTo>
                <a:lnTo>
                  <a:pt x="127888" y="99466"/>
                </a:lnTo>
                <a:lnTo>
                  <a:pt x="136315" y="91587"/>
                </a:lnTo>
                <a:lnTo>
                  <a:pt x="152073" y="76181"/>
                </a:lnTo>
                <a:lnTo>
                  <a:pt x="154656" y="72358"/>
                </a:lnTo>
                <a:lnTo>
                  <a:pt x="159560" y="60909"/>
                </a:lnTo>
                <a:lnTo>
                  <a:pt x="165208" y="53284"/>
                </a:lnTo>
                <a:lnTo>
                  <a:pt x="167223" y="48203"/>
                </a:lnTo>
                <a:lnTo>
                  <a:pt x="169460" y="35784"/>
                </a:lnTo>
                <a:lnTo>
                  <a:pt x="170056" y="32726"/>
                </a:lnTo>
                <a:lnTo>
                  <a:pt x="170454" y="31958"/>
                </a:lnTo>
                <a:lnTo>
                  <a:pt x="170720" y="32715"/>
                </a:lnTo>
                <a:lnTo>
                  <a:pt x="171094" y="39849"/>
                </a:lnTo>
                <a:lnTo>
                  <a:pt x="172415" y="45596"/>
                </a:lnTo>
                <a:lnTo>
                  <a:pt x="174568" y="53238"/>
                </a:lnTo>
                <a:lnTo>
                  <a:pt x="177272" y="62142"/>
                </a:lnTo>
                <a:lnTo>
                  <a:pt x="179075" y="70618"/>
                </a:lnTo>
                <a:lnTo>
                  <a:pt x="180277" y="78809"/>
                </a:lnTo>
                <a:lnTo>
                  <a:pt x="181078" y="86809"/>
                </a:lnTo>
                <a:lnTo>
                  <a:pt x="182882" y="94683"/>
                </a:lnTo>
                <a:lnTo>
                  <a:pt x="185356" y="102472"/>
                </a:lnTo>
                <a:lnTo>
                  <a:pt x="188273" y="110205"/>
                </a:lnTo>
                <a:lnTo>
                  <a:pt x="190219" y="117900"/>
                </a:lnTo>
                <a:lnTo>
                  <a:pt x="191516" y="125570"/>
                </a:lnTo>
                <a:lnTo>
                  <a:pt x="192381" y="133224"/>
                </a:lnTo>
                <a:lnTo>
                  <a:pt x="192958" y="142136"/>
                </a:lnTo>
                <a:lnTo>
                  <a:pt x="193342" y="151887"/>
                </a:lnTo>
                <a:lnTo>
                  <a:pt x="193883" y="180429"/>
                </a:lnTo>
                <a:lnTo>
                  <a:pt x="194107" y="385540"/>
                </a:lnTo>
                <a:lnTo>
                  <a:pt x="195378" y="391627"/>
                </a:lnTo>
                <a:lnTo>
                  <a:pt x="197495" y="396955"/>
                </a:lnTo>
                <a:lnTo>
                  <a:pt x="205540" y="4114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7"/>
          <p:cNvSpPr/>
          <p:nvPr/>
        </p:nvSpPr>
        <p:spPr>
          <a:xfrm>
            <a:off x="6366509" y="2333312"/>
            <a:ext cx="594361" cy="32698"/>
          </a:xfrm>
          <a:custGeom>
            <a:avLst/>
            <a:gdLst/>
            <a:ahLst/>
            <a:cxnLst/>
            <a:rect l="0" t="0" r="0" b="0"/>
            <a:pathLst>
              <a:path w="594361" h="32698">
                <a:moveTo>
                  <a:pt x="0" y="32697"/>
                </a:moveTo>
                <a:lnTo>
                  <a:pt x="18204" y="26630"/>
                </a:lnTo>
                <a:lnTo>
                  <a:pt x="26106" y="24842"/>
                </a:lnTo>
                <a:lnTo>
                  <a:pt x="33915" y="23651"/>
                </a:lnTo>
                <a:lnTo>
                  <a:pt x="41659" y="22856"/>
                </a:lnTo>
                <a:lnTo>
                  <a:pt x="53173" y="21057"/>
                </a:lnTo>
                <a:lnTo>
                  <a:pt x="82899" y="15670"/>
                </a:lnTo>
                <a:lnTo>
                  <a:pt x="95907" y="13726"/>
                </a:lnTo>
                <a:lnTo>
                  <a:pt x="107117" y="12430"/>
                </a:lnTo>
                <a:lnTo>
                  <a:pt x="117132" y="11566"/>
                </a:lnTo>
                <a:lnTo>
                  <a:pt x="127618" y="10990"/>
                </a:lnTo>
                <a:lnTo>
                  <a:pt x="149429" y="10349"/>
                </a:lnTo>
                <a:lnTo>
                  <a:pt x="223312" y="9882"/>
                </a:lnTo>
                <a:lnTo>
                  <a:pt x="286363" y="6471"/>
                </a:lnTo>
                <a:lnTo>
                  <a:pt x="328069" y="3783"/>
                </a:lnTo>
                <a:lnTo>
                  <a:pt x="404889" y="797"/>
                </a:lnTo>
                <a:lnTo>
                  <a:pt x="441376" y="0"/>
                </a:lnTo>
                <a:lnTo>
                  <a:pt x="470781" y="739"/>
                </a:lnTo>
                <a:lnTo>
                  <a:pt x="495464" y="2502"/>
                </a:lnTo>
                <a:lnTo>
                  <a:pt x="532626" y="6577"/>
                </a:lnTo>
                <a:lnTo>
                  <a:pt x="553377" y="8389"/>
                </a:lnTo>
                <a:lnTo>
                  <a:pt x="560688" y="10142"/>
                </a:lnTo>
                <a:lnTo>
                  <a:pt x="566832" y="12580"/>
                </a:lnTo>
                <a:lnTo>
                  <a:pt x="594360" y="212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8"/>
          <p:cNvSpPr/>
          <p:nvPr/>
        </p:nvSpPr>
        <p:spPr>
          <a:xfrm>
            <a:off x="6549390" y="2491739"/>
            <a:ext cx="274320" cy="240031"/>
          </a:xfrm>
          <a:custGeom>
            <a:avLst/>
            <a:gdLst/>
            <a:ahLst/>
            <a:cxnLst/>
            <a:rect l="0" t="0" r="0" b="0"/>
            <a:pathLst>
              <a:path w="274320" h="240031">
                <a:moveTo>
                  <a:pt x="0" y="0"/>
                </a:moveTo>
                <a:lnTo>
                  <a:pt x="25750" y="25751"/>
                </a:lnTo>
                <a:lnTo>
                  <a:pt x="33676" y="32407"/>
                </a:lnTo>
                <a:lnTo>
                  <a:pt x="56030" y="49963"/>
                </a:lnTo>
                <a:lnTo>
                  <a:pt x="67833" y="59979"/>
                </a:lnTo>
                <a:lnTo>
                  <a:pt x="79512" y="70466"/>
                </a:lnTo>
                <a:lnTo>
                  <a:pt x="102648" y="92279"/>
                </a:lnTo>
                <a:lnTo>
                  <a:pt x="147855" y="136565"/>
                </a:lnTo>
                <a:lnTo>
                  <a:pt x="154450" y="141844"/>
                </a:lnTo>
                <a:lnTo>
                  <a:pt x="161386" y="146633"/>
                </a:lnTo>
                <a:lnTo>
                  <a:pt x="168551" y="151095"/>
                </a:lnTo>
                <a:lnTo>
                  <a:pt x="174598" y="155340"/>
                </a:lnTo>
                <a:lnTo>
                  <a:pt x="179898" y="159440"/>
                </a:lnTo>
                <a:lnTo>
                  <a:pt x="184702" y="163444"/>
                </a:lnTo>
                <a:lnTo>
                  <a:pt x="189174" y="167382"/>
                </a:lnTo>
                <a:lnTo>
                  <a:pt x="197530" y="175146"/>
                </a:lnTo>
                <a:lnTo>
                  <a:pt x="213243" y="190478"/>
                </a:lnTo>
                <a:lnTo>
                  <a:pt x="232394" y="209548"/>
                </a:lnTo>
                <a:lnTo>
                  <a:pt x="236209" y="212088"/>
                </a:lnTo>
                <a:lnTo>
                  <a:pt x="243835" y="214912"/>
                </a:lnTo>
                <a:lnTo>
                  <a:pt x="251457" y="219553"/>
                </a:lnTo>
                <a:lnTo>
                  <a:pt x="260631" y="226813"/>
                </a:lnTo>
                <a:lnTo>
                  <a:pt x="265273" y="231193"/>
                </a:lnTo>
                <a:lnTo>
                  <a:pt x="274319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9"/>
          <p:cNvSpPr/>
          <p:nvPr/>
        </p:nvSpPr>
        <p:spPr>
          <a:xfrm>
            <a:off x="6469379" y="2457450"/>
            <a:ext cx="274322" cy="365760"/>
          </a:xfrm>
          <a:custGeom>
            <a:avLst/>
            <a:gdLst/>
            <a:ahLst/>
            <a:cxnLst/>
            <a:rect l="0" t="0" r="0" b="0"/>
            <a:pathLst>
              <a:path w="274322" h="365760">
                <a:moveTo>
                  <a:pt x="274321" y="0"/>
                </a:moveTo>
                <a:lnTo>
                  <a:pt x="262185" y="12135"/>
                </a:lnTo>
                <a:lnTo>
                  <a:pt x="257340" y="18250"/>
                </a:lnTo>
                <a:lnTo>
                  <a:pt x="252840" y="24866"/>
                </a:lnTo>
                <a:lnTo>
                  <a:pt x="248570" y="31817"/>
                </a:lnTo>
                <a:lnTo>
                  <a:pt x="244453" y="38991"/>
                </a:lnTo>
                <a:lnTo>
                  <a:pt x="236493" y="53736"/>
                </a:lnTo>
                <a:lnTo>
                  <a:pt x="231322" y="61224"/>
                </a:lnTo>
                <a:lnTo>
                  <a:pt x="225335" y="68756"/>
                </a:lnTo>
                <a:lnTo>
                  <a:pt x="218804" y="76317"/>
                </a:lnTo>
                <a:lnTo>
                  <a:pt x="213179" y="85168"/>
                </a:lnTo>
                <a:lnTo>
                  <a:pt x="208160" y="94878"/>
                </a:lnTo>
                <a:lnTo>
                  <a:pt x="199196" y="114558"/>
                </a:lnTo>
                <a:lnTo>
                  <a:pt x="190978" y="131771"/>
                </a:lnTo>
                <a:lnTo>
                  <a:pt x="185739" y="141187"/>
                </a:lnTo>
                <a:lnTo>
                  <a:pt x="179706" y="151275"/>
                </a:lnTo>
                <a:lnTo>
                  <a:pt x="173145" y="161810"/>
                </a:lnTo>
                <a:lnTo>
                  <a:pt x="163690" y="175183"/>
                </a:lnTo>
                <a:lnTo>
                  <a:pt x="139638" y="206975"/>
                </a:lnTo>
                <a:lnTo>
                  <a:pt x="128652" y="220533"/>
                </a:lnTo>
                <a:lnTo>
                  <a:pt x="118788" y="232112"/>
                </a:lnTo>
                <a:lnTo>
                  <a:pt x="109672" y="242371"/>
                </a:lnTo>
                <a:lnTo>
                  <a:pt x="101055" y="253020"/>
                </a:lnTo>
                <a:lnTo>
                  <a:pt x="92770" y="263930"/>
                </a:lnTo>
                <a:lnTo>
                  <a:pt x="84707" y="275013"/>
                </a:lnTo>
                <a:lnTo>
                  <a:pt x="78061" y="283672"/>
                </a:lnTo>
                <a:lnTo>
                  <a:pt x="72361" y="290715"/>
                </a:lnTo>
                <a:lnTo>
                  <a:pt x="67291" y="296679"/>
                </a:lnTo>
                <a:lnTo>
                  <a:pt x="60101" y="304466"/>
                </a:lnTo>
                <a:lnTo>
                  <a:pt x="27959" y="337566"/>
                </a:lnTo>
                <a:lnTo>
                  <a:pt x="22449" y="343154"/>
                </a:lnTo>
                <a:lnTo>
                  <a:pt x="16328" y="352749"/>
                </a:lnTo>
                <a:lnTo>
                  <a:pt x="14695" y="357086"/>
                </a:lnTo>
                <a:lnTo>
                  <a:pt x="12337" y="359977"/>
                </a:lnTo>
                <a:lnTo>
                  <a:pt x="9495" y="361905"/>
                </a:ln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0"/>
          <p:cNvSpPr/>
          <p:nvPr/>
        </p:nvSpPr>
        <p:spPr>
          <a:xfrm>
            <a:off x="5886450" y="3188969"/>
            <a:ext cx="251460" cy="11432"/>
          </a:xfrm>
          <a:custGeom>
            <a:avLst/>
            <a:gdLst/>
            <a:ahLst/>
            <a:cxnLst/>
            <a:rect l="0" t="0" r="0" b="0"/>
            <a:pathLst>
              <a:path w="251460" h="11432">
                <a:moveTo>
                  <a:pt x="0" y="0"/>
                </a:moveTo>
                <a:lnTo>
                  <a:pt x="24271" y="0"/>
                </a:lnTo>
                <a:lnTo>
                  <a:pt x="37770" y="1270"/>
                </a:lnTo>
                <a:lnTo>
                  <a:pt x="53120" y="3387"/>
                </a:lnTo>
                <a:lnTo>
                  <a:pt x="69703" y="6068"/>
                </a:lnTo>
                <a:lnTo>
                  <a:pt x="93459" y="7856"/>
                </a:lnTo>
                <a:lnTo>
                  <a:pt x="121996" y="9047"/>
                </a:lnTo>
                <a:lnTo>
                  <a:pt x="230294" y="11221"/>
                </a:lnTo>
                <a:lnTo>
                  <a:pt x="251459" y="114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1"/>
          <p:cNvSpPr/>
          <p:nvPr/>
        </p:nvSpPr>
        <p:spPr>
          <a:xfrm>
            <a:off x="5875020" y="3246119"/>
            <a:ext cx="251460" cy="57152"/>
          </a:xfrm>
          <a:custGeom>
            <a:avLst/>
            <a:gdLst/>
            <a:ahLst/>
            <a:cxnLst/>
            <a:rect l="0" t="0" r="0" b="0"/>
            <a:pathLst>
              <a:path w="251460" h="57152">
                <a:moveTo>
                  <a:pt x="0" y="57151"/>
                </a:moveTo>
                <a:lnTo>
                  <a:pt x="6067" y="57151"/>
                </a:lnTo>
                <a:lnTo>
                  <a:pt x="11665" y="55881"/>
                </a:lnTo>
                <a:lnTo>
                  <a:pt x="19206" y="53764"/>
                </a:lnTo>
                <a:lnTo>
                  <a:pt x="28044" y="51083"/>
                </a:lnTo>
                <a:lnTo>
                  <a:pt x="36476" y="48025"/>
                </a:lnTo>
                <a:lnTo>
                  <a:pt x="44638" y="44717"/>
                </a:lnTo>
                <a:lnTo>
                  <a:pt x="52618" y="41241"/>
                </a:lnTo>
                <a:lnTo>
                  <a:pt x="73178" y="35115"/>
                </a:lnTo>
                <a:lnTo>
                  <a:pt x="136663" y="18147"/>
                </a:lnTo>
                <a:lnTo>
                  <a:pt x="160958" y="12098"/>
                </a:lnTo>
                <a:lnTo>
                  <a:pt x="178426" y="8065"/>
                </a:lnTo>
                <a:lnTo>
                  <a:pt x="191340" y="5377"/>
                </a:lnTo>
                <a:lnTo>
                  <a:pt x="202490" y="3585"/>
                </a:lnTo>
                <a:lnTo>
                  <a:pt x="212463" y="2390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2"/>
          <p:cNvSpPr/>
          <p:nvPr/>
        </p:nvSpPr>
        <p:spPr>
          <a:xfrm>
            <a:off x="6332220" y="3154679"/>
            <a:ext cx="171450" cy="331472"/>
          </a:xfrm>
          <a:custGeom>
            <a:avLst/>
            <a:gdLst/>
            <a:ahLst/>
            <a:cxnLst/>
            <a:rect l="0" t="0" r="0" b="0"/>
            <a:pathLst>
              <a:path w="171450" h="331472">
                <a:moveTo>
                  <a:pt x="0" y="0"/>
                </a:moveTo>
                <a:lnTo>
                  <a:pt x="6067" y="18204"/>
                </a:lnTo>
                <a:lnTo>
                  <a:pt x="9125" y="24836"/>
                </a:lnTo>
                <a:lnTo>
                  <a:pt x="12433" y="30527"/>
                </a:lnTo>
                <a:lnTo>
                  <a:pt x="15908" y="35592"/>
                </a:lnTo>
                <a:lnTo>
                  <a:pt x="19495" y="41508"/>
                </a:lnTo>
                <a:lnTo>
                  <a:pt x="23157" y="47992"/>
                </a:lnTo>
                <a:lnTo>
                  <a:pt x="30612" y="61970"/>
                </a:lnTo>
                <a:lnTo>
                  <a:pt x="72391" y="144792"/>
                </a:lnTo>
                <a:lnTo>
                  <a:pt x="77471" y="156218"/>
                </a:lnTo>
                <a:lnTo>
                  <a:pt x="95485" y="198828"/>
                </a:lnTo>
                <a:lnTo>
                  <a:pt x="105091" y="220025"/>
                </a:lnTo>
                <a:lnTo>
                  <a:pt x="117638" y="246238"/>
                </a:lnTo>
                <a:lnTo>
                  <a:pt x="121606" y="253059"/>
                </a:lnTo>
                <a:lnTo>
                  <a:pt x="125520" y="258876"/>
                </a:lnTo>
                <a:lnTo>
                  <a:pt x="129400" y="264024"/>
                </a:lnTo>
                <a:lnTo>
                  <a:pt x="133711" y="273131"/>
                </a:lnTo>
                <a:lnTo>
                  <a:pt x="134861" y="277338"/>
                </a:lnTo>
                <a:lnTo>
                  <a:pt x="139524" y="285398"/>
                </a:lnTo>
                <a:lnTo>
                  <a:pt x="142547" y="289325"/>
                </a:lnTo>
                <a:lnTo>
                  <a:pt x="145831" y="294484"/>
                </a:lnTo>
                <a:lnTo>
                  <a:pt x="149290" y="300463"/>
                </a:lnTo>
                <a:lnTo>
                  <a:pt x="152867" y="306989"/>
                </a:lnTo>
                <a:lnTo>
                  <a:pt x="156521" y="312609"/>
                </a:lnTo>
                <a:lnTo>
                  <a:pt x="160227" y="317626"/>
                </a:lnTo>
                <a:lnTo>
                  <a:pt x="171449" y="3314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3"/>
          <p:cNvSpPr/>
          <p:nvPr/>
        </p:nvSpPr>
        <p:spPr>
          <a:xfrm>
            <a:off x="6240779" y="3166109"/>
            <a:ext cx="240031" cy="332967"/>
          </a:xfrm>
          <a:custGeom>
            <a:avLst/>
            <a:gdLst/>
            <a:ahLst/>
            <a:cxnLst/>
            <a:rect l="0" t="0" r="0" b="0"/>
            <a:pathLst>
              <a:path w="240031" h="332967">
                <a:moveTo>
                  <a:pt x="240030" y="0"/>
                </a:moveTo>
                <a:lnTo>
                  <a:pt x="213163" y="53737"/>
                </a:lnTo>
                <a:lnTo>
                  <a:pt x="208149" y="62495"/>
                </a:lnTo>
                <a:lnTo>
                  <a:pt x="202266" y="72143"/>
                </a:lnTo>
                <a:lnTo>
                  <a:pt x="186416" y="96834"/>
                </a:lnTo>
                <a:lnTo>
                  <a:pt x="120380" y="196526"/>
                </a:lnTo>
                <a:lnTo>
                  <a:pt x="105653" y="216108"/>
                </a:lnTo>
                <a:lnTo>
                  <a:pt x="90755" y="234242"/>
                </a:lnTo>
                <a:lnTo>
                  <a:pt x="75744" y="251411"/>
                </a:lnTo>
                <a:lnTo>
                  <a:pt x="60656" y="267938"/>
                </a:lnTo>
                <a:lnTo>
                  <a:pt x="30345" y="299847"/>
                </a:lnTo>
                <a:lnTo>
                  <a:pt x="20230" y="311658"/>
                </a:lnTo>
                <a:lnTo>
                  <a:pt x="13487" y="320802"/>
                </a:lnTo>
                <a:lnTo>
                  <a:pt x="8991" y="328168"/>
                </a:lnTo>
                <a:lnTo>
                  <a:pt x="5995" y="331809"/>
                </a:lnTo>
                <a:lnTo>
                  <a:pt x="3996" y="332966"/>
                </a:lnTo>
                <a:lnTo>
                  <a:pt x="0" y="3314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4"/>
          <p:cNvSpPr/>
          <p:nvPr/>
        </p:nvSpPr>
        <p:spPr>
          <a:xfrm>
            <a:off x="6560819" y="3040482"/>
            <a:ext cx="320041" cy="194146"/>
          </a:xfrm>
          <a:custGeom>
            <a:avLst/>
            <a:gdLst/>
            <a:ahLst/>
            <a:cxnLst/>
            <a:rect l="0" t="0" r="0" b="0"/>
            <a:pathLst>
              <a:path w="320041" h="194146">
                <a:moveTo>
                  <a:pt x="0" y="57047"/>
                </a:moveTo>
                <a:lnTo>
                  <a:pt x="25751" y="31297"/>
                </a:lnTo>
                <a:lnTo>
                  <a:pt x="33677" y="25911"/>
                </a:lnTo>
                <a:lnTo>
                  <a:pt x="44042" y="19780"/>
                </a:lnTo>
                <a:lnTo>
                  <a:pt x="56032" y="13152"/>
                </a:lnTo>
                <a:lnTo>
                  <a:pt x="65295" y="8734"/>
                </a:lnTo>
                <a:lnTo>
                  <a:pt x="72740" y="5789"/>
                </a:lnTo>
                <a:lnTo>
                  <a:pt x="78973" y="3825"/>
                </a:lnTo>
                <a:lnTo>
                  <a:pt x="84399" y="2516"/>
                </a:lnTo>
                <a:lnTo>
                  <a:pt x="93815" y="1061"/>
                </a:lnTo>
                <a:lnTo>
                  <a:pt x="100643" y="673"/>
                </a:lnTo>
                <a:lnTo>
                  <a:pt x="118391" y="242"/>
                </a:lnTo>
                <a:lnTo>
                  <a:pt x="149802" y="0"/>
                </a:lnTo>
                <a:lnTo>
                  <a:pt x="158288" y="1236"/>
                </a:lnTo>
                <a:lnTo>
                  <a:pt x="165216" y="3329"/>
                </a:lnTo>
                <a:lnTo>
                  <a:pt x="171104" y="5995"/>
                </a:lnTo>
                <a:lnTo>
                  <a:pt x="191527" y="15815"/>
                </a:lnTo>
                <a:lnTo>
                  <a:pt x="196264" y="19399"/>
                </a:lnTo>
                <a:lnTo>
                  <a:pt x="199424" y="23059"/>
                </a:lnTo>
                <a:lnTo>
                  <a:pt x="201529" y="26768"/>
                </a:lnTo>
                <a:lnTo>
                  <a:pt x="204203" y="30511"/>
                </a:lnTo>
                <a:lnTo>
                  <a:pt x="207256" y="34277"/>
                </a:lnTo>
                <a:lnTo>
                  <a:pt x="210560" y="38057"/>
                </a:lnTo>
                <a:lnTo>
                  <a:pt x="211493" y="43117"/>
                </a:lnTo>
                <a:lnTo>
                  <a:pt x="210846" y="49031"/>
                </a:lnTo>
                <a:lnTo>
                  <a:pt x="209144" y="55513"/>
                </a:lnTo>
                <a:lnTo>
                  <a:pt x="208010" y="63644"/>
                </a:lnTo>
                <a:lnTo>
                  <a:pt x="207253" y="72875"/>
                </a:lnTo>
                <a:lnTo>
                  <a:pt x="206749" y="82839"/>
                </a:lnTo>
                <a:lnTo>
                  <a:pt x="205143" y="90752"/>
                </a:lnTo>
                <a:lnTo>
                  <a:pt x="202802" y="97297"/>
                </a:lnTo>
                <a:lnTo>
                  <a:pt x="199971" y="102931"/>
                </a:lnTo>
                <a:lnTo>
                  <a:pt x="195545" y="109226"/>
                </a:lnTo>
                <a:lnTo>
                  <a:pt x="190053" y="115963"/>
                </a:lnTo>
                <a:lnTo>
                  <a:pt x="178448" y="128952"/>
                </a:lnTo>
                <a:lnTo>
                  <a:pt x="169057" y="138959"/>
                </a:lnTo>
                <a:lnTo>
                  <a:pt x="162234" y="144675"/>
                </a:lnTo>
                <a:lnTo>
                  <a:pt x="153877" y="151026"/>
                </a:lnTo>
                <a:lnTo>
                  <a:pt x="144494" y="157799"/>
                </a:lnTo>
                <a:lnTo>
                  <a:pt x="135700" y="163585"/>
                </a:lnTo>
                <a:lnTo>
                  <a:pt x="127296" y="168713"/>
                </a:lnTo>
                <a:lnTo>
                  <a:pt x="119155" y="173401"/>
                </a:lnTo>
                <a:lnTo>
                  <a:pt x="112457" y="177797"/>
                </a:lnTo>
                <a:lnTo>
                  <a:pt x="106722" y="181997"/>
                </a:lnTo>
                <a:lnTo>
                  <a:pt x="101628" y="186067"/>
                </a:lnTo>
                <a:lnTo>
                  <a:pt x="92582" y="190589"/>
                </a:lnTo>
                <a:lnTo>
                  <a:pt x="84328" y="192599"/>
                </a:lnTo>
                <a:lnTo>
                  <a:pt x="76426" y="193493"/>
                </a:lnTo>
                <a:lnTo>
                  <a:pt x="71270" y="193731"/>
                </a:lnTo>
                <a:lnTo>
                  <a:pt x="53150" y="194067"/>
                </a:lnTo>
                <a:lnTo>
                  <a:pt x="43519" y="194145"/>
                </a:lnTo>
                <a:lnTo>
                  <a:pt x="40443" y="192896"/>
                </a:lnTo>
                <a:lnTo>
                  <a:pt x="38392" y="190793"/>
                </a:lnTo>
                <a:lnTo>
                  <a:pt x="37024" y="188121"/>
                </a:lnTo>
                <a:lnTo>
                  <a:pt x="36113" y="185070"/>
                </a:lnTo>
                <a:lnTo>
                  <a:pt x="35506" y="181766"/>
                </a:lnTo>
                <a:lnTo>
                  <a:pt x="34531" y="173405"/>
                </a:lnTo>
                <a:lnTo>
                  <a:pt x="37784" y="168875"/>
                </a:lnTo>
                <a:lnTo>
                  <a:pt x="40430" y="165889"/>
                </a:lnTo>
                <a:lnTo>
                  <a:pt x="46003" y="162629"/>
                </a:lnTo>
                <a:lnTo>
                  <a:pt x="53529" y="159185"/>
                </a:lnTo>
                <a:lnTo>
                  <a:pt x="62356" y="155619"/>
                </a:lnTo>
                <a:lnTo>
                  <a:pt x="70781" y="153242"/>
                </a:lnTo>
                <a:lnTo>
                  <a:pt x="78937" y="151657"/>
                </a:lnTo>
                <a:lnTo>
                  <a:pt x="86916" y="150601"/>
                </a:lnTo>
                <a:lnTo>
                  <a:pt x="94773" y="149896"/>
                </a:lnTo>
                <a:lnTo>
                  <a:pt x="102553" y="149427"/>
                </a:lnTo>
                <a:lnTo>
                  <a:pt x="110279" y="149114"/>
                </a:lnTo>
                <a:lnTo>
                  <a:pt x="123049" y="147635"/>
                </a:lnTo>
                <a:lnTo>
                  <a:pt x="157559" y="142605"/>
                </a:lnTo>
                <a:lnTo>
                  <a:pt x="177429" y="140756"/>
                </a:lnTo>
                <a:lnTo>
                  <a:pt x="198297" y="139523"/>
                </a:lnTo>
                <a:lnTo>
                  <a:pt x="219828" y="138701"/>
                </a:lnTo>
                <a:lnTo>
                  <a:pt x="239262" y="139423"/>
                </a:lnTo>
                <a:lnTo>
                  <a:pt x="257298" y="141175"/>
                </a:lnTo>
                <a:lnTo>
                  <a:pt x="287075" y="145238"/>
                </a:lnTo>
                <a:lnTo>
                  <a:pt x="296793" y="146321"/>
                </a:lnTo>
                <a:lnTo>
                  <a:pt x="320040" y="14848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5"/>
          <p:cNvSpPr/>
          <p:nvPr/>
        </p:nvSpPr>
        <p:spPr>
          <a:xfrm>
            <a:off x="5098755" y="3179153"/>
            <a:ext cx="231958" cy="341077"/>
          </a:xfrm>
          <a:custGeom>
            <a:avLst/>
            <a:gdLst/>
            <a:ahLst/>
            <a:cxnLst/>
            <a:rect l="0" t="0" r="0" b="0"/>
            <a:pathLst>
              <a:path w="231958" h="341077">
                <a:moveTo>
                  <a:pt x="147615" y="32676"/>
                </a:moveTo>
                <a:lnTo>
                  <a:pt x="159750" y="20541"/>
                </a:lnTo>
                <a:lnTo>
                  <a:pt x="164595" y="16966"/>
                </a:lnTo>
                <a:lnTo>
                  <a:pt x="169095" y="14583"/>
                </a:lnTo>
                <a:lnTo>
                  <a:pt x="173365" y="12994"/>
                </a:lnTo>
                <a:lnTo>
                  <a:pt x="177481" y="11935"/>
                </a:lnTo>
                <a:lnTo>
                  <a:pt x="181496" y="11229"/>
                </a:lnTo>
                <a:lnTo>
                  <a:pt x="185442" y="10758"/>
                </a:lnTo>
                <a:lnTo>
                  <a:pt x="189343" y="10444"/>
                </a:lnTo>
                <a:lnTo>
                  <a:pt x="193213" y="10235"/>
                </a:lnTo>
                <a:lnTo>
                  <a:pt x="197064" y="10095"/>
                </a:lnTo>
                <a:lnTo>
                  <a:pt x="199631" y="8733"/>
                </a:lnTo>
                <a:lnTo>
                  <a:pt x="201342" y="6554"/>
                </a:lnTo>
                <a:lnTo>
                  <a:pt x="202483" y="3831"/>
                </a:lnTo>
                <a:lnTo>
                  <a:pt x="205784" y="2016"/>
                </a:lnTo>
                <a:lnTo>
                  <a:pt x="210524" y="806"/>
                </a:lnTo>
                <a:lnTo>
                  <a:pt x="216224" y="0"/>
                </a:lnTo>
                <a:lnTo>
                  <a:pt x="221294" y="732"/>
                </a:lnTo>
                <a:lnTo>
                  <a:pt x="225944" y="2490"/>
                </a:lnTo>
                <a:lnTo>
                  <a:pt x="230314" y="4932"/>
                </a:lnTo>
                <a:lnTo>
                  <a:pt x="231957" y="6560"/>
                </a:lnTo>
                <a:lnTo>
                  <a:pt x="231783" y="7646"/>
                </a:lnTo>
                <a:lnTo>
                  <a:pt x="230397" y="8369"/>
                </a:lnTo>
                <a:lnTo>
                  <a:pt x="225470" y="9173"/>
                </a:lnTo>
                <a:lnTo>
                  <a:pt x="222378" y="9388"/>
                </a:lnTo>
                <a:lnTo>
                  <a:pt x="219047" y="10801"/>
                </a:lnTo>
                <a:lnTo>
                  <a:pt x="211959" y="15757"/>
                </a:lnTo>
                <a:lnTo>
                  <a:pt x="208291" y="17587"/>
                </a:lnTo>
                <a:lnTo>
                  <a:pt x="204575" y="18807"/>
                </a:lnTo>
                <a:lnTo>
                  <a:pt x="200828" y="19620"/>
                </a:lnTo>
                <a:lnTo>
                  <a:pt x="195790" y="21432"/>
                </a:lnTo>
                <a:lnTo>
                  <a:pt x="189892" y="23910"/>
                </a:lnTo>
                <a:lnTo>
                  <a:pt x="183419" y="26832"/>
                </a:lnTo>
                <a:lnTo>
                  <a:pt x="169455" y="33466"/>
                </a:lnTo>
                <a:lnTo>
                  <a:pt x="162175" y="37013"/>
                </a:lnTo>
                <a:lnTo>
                  <a:pt x="156051" y="40647"/>
                </a:lnTo>
                <a:lnTo>
                  <a:pt x="150699" y="44340"/>
                </a:lnTo>
                <a:lnTo>
                  <a:pt x="145861" y="48072"/>
                </a:lnTo>
                <a:lnTo>
                  <a:pt x="137556" y="53100"/>
                </a:lnTo>
                <a:lnTo>
                  <a:pt x="126938" y="58992"/>
                </a:lnTo>
                <a:lnTo>
                  <a:pt x="114781" y="65460"/>
                </a:lnTo>
                <a:lnTo>
                  <a:pt x="104135" y="69772"/>
                </a:lnTo>
                <a:lnTo>
                  <a:pt x="94498" y="72647"/>
                </a:lnTo>
                <a:lnTo>
                  <a:pt x="85533" y="74564"/>
                </a:lnTo>
                <a:lnTo>
                  <a:pt x="71937" y="79651"/>
                </a:lnTo>
                <a:lnTo>
                  <a:pt x="55253" y="86853"/>
                </a:lnTo>
                <a:lnTo>
                  <a:pt x="36511" y="95464"/>
                </a:lnTo>
                <a:lnTo>
                  <a:pt x="24015" y="102475"/>
                </a:lnTo>
                <a:lnTo>
                  <a:pt x="15685" y="108419"/>
                </a:lnTo>
                <a:lnTo>
                  <a:pt x="2316" y="121016"/>
                </a:lnTo>
                <a:lnTo>
                  <a:pt x="1218" y="124589"/>
                </a:lnTo>
                <a:lnTo>
                  <a:pt x="487" y="129512"/>
                </a:lnTo>
                <a:lnTo>
                  <a:pt x="0" y="135333"/>
                </a:lnTo>
                <a:lnTo>
                  <a:pt x="945" y="140484"/>
                </a:lnTo>
                <a:lnTo>
                  <a:pt x="7072" y="153802"/>
                </a:lnTo>
                <a:lnTo>
                  <a:pt x="8951" y="161863"/>
                </a:lnTo>
                <a:lnTo>
                  <a:pt x="11992" y="165791"/>
                </a:lnTo>
                <a:lnTo>
                  <a:pt x="16560" y="169679"/>
                </a:lnTo>
                <a:lnTo>
                  <a:pt x="22145" y="173542"/>
                </a:lnTo>
                <a:lnTo>
                  <a:pt x="27138" y="176117"/>
                </a:lnTo>
                <a:lnTo>
                  <a:pt x="31737" y="177833"/>
                </a:lnTo>
                <a:lnTo>
                  <a:pt x="36073" y="178978"/>
                </a:lnTo>
                <a:lnTo>
                  <a:pt x="41503" y="179741"/>
                </a:lnTo>
                <a:lnTo>
                  <a:pt x="47664" y="180249"/>
                </a:lnTo>
                <a:lnTo>
                  <a:pt x="54311" y="180588"/>
                </a:lnTo>
                <a:lnTo>
                  <a:pt x="141393" y="181207"/>
                </a:lnTo>
                <a:lnTo>
                  <a:pt x="149817" y="182497"/>
                </a:lnTo>
                <a:lnTo>
                  <a:pt x="157973" y="184626"/>
                </a:lnTo>
                <a:lnTo>
                  <a:pt x="165950" y="187317"/>
                </a:lnTo>
                <a:lnTo>
                  <a:pt x="172538" y="189110"/>
                </a:lnTo>
                <a:lnTo>
                  <a:pt x="178200" y="190305"/>
                </a:lnTo>
                <a:lnTo>
                  <a:pt x="183245" y="191102"/>
                </a:lnTo>
                <a:lnTo>
                  <a:pt x="186608" y="192903"/>
                </a:lnTo>
                <a:lnTo>
                  <a:pt x="188850" y="195375"/>
                </a:lnTo>
                <a:lnTo>
                  <a:pt x="190345" y="198292"/>
                </a:lnTo>
                <a:lnTo>
                  <a:pt x="192006" y="208307"/>
                </a:lnTo>
                <a:lnTo>
                  <a:pt x="192449" y="214533"/>
                </a:lnTo>
                <a:lnTo>
                  <a:pt x="191474" y="221224"/>
                </a:lnTo>
                <a:lnTo>
                  <a:pt x="189554" y="228225"/>
                </a:lnTo>
                <a:lnTo>
                  <a:pt x="187004" y="235432"/>
                </a:lnTo>
                <a:lnTo>
                  <a:pt x="184034" y="241507"/>
                </a:lnTo>
                <a:lnTo>
                  <a:pt x="177348" y="251643"/>
                </a:lnTo>
                <a:lnTo>
                  <a:pt x="170143" y="260382"/>
                </a:lnTo>
                <a:lnTo>
                  <a:pt x="166443" y="264490"/>
                </a:lnTo>
                <a:lnTo>
                  <a:pt x="161437" y="268498"/>
                </a:lnTo>
                <a:lnTo>
                  <a:pt x="155559" y="272441"/>
                </a:lnTo>
                <a:lnTo>
                  <a:pt x="149101" y="276340"/>
                </a:lnTo>
                <a:lnTo>
                  <a:pt x="143526" y="280209"/>
                </a:lnTo>
                <a:lnTo>
                  <a:pt x="138539" y="284058"/>
                </a:lnTo>
                <a:lnTo>
                  <a:pt x="133944" y="287894"/>
                </a:lnTo>
                <a:lnTo>
                  <a:pt x="128341" y="292992"/>
                </a:lnTo>
                <a:lnTo>
                  <a:pt x="115342" y="305429"/>
                </a:lnTo>
                <a:lnTo>
                  <a:pt x="99811" y="320643"/>
                </a:lnTo>
                <a:lnTo>
                  <a:pt x="92886" y="324984"/>
                </a:lnTo>
                <a:lnTo>
                  <a:pt x="84459" y="329148"/>
                </a:lnTo>
                <a:lnTo>
                  <a:pt x="75030" y="333194"/>
                </a:lnTo>
                <a:lnTo>
                  <a:pt x="67475" y="335892"/>
                </a:lnTo>
                <a:lnTo>
                  <a:pt x="61168" y="337690"/>
                </a:lnTo>
                <a:lnTo>
                  <a:pt x="55694" y="338889"/>
                </a:lnTo>
                <a:lnTo>
                  <a:pt x="49504" y="339688"/>
                </a:lnTo>
                <a:lnTo>
                  <a:pt x="42838" y="340221"/>
                </a:lnTo>
                <a:lnTo>
                  <a:pt x="29927" y="340813"/>
                </a:lnTo>
                <a:lnTo>
                  <a:pt x="19956" y="341076"/>
                </a:lnTo>
                <a:lnTo>
                  <a:pt x="16788" y="339876"/>
                </a:lnTo>
                <a:lnTo>
                  <a:pt x="14677" y="337806"/>
                </a:lnTo>
                <a:lnTo>
                  <a:pt x="10454" y="32985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6"/>
          <p:cNvSpPr/>
          <p:nvPr/>
        </p:nvSpPr>
        <p:spPr>
          <a:xfrm>
            <a:off x="5337809" y="3166109"/>
            <a:ext cx="160021" cy="137130"/>
          </a:xfrm>
          <a:custGeom>
            <a:avLst/>
            <a:gdLst/>
            <a:ahLst/>
            <a:cxnLst/>
            <a:rect l="0" t="0" r="0" b="0"/>
            <a:pathLst>
              <a:path w="160021" h="137130">
                <a:moveTo>
                  <a:pt x="0" y="0"/>
                </a:moveTo>
                <a:lnTo>
                  <a:pt x="12136" y="0"/>
                </a:lnTo>
                <a:lnTo>
                  <a:pt x="15711" y="1270"/>
                </a:lnTo>
                <a:lnTo>
                  <a:pt x="18094" y="3387"/>
                </a:lnTo>
                <a:lnTo>
                  <a:pt x="19683" y="6068"/>
                </a:lnTo>
                <a:lnTo>
                  <a:pt x="20742" y="9126"/>
                </a:lnTo>
                <a:lnTo>
                  <a:pt x="21449" y="12434"/>
                </a:lnTo>
                <a:lnTo>
                  <a:pt x="21919" y="15910"/>
                </a:lnTo>
                <a:lnTo>
                  <a:pt x="22233" y="19496"/>
                </a:lnTo>
                <a:lnTo>
                  <a:pt x="22442" y="23158"/>
                </a:lnTo>
                <a:lnTo>
                  <a:pt x="22582" y="26869"/>
                </a:lnTo>
                <a:lnTo>
                  <a:pt x="21404" y="31883"/>
                </a:lnTo>
                <a:lnTo>
                  <a:pt x="19350" y="37765"/>
                </a:lnTo>
                <a:lnTo>
                  <a:pt x="16710" y="44227"/>
                </a:lnTo>
                <a:lnTo>
                  <a:pt x="16220" y="51075"/>
                </a:lnTo>
                <a:lnTo>
                  <a:pt x="17164" y="58180"/>
                </a:lnTo>
                <a:lnTo>
                  <a:pt x="19063" y="65457"/>
                </a:lnTo>
                <a:lnTo>
                  <a:pt x="20329" y="72848"/>
                </a:lnTo>
                <a:lnTo>
                  <a:pt x="21173" y="80316"/>
                </a:lnTo>
                <a:lnTo>
                  <a:pt x="21735" y="87834"/>
                </a:lnTo>
                <a:lnTo>
                  <a:pt x="23380" y="94116"/>
                </a:lnTo>
                <a:lnTo>
                  <a:pt x="25747" y="99574"/>
                </a:lnTo>
                <a:lnTo>
                  <a:pt x="28595" y="104483"/>
                </a:lnTo>
                <a:lnTo>
                  <a:pt x="33033" y="110295"/>
                </a:lnTo>
                <a:lnTo>
                  <a:pt x="38532" y="116710"/>
                </a:lnTo>
                <a:lnTo>
                  <a:pt x="44739" y="123527"/>
                </a:lnTo>
                <a:lnTo>
                  <a:pt x="50146" y="128072"/>
                </a:lnTo>
                <a:lnTo>
                  <a:pt x="55021" y="131101"/>
                </a:lnTo>
                <a:lnTo>
                  <a:pt x="65902" y="135964"/>
                </a:lnTo>
                <a:lnTo>
                  <a:pt x="70777" y="136628"/>
                </a:lnTo>
                <a:lnTo>
                  <a:pt x="73855" y="136806"/>
                </a:lnTo>
                <a:lnTo>
                  <a:pt x="80661" y="137003"/>
                </a:lnTo>
                <a:lnTo>
                  <a:pt x="95379" y="137129"/>
                </a:lnTo>
                <a:lnTo>
                  <a:pt x="99146" y="135870"/>
                </a:lnTo>
                <a:lnTo>
                  <a:pt x="102928" y="133760"/>
                </a:lnTo>
                <a:lnTo>
                  <a:pt x="106719" y="131083"/>
                </a:lnTo>
                <a:lnTo>
                  <a:pt x="110516" y="128029"/>
                </a:lnTo>
                <a:lnTo>
                  <a:pt x="114317" y="124723"/>
                </a:lnTo>
                <a:lnTo>
                  <a:pt x="118122" y="121249"/>
                </a:lnTo>
                <a:lnTo>
                  <a:pt x="121928" y="118933"/>
                </a:lnTo>
                <a:lnTo>
                  <a:pt x="125735" y="117389"/>
                </a:lnTo>
                <a:lnTo>
                  <a:pt x="129544" y="116359"/>
                </a:lnTo>
                <a:lnTo>
                  <a:pt x="133353" y="114403"/>
                </a:lnTo>
                <a:lnTo>
                  <a:pt x="137162" y="111829"/>
                </a:lnTo>
                <a:lnTo>
                  <a:pt x="160020" y="914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7"/>
          <p:cNvSpPr/>
          <p:nvPr/>
        </p:nvSpPr>
        <p:spPr>
          <a:xfrm>
            <a:off x="5452109" y="3086100"/>
            <a:ext cx="45721" cy="480060"/>
          </a:xfrm>
          <a:custGeom>
            <a:avLst/>
            <a:gdLst/>
            <a:ahLst/>
            <a:cxnLst/>
            <a:rect l="0" t="0" r="0" b="0"/>
            <a:pathLst>
              <a:path w="45721" h="480060">
                <a:moveTo>
                  <a:pt x="45720" y="0"/>
                </a:moveTo>
                <a:lnTo>
                  <a:pt x="45720" y="108404"/>
                </a:lnTo>
                <a:lnTo>
                  <a:pt x="44450" y="144659"/>
                </a:lnTo>
                <a:lnTo>
                  <a:pt x="42334" y="180259"/>
                </a:lnTo>
                <a:lnTo>
                  <a:pt x="37865" y="242675"/>
                </a:lnTo>
                <a:lnTo>
                  <a:pt x="35879" y="283115"/>
                </a:lnTo>
                <a:lnTo>
                  <a:pt x="34080" y="297963"/>
                </a:lnTo>
                <a:lnTo>
                  <a:pt x="31610" y="310402"/>
                </a:lnTo>
                <a:lnTo>
                  <a:pt x="28694" y="321235"/>
                </a:lnTo>
                <a:lnTo>
                  <a:pt x="22066" y="343430"/>
                </a:lnTo>
                <a:lnTo>
                  <a:pt x="18521" y="354683"/>
                </a:lnTo>
                <a:lnTo>
                  <a:pt x="16157" y="364726"/>
                </a:lnTo>
                <a:lnTo>
                  <a:pt x="14582" y="373960"/>
                </a:lnTo>
                <a:lnTo>
                  <a:pt x="13531" y="382657"/>
                </a:lnTo>
                <a:lnTo>
                  <a:pt x="0" y="4800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8"/>
          <p:cNvSpPr/>
          <p:nvPr/>
        </p:nvSpPr>
        <p:spPr>
          <a:xfrm>
            <a:off x="5817870" y="3920489"/>
            <a:ext cx="205740" cy="68582"/>
          </a:xfrm>
          <a:custGeom>
            <a:avLst/>
            <a:gdLst/>
            <a:ahLst/>
            <a:cxnLst/>
            <a:rect l="0" t="0" r="0" b="0"/>
            <a:pathLst>
              <a:path w="205740" h="68582">
                <a:moveTo>
                  <a:pt x="0" y="68581"/>
                </a:moveTo>
                <a:lnTo>
                  <a:pt x="18203" y="56445"/>
                </a:lnTo>
                <a:lnTo>
                  <a:pt x="24835" y="52870"/>
                </a:lnTo>
                <a:lnTo>
                  <a:pt x="30526" y="50487"/>
                </a:lnTo>
                <a:lnTo>
                  <a:pt x="46587" y="45299"/>
                </a:lnTo>
                <a:lnTo>
                  <a:pt x="79126" y="34526"/>
                </a:lnTo>
                <a:lnTo>
                  <a:pt x="94660" y="30638"/>
                </a:lnTo>
                <a:lnTo>
                  <a:pt x="108827" y="28045"/>
                </a:lnTo>
                <a:lnTo>
                  <a:pt x="122081" y="26317"/>
                </a:lnTo>
                <a:lnTo>
                  <a:pt x="133457" y="23895"/>
                </a:lnTo>
                <a:lnTo>
                  <a:pt x="143581" y="21010"/>
                </a:lnTo>
                <a:lnTo>
                  <a:pt x="152871" y="17817"/>
                </a:lnTo>
                <a:lnTo>
                  <a:pt x="160334" y="15688"/>
                </a:lnTo>
                <a:lnTo>
                  <a:pt x="166579" y="14269"/>
                </a:lnTo>
                <a:lnTo>
                  <a:pt x="172012" y="13323"/>
                </a:lnTo>
                <a:lnTo>
                  <a:pt x="178175" y="11422"/>
                </a:lnTo>
                <a:lnTo>
                  <a:pt x="184823" y="8885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9"/>
          <p:cNvSpPr/>
          <p:nvPr/>
        </p:nvSpPr>
        <p:spPr>
          <a:xfrm>
            <a:off x="5813328" y="4011929"/>
            <a:ext cx="198852" cy="62175"/>
          </a:xfrm>
          <a:custGeom>
            <a:avLst/>
            <a:gdLst/>
            <a:ahLst/>
            <a:cxnLst/>
            <a:rect l="0" t="0" r="0" b="0"/>
            <a:pathLst>
              <a:path w="198852" h="62175">
                <a:moveTo>
                  <a:pt x="0" y="62174"/>
                </a:moveTo>
                <a:lnTo>
                  <a:pt x="3506" y="60725"/>
                </a:lnTo>
                <a:lnTo>
                  <a:pt x="8932" y="59534"/>
                </a:lnTo>
                <a:lnTo>
                  <a:pt x="15088" y="58739"/>
                </a:lnTo>
                <a:lnTo>
                  <a:pt x="21732" y="56940"/>
                </a:lnTo>
                <a:lnTo>
                  <a:pt x="28702" y="54470"/>
                </a:lnTo>
                <a:lnTo>
                  <a:pt x="35889" y="51553"/>
                </a:lnTo>
                <a:lnTo>
                  <a:pt x="43219" y="48339"/>
                </a:lnTo>
                <a:lnTo>
                  <a:pt x="58138" y="41381"/>
                </a:lnTo>
                <a:lnTo>
                  <a:pt x="80818" y="30324"/>
                </a:lnTo>
                <a:lnTo>
                  <a:pt x="89683" y="26566"/>
                </a:lnTo>
                <a:lnTo>
                  <a:pt x="99402" y="22791"/>
                </a:lnTo>
                <a:lnTo>
                  <a:pt x="109692" y="19004"/>
                </a:lnTo>
                <a:lnTo>
                  <a:pt x="119092" y="16480"/>
                </a:lnTo>
                <a:lnTo>
                  <a:pt x="127898" y="14796"/>
                </a:lnTo>
                <a:lnTo>
                  <a:pt x="136310" y="13674"/>
                </a:lnTo>
                <a:lnTo>
                  <a:pt x="146996" y="11656"/>
                </a:lnTo>
                <a:lnTo>
                  <a:pt x="19885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0"/>
          <p:cNvSpPr/>
          <p:nvPr/>
        </p:nvSpPr>
        <p:spPr>
          <a:xfrm>
            <a:off x="6252209" y="3851909"/>
            <a:ext cx="205742" cy="297181"/>
          </a:xfrm>
          <a:custGeom>
            <a:avLst/>
            <a:gdLst/>
            <a:ahLst/>
            <a:cxnLst/>
            <a:rect l="0" t="0" r="0" b="0"/>
            <a:pathLst>
              <a:path w="205742" h="297181">
                <a:moveTo>
                  <a:pt x="0" y="0"/>
                </a:moveTo>
                <a:lnTo>
                  <a:pt x="0" y="21977"/>
                </a:lnTo>
                <a:lnTo>
                  <a:pt x="2541" y="28621"/>
                </a:lnTo>
                <a:lnTo>
                  <a:pt x="6774" y="35591"/>
                </a:lnTo>
                <a:lnTo>
                  <a:pt x="12136" y="42778"/>
                </a:lnTo>
                <a:lnTo>
                  <a:pt x="15711" y="48838"/>
                </a:lnTo>
                <a:lnTo>
                  <a:pt x="18094" y="54149"/>
                </a:lnTo>
                <a:lnTo>
                  <a:pt x="19683" y="58960"/>
                </a:lnTo>
                <a:lnTo>
                  <a:pt x="24835" y="67691"/>
                </a:lnTo>
                <a:lnTo>
                  <a:pt x="27987" y="71798"/>
                </a:lnTo>
                <a:lnTo>
                  <a:pt x="35168" y="78345"/>
                </a:lnTo>
                <a:lnTo>
                  <a:pt x="45035" y="86520"/>
                </a:lnTo>
                <a:lnTo>
                  <a:pt x="56693" y="95781"/>
                </a:lnTo>
                <a:lnTo>
                  <a:pt x="68276" y="105764"/>
                </a:lnTo>
                <a:lnTo>
                  <a:pt x="79807" y="116229"/>
                </a:lnTo>
                <a:lnTo>
                  <a:pt x="91305" y="127017"/>
                </a:lnTo>
                <a:lnTo>
                  <a:pt x="101510" y="138018"/>
                </a:lnTo>
                <a:lnTo>
                  <a:pt x="110853" y="149162"/>
                </a:lnTo>
                <a:lnTo>
                  <a:pt x="119623" y="160401"/>
                </a:lnTo>
                <a:lnTo>
                  <a:pt x="128009" y="169164"/>
                </a:lnTo>
                <a:lnTo>
                  <a:pt x="136139" y="176276"/>
                </a:lnTo>
                <a:lnTo>
                  <a:pt x="144100" y="182288"/>
                </a:lnTo>
                <a:lnTo>
                  <a:pt x="151947" y="190105"/>
                </a:lnTo>
                <a:lnTo>
                  <a:pt x="159718" y="199127"/>
                </a:lnTo>
                <a:lnTo>
                  <a:pt x="167439" y="208952"/>
                </a:lnTo>
                <a:lnTo>
                  <a:pt x="175126" y="220581"/>
                </a:lnTo>
                <a:lnTo>
                  <a:pt x="182791" y="233414"/>
                </a:lnTo>
                <a:lnTo>
                  <a:pt x="190441" y="247050"/>
                </a:lnTo>
                <a:lnTo>
                  <a:pt x="195540" y="257410"/>
                </a:lnTo>
                <a:lnTo>
                  <a:pt x="198941" y="265587"/>
                </a:lnTo>
                <a:lnTo>
                  <a:pt x="205741" y="2971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1"/>
          <p:cNvSpPr/>
          <p:nvPr/>
        </p:nvSpPr>
        <p:spPr>
          <a:xfrm>
            <a:off x="6229350" y="3851909"/>
            <a:ext cx="228601" cy="240031"/>
          </a:xfrm>
          <a:custGeom>
            <a:avLst/>
            <a:gdLst/>
            <a:ahLst/>
            <a:cxnLst/>
            <a:rect l="0" t="0" r="0" b="0"/>
            <a:pathLst>
              <a:path w="228601" h="240031">
                <a:moveTo>
                  <a:pt x="228600" y="0"/>
                </a:moveTo>
                <a:lnTo>
                  <a:pt x="216464" y="18204"/>
                </a:lnTo>
                <a:lnTo>
                  <a:pt x="210349" y="24836"/>
                </a:lnTo>
                <a:lnTo>
                  <a:pt x="203732" y="30528"/>
                </a:lnTo>
                <a:lnTo>
                  <a:pt x="196782" y="35592"/>
                </a:lnTo>
                <a:lnTo>
                  <a:pt x="188338" y="44048"/>
                </a:lnTo>
                <a:lnTo>
                  <a:pt x="178898" y="54766"/>
                </a:lnTo>
                <a:lnTo>
                  <a:pt x="168796" y="66990"/>
                </a:lnTo>
                <a:lnTo>
                  <a:pt x="159520" y="77680"/>
                </a:lnTo>
                <a:lnTo>
                  <a:pt x="150797" y="87347"/>
                </a:lnTo>
                <a:lnTo>
                  <a:pt x="142440" y="96332"/>
                </a:lnTo>
                <a:lnTo>
                  <a:pt x="133060" y="104861"/>
                </a:lnTo>
                <a:lnTo>
                  <a:pt x="122997" y="113088"/>
                </a:lnTo>
                <a:lnTo>
                  <a:pt x="112478" y="121112"/>
                </a:lnTo>
                <a:lnTo>
                  <a:pt x="100385" y="131541"/>
                </a:lnTo>
                <a:lnTo>
                  <a:pt x="87243" y="143575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2"/>
          <p:cNvSpPr/>
          <p:nvPr/>
        </p:nvSpPr>
        <p:spPr>
          <a:xfrm>
            <a:off x="6183629" y="3897629"/>
            <a:ext cx="217172" cy="240031"/>
          </a:xfrm>
          <a:custGeom>
            <a:avLst/>
            <a:gdLst/>
            <a:ahLst/>
            <a:cxnLst/>
            <a:rect l="0" t="0" r="0" b="0"/>
            <a:pathLst>
              <a:path w="217172" h="240031">
                <a:moveTo>
                  <a:pt x="217171" y="0"/>
                </a:moveTo>
                <a:lnTo>
                  <a:pt x="205035" y="12136"/>
                </a:lnTo>
                <a:lnTo>
                  <a:pt x="201460" y="16981"/>
                </a:lnTo>
                <a:lnTo>
                  <a:pt x="199077" y="21481"/>
                </a:lnTo>
                <a:lnTo>
                  <a:pt x="197488" y="25751"/>
                </a:lnTo>
                <a:lnTo>
                  <a:pt x="195159" y="29867"/>
                </a:lnTo>
                <a:lnTo>
                  <a:pt x="192336" y="33882"/>
                </a:lnTo>
                <a:lnTo>
                  <a:pt x="189184" y="37828"/>
                </a:lnTo>
                <a:lnTo>
                  <a:pt x="135725" y="108273"/>
                </a:lnTo>
                <a:lnTo>
                  <a:pt x="126043" y="120442"/>
                </a:lnTo>
                <a:lnTo>
                  <a:pt x="118319" y="129825"/>
                </a:lnTo>
                <a:lnTo>
                  <a:pt x="108090" y="139890"/>
                </a:lnTo>
                <a:lnTo>
                  <a:pt x="96190" y="150410"/>
                </a:lnTo>
                <a:lnTo>
                  <a:pt x="73232" y="169719"/>
                </a:lnTo>
                <a:lnTo>
                  <a:pt x="58794" y="182534"/>
                </a:lnTo>
                <a:lnTo>
                  <a:pt x="44758" y="195850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3"/>
          <p:cNvSpPr/>
          <p:nvPr/>
        </p:nvSpPr>
        <p:spPr>
          <a:xfrm>
            <a:off x="4874626" y="3825711"/>
            <a:ext cx="42753" cy="21831"/>
          </a:xfrm>
          <a:custGeom>
            <a:avLst/>
            <a:gdLst/>
            <a:ahLst/>
            <a:cxnLst/>
            <a:rect l="0" t="0" r="0" b="0"/>
            <a:pathLst>
              <a:path w="42753" h="21831">
                <a:moveTo>
                  <a:pt x="0" y="21830"/>
                </a:moveTo>
                <a:lnTo>
                  <a:pt x="11913" y="13994"/>
                </a:lnTo>
                <a:lnTo>
                  <a:pt x="31479" y="4688"/>
                </a:lnTo>
                <a:lnTo>
                  <a:pt x="4275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4"/>
          <p:cNvSpPr/>
          <p:nvPr/>
        </p:nvSpPr>
        <p:spPr>
          <a:xfrm>
            <a:off x="5383274" y="3744781"/>
            <a:ext cx="41451" cy="13779"/>
          </a:xfrm>
          <a:custGeom>
            <a:avLst/>
            <a:gdLst/>
            <a:ahLst/>
            <a:cxnLst/>
            <a:rect l="0" t="0" r="0" b="0"/>
            <a:pathLst>
              <a:path w="41451" h="13779">
                <a:moveTo>
                  <a:pt x="0" y="0"/>
                </a:moveTo>
                <a:lnTo>
                  <a:pt x="13463" y="1963"/>
                </a:lnTo>
                <a:lnTo>
                  <a:pt x="41450" y="137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5"/>
          <p:cNvSpPr/>
          <p:nvPr/>
        </p:nvSpPr>
        <p:spPr>
          <a:xfrm>
            <a:off x="5429250" y="3760470"/>
            <a:ext cx="11430" cy="11431"/>
          </a:xfrm>
          <a:custGeom>
            <a:avLst/>
            <a:gdLst/>
            <a:ahLst/>
            <a:cxnLst/>
            <a:rect l="0" t="0" r="0" b="0"/>
            <a:pathLst>
              <a:path w="11430" h="11431">
                <a:moveTo>
                  <a:pt x="0" y="0"/>
                </a:moveTo>
                <a:lnTo>
                  <a:pt x="11429" y="114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6"/>
          <p:cNvSpPr/>
          <p:nvPr/>
        </p:nvSpPr>
        <p:spPr>
          <a:xfrm>
            <a:off x="2137410" y="2915633"/>
            <a:ext cx="480061" cy="348073"/>
          </a:xfrm>
          <a:custGeom>
            <a:avLst/>
            <a:gdLst/>
            <a:ahLst/>
            <a:cxnLst/>
            <a:rect l="0" t="0" r="0" b="0"/>
            <a:pathLst>
              <a:path w="480061" h="348073">
                <a:moveTo>
                  <a:pt x="0" y="216186"/>
                </a:moveTo>
                <a:lnTo>
                  <a:pt x="12135" y="228322"/>
                </a:lnTo>
                <a:lnTo>
                  <a:pt x="19520" y="234437"/>
                </a:lnTo>
                <a:lnTo>
                  <a:pt x="28253" y="241053"/>
                </a:lnTo>
                <a:lnTo>
                  <a:pt x="37885" y="248004"/>
                </a:lnTo>
                <a:lnTo>
                  <a:pt x="44307" y="253908"/>
                </a:lnTo>
                <a:lnTo>
                  <a:pt x="51442" y="263855"/>
                </a:lnTo>
                <a:lnTo>
                  <a:pt x="55884" y="269556"/>
                </a:lnTo>
                <a:lnTo>
                  <a:pt x="61386" y="275896"/>
                </a:lnTo>
                <a:lnTo>
                  <a:pt x="67594" y="282663"/>
                </a:lnTo>
                <a:lnTo>
                  <a:pt x="73003" y="289714"/>
                </a:lnTo>
                <a:lnTo>
                  <a:pt x="77878" y="296955"/>
                </a:lnTo>
                <a:lnTo>
                  <a:pt x="82399" y="304322"/>
                </a:lnTo>
                <a:lnTo>
                  <a:pt x="86682" y="309233"/>
                </a:lnTo>
                <a:lnTo>
                  <a:pt x="90808" y="312508"/>
                </a:lnTo>
                <a:lnTo>
                  <a:pt x="98779" y="317416"/>
                </a:lnTo>
                <a:lnTo>
                  <a:pt x="110406" y="327319"/>
                </a:lnTo>
                <a:lnTo>
                  <a:pt x="123461" y="339743"/>
                </a:lnTo>
                <a:lnTo>
                  <a:pt x="124217" y="341738"/>
                </a:lnTo>
                <a:lnTo>
                  <a:pt x="125281" y="348072"/>
                </a:lnTo>
                <a:lnTo>
                  <a:pt x="125530" y="345499"/>
                </a:lnTo>
                <a:lnTo>
                  <a:pt x="125712" y="300572"/>
                </a:lnTo>
                <a:lnTo>
                  <a:pt x="124448" y="292763"/>
                </a:lnTo>
                <a:lnTo>
                  <a:pt x="122335" y="285018"/>
                </a:lnTo>
                <a:lnTo>
                  <a:pt x="119657" y="277314"/>
                </a:lnTo>
                <a:lnTo>
                  <a:pt x="117871" y="269638"/>
                </a:lnTo>
                <a:lnTo>
                  <a:pt x="116681" y="261981"/>
                </a:lnTo>
                <a:lnTo>
                  <a:pt x="115887" y="254336"/>
                </a:lnTo>
                <a:lnTo>
                  <a:pt x="112818" y="241620"/>
                </a:lnTo>
                <a:lnTo>
                  <a:pt x="108232" y="225522"/>
                </a:lnTo>
                <a:lnTo>
                  <a:pt x="102634" y="207170"/>
                </a:lnTo>
                <a:lnTo>
                  <a:pt x="98903" y="192395"/>
                </a:lnTo>
                <a:lnTo>
                  <a:pt x="96415" y="180006"/>
                </a:lnTo>
                <a:lnTo>
                  <a:pt x="94757" y="169206"/>
                </a:lnTo>
                <a:lnTo>
                  <a:pt x="93651" y="160736"/>
                </a:lnTo>
                <a:lnTo>
                  <a:pt x="92914" y="153819"/>
                </a:lnTo>
                <a:lnTo>
                  <a:pt x="92422" y="147938"/>
                </a:lnTo>
                <a:lnTo>
                  <a:pt x="89555" y="141478"/>
                </a:lnTo>
                <a:lnTo>
                  <a:pt x="85103" y="134631"/>
                </a:lnTo>
                <a:lnTo>
                  <a:pt x="79595" y="127526"/>
                </a:lnTo>
                <a:lnTo>
                  <a:pt x="74653" y="120249"/>
                </a:lnTo>
                <a:lnTo>
                  <a:pt x="70089" y="112858"/>
                </a:lnTo>
                <a:lnTo>
                  <a:pt x="59706" y="94882"/>
                </a:lnTo>
                <a:lnTo>
                  <a:pt x="58286" y="89036"/>
                </a:lnTo>
                <a:lnTo>
                  <a:pt x="57486" y="78606"/>
                </a:lnTo>
                <a:lnTo>
                  <a:pt x="57374" y="74936"/>
                </a:lnTo>
                <a:lnTo>
                  <a:pt x="58569" y="72490"/>
                </a:lnTo>
                <a:lnTo>
                  <a:pt x="60636" y="70859"/>
                </a:lnTo>
                <a:lnTo>
                  <a:pt x="68859" y="67776"/>
                </a:lnTo>
                <a:lnTo>
                  <a:pt x="85214" y="62173"/>
                </a:lnTo>
                <a:lnTo>
                  <a:pt x="93639" y="60171"/>
                </a:lnTo>
                <a:lnTo>
                  <a:pt x="101796" y="58836"/>
                </a:lnTo>
                <a:lnTo>
                  <a:pt x="109774" y="57946"/>
                </a:lnTo>
                <a:lnTo>
                  <a:pt x="117632" y="56083"/>
                </a:lnTo>
                <a:lnTo>
                  <a:pt x="125411" y="53571"/>
                </a:lnTo>
                <a:lnTo>
                  <a:pt x="133138" y="50626"/>
                </a:lnTo>
                <a:lnTo>
                  <a:pt x="140828" y="48663"/>
                </a:lnTo>
                <a:lnTo>
                  <a:pt x="148495" y="47354"/>
                </a:lnTo>
                <a:lnTo>
                  <a:pt x="156147" y="46482"/>
                </a:lnTo>
                <a:lnTo>
                  <a:pt x="163788" y="44630"/>
                </a:lnTo>
                <a:lnTo>
                  <a:pt x="171422" y="42125"/>
                </a:lnTo>
                <a:lnTo>
                  <a:pt x="179051" y="39186"/>
                </a:lnTo>
                <a:lnTo>
                  <a:pt x="187947" y="37226"/>
                </a:lnTo>
                <a:lnTo>
                  <a:pt x="197688" y="35919"/>
                </a:lnTo>
                <a:lnTo>
                  <a:pt x="207992" y="35048"/>
                </a:lnTo>
                <a:lnTo>
                  <a:pt x="218671" y="33198"/>
                </a:lnTo>
                <a:lnTo>
                  <a:pt x="229601" y="30694"/>
                </a:lnTo>
                <a:lnTo>
                  <a:pt x="240697" y="27755"/>
                </a:lnTo>
                <a:lnTo>
                  <a:pt x="269960" y="21102"/>
                </a:lnTo>
                <a:lnTo>
                  <a:pt x="286653" y="17550"/>
                </a:lnTo>
                <a:lnTo>
                  <a:pt x="306672" y="13913"/>
                </a:lnTo>
                <a:lnTo>
                  <a:pt x="352622" y="6484"/>
                </a:lnTo>
                <a:lnTo>
                  <a:pt x="374781" y="3994"/>
                </a:lnTo>
                <a:lnTo>
                  <a:pt x="395904" y="2335"/>
                </a:lnTo>
                <a:lnTo>
                  <a:pt x="432497" y="492"/>
                </a:lnTo>
                <a:lnTo>
                  <a:pt x="445811" y="0"/>
                </a:lnTo>
                <a:lnTo>
                  <a:pt x="480060" y="104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7"/>
          <p:cNvSpPr/>
          <p:nvPr/>
        </p:nvSpPr>
        <p:spPr>
          <a:xfrm>
            <a:off x="2275708" y="3074711"/>
            <a:ext cx="158263" cy="239990"/>
          </a:xfrm>
          <a:custGeom>
            <a:avLst/>
            <a:gdLst/>
            <a:ahLst/>
            <a:cxnLst/>
            <a:rect l="0" t="0" r="0" b="0"/>
            <a:pathLst>
              <a:path w="158263" h="239990">
                <a:moveTo>
                  <a:pt x="44582" y="11389"/>
                </a:moveTo>
                <a:lnTo>
                  <a:pt x="64264" y="11389"/>
                </a:lnTo>
                <a:lnTo>
                  <a:pt x="69133" y="10118"/>
                </a:lnTo>
                <a:lnTo>
                  <a:pt x="84703" y="5321"/>
                </a:lnTo>
                <a:lnTo>
                  <a:pt x="91649" y="3533"/>
                </a:lnTo>
                <a:lnTo>
                  <a:pt x="97550" y="2342"/>
                </a:lnTo>
                <a:lnTo>
                  <a:pt x="102754" y="1547"/>
                </a:lnTo>
                <a:lnTo>
                  <a:pt x="107493" y="1018"/>
                </a:lnTo>
                <a:lnTo>
                  <a:pt x="111923" y="664"/>
                </a:lnTo>
                <a:lnTo>
                  <a:pt x="122089" y="98"/>
                </a:lnTo>
                <a:lnTo>
                  <a:pt x="120383" y="52"/>
                </a:lnTo>
                <a:lnTo>
                  <a:pt x="111715" y="0"/>
                </a:lnTo>
                <a:lnTo>
                  <a:pt x="107117" y="1256"/>
                </a:lnTo>
                <a:lnTo>
                  <a:pt x="102782" y="3364"/>
                </a:lnTo>
                <a:lnTo>
                  <a:pt x="92767" y="9803"/>
                </a:lnTo>
                <a:lnTo>
                  <a:pt x="89405" y="11601"/>
                </a:lnTo>
                <a:lnTo>
                  <a:pt x="70836" y="21090"/>
                </a:lnTo>
                <a:lnTo>
                  <a:pt x="68434" y="21666"/>
                </a:lnTo>
                <a:lnTo>
                  <a:pt x="65563" y="22050"/>
                </a:lnTo>
                <a:lnTo>
                  <a:pt x="62380" y="22306"/>
                </a:lnTo>
                <a:lnTo>
                  <a:pt x="58987" y="23747"/>
                </a:lnTo>
                <a:lnTo>
                  <a:pt x="55455" y="25978"/>
                </a:lnTo>
                <a:lnTo>
                  <a:pt x="51830" y="28735"/>
                </a:lnTo>
                <a:lnTo>
                  <a:pt x="48144" y="31843"/>
                </a:lnTo>
                <a:lnTo>
                  <a:pt x="44417" y="35185"/>
                </a:lnTo>
                <a:lnTo>
                  <a:pt x="36888" y="42284"/>
                </a:lnTo>
                <a:lnTo>
                  <a:pt x="11834" y="67041"/>
                </a:lnTo>
                <a:lnTo>
                  <a:pt x="7510" y="72620"/>
                </a:lnTo>
                <a:lnTo>
                  <a:pt x="4627" y="77610"/>
                </a:lnTo>
                <a:lnTo>
                  <a:pt x="0" y="88674"/>
                </a:lnTo>
                <a:lnTo>
                  <a:pt x="891" y="90852"/>
                </a:lnTo>
                <a:lnTo>
                  <a:pt x="5267" y="96659"/>
                </a:lnTo>
                <a:lnTo>
                  <a:pt x="9482" y="99986"/>
                </a:lnTo>
                <a:lnTo>
                  <a:pt x="14832" y="103473"/>
                </a:lnTo>
                <a:lnTo>
                  <a:pt x="20938" y="107068"/>
                </a:lnTo>
                <a:lnTo>
                  <a:pt x="26279" y="109465"/>
                </a:lnTo>
                <a:lnTo>
                  <a:pt x="31110" y="111063"/>
                </a:lnTo>
                <a:lnTo>
                  <a:pt x="35601" y="112128"/>
                </a:lnTo>
                <a:lnTo>
                  <a:pt x="41134" y="111568"/>
                </a:lnTo>
                <a:lnTo>
                  <a:pt x="47363" y="109925"/>
                </a:lnTo>
                <a:lnTo>
                  <a:pt x="63475" y="104230"/>
                </a:lnTo>
                <a:lnTo>
                  <a:pt x="67338" y="103763"/>
                </a:lnTo>
                <a:lnTo>
                  <a:pt x="72452" y="103451"/>
                </a:lnTo>
                <a:lnTo>
                  <a:pt x="83639" y="103105"/>
                </a:lnTo>
                <a:lnTo>
                  <a:pt x="101168" y="102883"/>
                </a:lnTo>
                <a:lnTo>
                  <a:pt x="105166" y="102865"/>
                </a:lnTo>
                <a:lnTo>
                  <a:pt x="112911" y="105393"/>
                </a:lnTo>
                <a:lnTo>
                  <a:pt x="123155" y="109618"/>
                </a:lnTo>
                <a:lnTo>
                  <a:pt x="151825" y="122514"/>
                </a:lnTo>
                <a:lnTo>
                  <a:pt x="154177" y="127382"/>
                </a:lnTo>
                <a:lnTo>
                  <a:pt x="155745" y="134438"/>
                </a:lnTo>
                <a:lnTo>
                  <a:pt x="156791" y="142951"/>
                </a:lnTo>
                <a:lnTo>
                  <a:pt x="157488" y="149897"/>
                </a:lnTo>
                <a:lnTo>
                  <a:pt x="157952" y="155798"/>
                </a:lnTo>
                <a:lnTo>
                  <a:pt x="158262" y="161001"/>
                </a:lnTo>
                <a:lnTo>
                  <a:pt x="155929" y="167010"/>
                </a:lnTo>
                <a:lnTo>
                  <a:pt x="151833" y="173557"/>
                </a:lnTo>
                <a:lnTo>
                  <a:pt x="146562" y="180460"/>
                </a:lnTo>
                <a:lnTo>
                  <a:pt x="141779" y="186333"/>
                </a:lnTo>
                <a:lnTo>
                  <a:pt x="137320" y="191518"/>
                </a:lnTo>
                <a:lnTo>
                  <a:pt x="133077" y="196245"/>
                </a:lnTo>
                <a:lnTo>
                  <a:pt x="128979" y="199396"/>
                </a:lnTo>
                <a:lnTo>
                  <a:pt x="124976" y="201497"/>
                </a:lnTo>
                <a:lnTo>
                  <a:pt x="121038" y="202897"/>
                </a:lnTo>
                <a:lnTo>
                  <a:pt x="117143" y="205101"/>
                </a:lnTo>
                <a:lnTo>
                  <a:pt x="113276" y="207840"/>
                </a:lnTo>
                <a:lnTo>
                  <a:pt x="109428" y="210936"/>
                </a:lnTo>
                <a:lnTo>
                  <a:pt x="105592" y="214270"/>
                </a:lnTo>
                <a:lnTo>
                  <a:pt x="101765" y="217763"/>
                </a:lnTo>
                <a:lnTo>
                  <a:pt x="97944" y="221362"/>
                </a:lnTo>
                <a:lnTo>
                  <a:pt x="92857" y="225030"/>
                </a:lnTo>
                <a:lnTo>
                  <a:pt x="86925" y="228747"/>
                </a:lnTo>
                <a:lnTo>
                  <a:pt x="80430" y="232494"/>
                </a:lnTo>
                <a:lnTo>
                  <a:pt x="74831" y="234992"/>
                </a:lnTo>
                <a:lnTo>
                  <a:pt x="69828" y="236658"/>
                </a:lnTo>
                <a:lnTo>
                  <a:pt x="60105" y="239002"/>
                </a:lnTo>
                <a:lnTo>
                  <a:pt x="44582" y="2399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8"/>
          <p:cNvSpPr/>
          <p:nvPr/>
        </p:nvSpPr>
        <p:spPr>
          <a:xfrm>
            <a:off x="2468880" y="3063239"/>
            <a:ext cx="125731" cy="135511"/>
          </a:xfrm>
          <a:custGeom>
            <a:avLst/>
            <a:gdLst/>
            <a:ahLst/>
            <a:cxnLst/>
            <a:rect l="0" t="0" r="0" b="0"/>
            <a:pathLst>
              <a:path w="125731" h="135511">
                <a:moveTo>
                  <a:pt x="0" y="0"/>
                </a:moveTo>
                <a:lnTo>
                  <a:pt x="0" y="105397"/>
                </a:lnTo>
                <a:lnTo>
                  <a:pt x="1270" y="109635"/>
                </a:lnTo>
                <a:lnTo>
                  <a:pt x="3386" y="113730"/>
                </a:lnTo>
                <a:lnTo>
                  <a:pt x="9841" y="123360"/>
                </a:lnTo>
                <a:lnTo>
                  <a:pt x="11640" y="124150"/>
                </a:lnTo>
                <a:lnTo>
                  <a:pt x="14110" y="124677"/>
                </a:lnTo>
                <a:lnTo>
                  <a:pt x="17026" y="125028"/>
                </a:lnTo>
                <a:lnTo>
                  <a:pt x="18971" y="126532"/>
                </a:lnTo>
                <a:lnTo>
                  <a:pt x="20267" y="128805"/>
                </a:lnTo>
                <a:lnTo>
                  <a:pt x="21131" y="131590"/>
                </a:lnTo>
                <a:lnTo>
                  <a:pt x="24247" y="133447"/>
                </a:lnTo>
                <a:lnTo>
                  <a:pt x="28865" y="134685"/>
                </a:lnTo>
                <a:lnTo>
                  <a:pt x="34483" y="135510"/>
                </a:lnTo>
                <a:lnTo>
                  <a:pt x="39499" y="134790"/>
                </a:lnTo>
                <a:lnTo>
                  <a:pt x="44112" y="133040"/>
                </a:lnTo>
                <a:lnTo>
                  <a:pt x="48458" y="130603"/>
                </a:lnTo>
                <a:lnTo>
                  <a:pt x="55165" y="128979"/>
                </a:lnTo>
                <a:lnTo>
                  <a:pt x="63447" y="127896"/>
                </a:lnTo>
                <a:lnTo>
                  <a:pt x="80268" y="126693"/>
                </a:lnTo>
                <a:lnTo>
                  <a:pt x="86532" y="126372"/>
                </a:lnTo>
                <a:lnTo>
                  <a:pt x="125730" y="1257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9"/>
          <p:cNvSpPr/>
          <p:nvPr/>
        </p:nvSpPr>
        <p:spPr>
          <a:xfrm>
            <a:off x="2560320" y="3086100"/>
            <a:ext cx="34291" cy="342901"/>
          </a:xfrm>
          <a:custGeom>
            <a:avLst/>
            <a:gdLst/>
            <a:ahLst/>
            <a:cxnLst/>
            <a:rect l="0" t="0" r="0" b="0"/>
            <a:pathLst>
              <a:path w="34291" h="342901">
                <a:moveTo>
                  <a:pt x="0" y="0"/>
                </a:moveTo>
                <a:lnTo>
                  <a:pt x="0" y="15909"/>
                </a:lnTo>
                <a:lnTo>
                  <a:pt x="1270" y="19495"/>
                </a:lnTo>
                <a:lnTo>
                  <a:pt x="3386" y="23157"/>
                </a:lnTo>
                <a:lnTo>
                  <a:pt x="6067" y="26868"/>
                </a:lnTo>
                <a:lnTo>
                  <a:pt x="7855" y="33152"/>
                </a:lnTo>
                <a:lnTo>
                  <a:pt x="9047" y="41151"/>
                </a:lnTo>
                <a:lnTo>
                  <a:pt x="9841" y="50294"/>
                </a:lnTo>
                <a:lnTo>
                  <a:pt x="11640" y="57659"/>
                </a:lnTo>
                <a:lnTo>
                  <a:pt x="14110" y="63839"/>
                </a:lnTo>
                <a:lnTo>
                  <a:pt x="17026" y="69229"/>
                </a:lnTo>
                <a:lnTo>
                  <a:pt x="18971" y="75363"/>
                </a:lnTo>
                <a:lnTo>
                  <a:pt x="20267" y="81992"/>
                </a:lnTo>
                <a:lnTo>
                  <a:pt x="21131" y="88951"/>
                </a:lnTo>
                <a:lnTo>
                  <a:pt x="22977" y="96130"/>
                </a:lnTo>
                <a:lnTo>
                  <a:pt x="25478" y="103457"/>
                </a:lnTo>
                <a:lnTo>
                  <a:pt x="28415" y="110881"/>
                </a:lnTo>
                <a:lnTo>
                  <a:pt x="30373" y="118370"/>
                </a:lnTo>
                <a:lnTo>
                  <a:pt x="31679" y="125903"/>
                </a:lnTo>
                <a:lnTo>
                  <a:pt x="32549" y="133465"/>
                </a:lnTo>
                <a:lnTo>
                  <a:pt x="33129" y="141047"/>
                </a:lnTo>
                <a:lnTo>
                  <a:pt x="33516" y="148641"/>
                </a:lnTo>
                <a:lnTo>
                  <a:pt x="33946" y="163852"/>
                </a:lnTo>
                <a:lnTo>
                  <a:pt x="34270" y="249971"/>
                </a:lnTo>
                <a:lnTo>
                  <a:pt x="34276" y="258087"/>
                </a:lnTo>
                <a:lnTo>
                  <a:pt x="33011" y="266038"/>
                </a:lnTo>
                <a:lnTo>
                  <a:pt x="30897" y="273879"/>
                </a:lnTo>
                <a:lnTo>
                  <a:pt x="28218" y="281645"/>
                </a:lnTo>
                <a:lnTo>
                  <a:pt x="26432" y="288094"/>
                </a:lnTo>
                <a:lnTo>
                  <a:pt x="25241" y="293662"/>
                </a:lnTo>
                <a:lnTo>
                  <a:pt x="24447" y="298644"/>
                </a:lnTo>
                <a:lnTo>
                  <a:pt x="25188" y="304506"/>
                </a:lnTo>
                <a:lnTo>
                  <a:pt x="26952" y="310954"/>
                </a:lnTo>
                <a:lnTo>
                  <a:pt x="29398" y="317793"/>
                </a:lnTo>
                <a:lnTo>
                  <a:pt x="31028" y="323621"/>
                </a:lnTo>
                <a:lnTo>
                  <a:pt x="32115" y="328777"/>
                </a:lnTo>
                <a:lnTo>
                  <a:pt x="34290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0"/>
          <p:cNvSpPr/>
          <p:nvPr/>
        </p:nvSpPr>
        <p:spPr>
          <a:xfrm>
            <a:off x="4709159" y="3691889"/>
            <a:ext cx="937262" cy="645890"/>
          </a:xfrm>
          <a:custGeom>
            <a:avLst/>
            <a:gdLst/>
            <a:ahLst/>
            <a:cxnLst/>
            <a:rect l="0" t="0" r="0" b="0"/>
            <a:pathLst>
              <a:path w="937262" h="645890">
                <a:moveTo>
                  <a:pt x="0" y="491490"/>
                </a:moveTo>
                <a:lnTo>
                  <a:pt x="0" y="503626"/>
                </a:lnTo>
                <a:lnTo>
                  <a:pt x="1270" y="507201"/>
                </a:lnTo>
                <a:lnTo>
                  <a:pt x="3387" y="509584"/>
                </a:lnTo>
                <a:lnTo>
                  <a:pt x="6069" y="511173"/>
                </a:lnTo>
                <a:lnTo>
                  <a:pt x="7856" y="514772"/>
                </a:lnTo>
                <a:lnTo>
                  <a:pt x="11641" y="530703"/>
                </a:lnTo>
                <a:lnTo>
                  <a:pt x="17028" y="539822"/>
                </a:lnTo>
                <a:lnTo>
                  <a:pt x="33374" y="558563"/>
                </a:lnTo>
                <a:lnTo>
                  <a:pt x="50393" y="575911"/>
                </a:lnTo>
                <a:lnTo>
                  <a:pt x="60497" y="589547"/>
                </a:lnTo>
                <a:lnTo>
                  <a:pt x="66258" y="599841"/>
                </a:lnTo>
                <a:lnTo>
                  <a:pt x="73052" y="608650"/>
                </a:lnTo>
                <a:lnTo>
                  <a:pt x="96152" y="626817"/>
                </a:lnTo>
                <a:lnTo>
                  <a:pt x="118775" y="644984"/>
                </a:lnTo>
                <a:lnTo>
                  <a:pt x="121094" y="645889"/>
                </a:lnTo>
                <a:lnTo>
                  <a:pt x="122639" y="645223"/>
                </a:lnTo>
                <a:lnTo>
                  <a:pt x="123670" y="643509"/>
                </a:lnTo>
                <a:lnTo>
                  <a:pt x="118041" y="631444"/>
                </a:lnTo>
                <a:lnTo>
                  <a:pt x="108343" y="615922"/>
                </a:lnTo>
                <a:lnTo>
                  <a:pt x="99800" y="604790"/>
                </a:lnTo>
                <a:lnTo>
                  <a:pt x="97013" y="598774"/>
                </a:lnTo>
                <a:lnTo>
                  <a:pt x="93917" y="585315"/>
                </a:lnTo>
                <a:lnTo>
                  <a:pt x="90552" y="571820"/>
                </a:lnTo>
                <a:lnTo>
                  <a:pt x="80039" y="533119"/>
                </a:lnTo>
                <a:lnTo>
                  <a:pt x="74950" y="512893"/>
                </a:lnTo>
                <a:lnTo>
                  <a:pt x="65908" y="473486"/>
                </a:lnTo>
                <a:lnTo>
                  <a:pt x="62989" y="457898"/>
                </a:lnTo>
                <a:lnTo>
                  <a:pt x="61043" y="444965"/>
                </a:lnTo>
                <a:lnTo>
                  <a:pt x="59745" y="433804"/>
                </a:lnTo>
                <a:lnTo>
                  <a:pt x="58880" y="411122"/>
                </a:lnTo>
                <a:lnTo>
                  <a:pt x="57492" y="288925"/>
                </a:lnTo>
                <a:lnTo>
                  <a:pt x="57218" y="231344"/>
                </a:lnTo>
                <a:lnTo>
                  <a:pt x="59735" y="225350"/>
                </a:lnTo>
                <a:lnTo>
                  <a:pt x="63954" y="220083"/>
                </a:lnTo>
                <a:lnTo>
                  <a:pt x="75414" y="210845"/>
                </a:lnTo>
                <a:lnTo>
                  <a:pt x="98687" y="197234"/>
                </a:lnTo>
                <a:lnTo>
                  <a:pt x="123024" y="184603"/>
                </a:lnTo>
                <a:lnTo>
                  <a:pt x="147083" y="175347"/>
                </a:lnTo>
                <a:lnTo>
                  <a:pt x="175716" y="164365"/>
                </a:lnTo>
                <a:lnTo>
                  <a:pt x="198255" y="160038"/>
                </a:lnTo>
                <a:lnTo>
                  <a:pt x="213420" y="154525"/>
                </a:lnTo>
                <a:lnTo>
                  <a:pt x="229911" y="150007"/>
                </a:lnTo>
                <a:lnTo>
                  <a:pt x="278713" y="138213"/>
                </a:lnTo>
                <a:lnTo>
                  <a:pt x="364135" y="119071"/>
                </a:lnTo>
                <a:lnTo>
                  <a:pt x="379917" y="114941"/>
                </a:lnTo>
                <a:lnTo>
                  <a:pt x="406342" y="108235"/>
                </a:lnTo>
                <a:lnTo>
                  <a:pt x="534731" y="86361"/>
                </a:lnTo>
                <a:lnTo>
                  <a:pt x="582676" y="77330"/>
                </a:lnTo>
                <a:lnTo>
                  <a:pt x="601811" y="74413"/>
                </a:lnTo>
                <a:lnTo>
                  <a:pt x="618377" y="72469"/>
                </a:lnTo>
                <a:lnTo>
                  <a:pt x="633231" y="71173"/>
                </a:lnTo>
                <a:lnTo>
                  <a:pt x="652024" y="67769"/>
                </a:lnTo>
                <a:lnTo>
                  <a:pt x="673443" y="62959"/>
                </a:lnTo>
                <a:lnTo>
                  <a:pt x="696612" y="57213"/>
                </a:lnTo>
                <a:lnTo>
                  <a:pt x="715868" y="52112"/>
                </a:lnTo>
                <a:lnTo>
                  <a:pt x="747424" y="43058"/>
                </a:lnTo>
                <a:lnTo>
                  <a:pt x="764983" y="38865"/>
                </a:lnTo>
                <a:lnTo>
                  <a:pt x="784309" y="34800"/>
                </a:lnTo>
                <a:lnTo>
                  <a:pt x="804812" y="30820"/>
                </a:lnTo>
                <a:lnTo>
                  <a:pt x="841142" y="23011"/>
                </a:lnTo>
                <a:lnTo>
                  <a:pt x="857941" y="19151"/>
                </a:lnTo>
                <a:lnTo>
                  <a:pt x="883381" y="11475"/>
                </a:lnTo>
                <a:lnTo>
                  <a:pt x="908596" y="3400"/>
                </a:lnTo>
                <a:lnTo>
                  <a:pt x="93726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1"/>
          <p:cNvSpPr/>
          <p:nvPr/>
        </p:nvSpPr>
        <p:spPr>
          <a:xfrm>
            <a:off x="4880609" y="3943962"/>
            <a:ext cx="302982" cy="315905"/>
          </a:xfrm>
          <a:custGeom>
            <a:avLst/>
            <a:gdLst/>
            <a:ahLst/>
            <a:cxnLst/>
            <a:rect l="0" t="0" r="0" b="0"/>
            <a:pathLst>
              <a:path w="302982" h="315905">
                <a:moveTo>
                  <a:pt x="0" y="45108"/>
                </a:moveTo>
                <a:lnTo>
                  <a:pt x="24272" y="32972"/>
                </a:lnTo>
                <a:lnTo>
                  <a:pt x="32691" y="29397"/>
                </a:lnTo>
                <a:lnTo>
                  <a:pt x="39574" y="27014"/>
                </a:lnTo>
                <a:lnTo>
                  <a:pt x="45433" y="25425"/>
                </a:lnTo>
                <a:lnTo>
                  <a:pt x="51879" y="24366"/>
                </a:lnTo>
                <a:lnTo>
                  <a:pt x="58716" y="23660"/>
                </a:lnTo>
                <a:lnTo>
                  <a:pt x="71817" y="22875"/>
                </a:lnTo>
                <a:lnTo>
                  <a:pt x="81872" y="22526"/>
                </a:lnTo>
                <a:lnTo>
                  <a:pt x="87602" y="21164"/>
                </a:lnTo>
                <a:lnTo>
                  <a:pt x="93961" y="18985"/>
                </a:lnTo>
                <a:lnTo>
                  <a:pt x="100741" y="16262"/>
                </a:lnTo>
                <a:lnTo>
                  <a:pt x="111611" y="13177"/>
                </a:lnTo>
                <a:lnTo>
                  <a:pt x="125207" y="9851"/>
                </a:lnTo>
                <a:lnTo>
                  <a:pt x="140622" y="6363"/>
                </a:lnTo>
                <a:lnTo>
                  <a:pt x="153438" y="4038"/>
                </a:lnTo>
                <a:lnTo>
                  <a:pt x="164522" y="2488"/>
                </a:lnTo>
                <a:lnTo>
                  <a:pt x="174452" y="1454"/>
                </a:lnTo>
                <a:lnTo>
                  <a:pt x="184881" y="765"/>
                </a:lnTo>
                <a:lnTo>
                  <a:pt x="195644" y="306"/>
                </a:lnTo>
                <a:lnTo>
                  <a:pt x="206630" y="0"/>
                </a:lnTo>
                <a:lnTo>
                  <a:pt x="207604" y="1066"/>
                </a:lnTo>
                <a:lnTo>
                  <a:pt x="201902" y="3047"/>
                </a:lnTo>
                <a:lnTo>
                  <a:pt x="191751" y="5637"/>
                </a:lnTo>
                <a:lnTo>
                  <a:pt x="183714" y="7364"/>
                </a:lnTo>
                <a:lnTo>
                  <a:pt x="177087" y="8515"/>
                </a:lnTo>
                <a:lnTo>
                  <a:pt x="171398" y="9282"/>
                </a:lnTo>
                <a:lnTo>
                  <a:pt x="165065" y="9794"/>
                </a:lnTo>
                <a:lnTo>
                  <a:pt x="158304" y="10135"/>
                </a:lnTo>
                <a:lnTo>
                  <a:pt x="140039" y="10615"/>
                </a:lnTo>
                <a:lnTo>
                  <a:pt x="98218" y="10778"/>
                </a:lnTo>
                <a:lnTo>
                  <a:pt x="87069" y="12061"/>
                </a:lnTo>
                <a:lnTo>
                  <a:pt x="78366" y="14186"/>
                </a:lnTo>
                <a:lnTo>
                  <a:pt x="71294" y="16874"/>
                </a:lnTo>
                <a:lnTo>
                  <a:pt x="65310" y="18665"/>
                </a:lnTo>
                <a:lnTo>
                  <a:pt x="60050" y="19859"/>
                </a:lnTo>
                <a:lnTo>
                  <a:pt x="50819" y="21186"/>
                </a:lnTo>
                <a:lnTo>
                  <a:pt x="42483" y="21776"/>
                </a:lnTo>
                <a:lnTo>
                  <a:pt x="39752" y="23203"/>
                </a:lnTo>
                <a:lnTo>
                  <a:pt x="37932" y="25424"/>
                </a:lnTo>
                <a:lnTo>
                  <a:pt x="36718" y="28176"/>
                </a:lnTo>
                <a:lnTo>
                  <a:pt x="31983" y="34619"/>
                </a:lnTo>
                <a:lnTo>
                  <a:pt x="25645" y="41716"/>
                </a:lnTo>
                <a:lnTo>
                  <a:pt x="18595" y="49103"/>
                </a:lnTo>
                <a:lnTo>
                  <a:pt x="16207" y="52851"/>
                </a:lnTo>
                <a:lnTo>
                  <a:pt x="13553" y="60403"/>
                </a:lnTo>
                <a:lnTo>
                  <a:pt x="11576" y="65464"/>
                </a:lnTo>
                <a:lnTo>
                  <a:pt x="8987" y="71379"/>
                </a:lnTo>
                <a:lnTo>
                  <a:pt x="5992" y="77861"/>
                </a:lnTo>
                <a:lnTo>
                  <a:pt x="3995" y="87264"/>
                </a:lnTo>
                <a:lnTo>
                  <a:pt x="2663" y="98612"/>
                </a:lnTo>
                <a:lnTo>
                  <a:pt x="1775" y="111257"/>
                </a:lnTo>
                <a:lnTo>
                  <a:pt x="3724" y="122227"/>
                </a:lnTo>
                <a:lnTo>
                  <a:pt x="7563" y="132081"/>
                </a:lnTo>
                <a:lnTo>
                  <a:pt x="12662" y="141189"/>
                </a:lnTo>
                <a:lnTo>
                  <a:pt x="16062" y="148532"/>
                </a:lnTo>
                <a:lnTo>
                  <a:pt x="18328" y="154697"/>
                </a:lnTo>
                <a:lnTo>
                  <a:pt x="19839" y="160077"/>
                </a:lnTo>
                <a:lnTo>
                  <a:pt x="22116" y="163664"/>
                </a:lnTo>
                <a:lnTo>
                  <a:pt x="24904" y="166055"/>
                </a:lnTo>
                <a:lnTo>
                  <a:pt x="44572" y="175960"/>
                </a:lnTo>
                <a:lnTo>
                  <a:pt x="51305" y="178063"/>
                </a:lnTo>
                <a:lnTo>
                  <a:pt x="58333" y="179464"/>
                </a:lnTo>
                <a:lnTo>
                  <a:pt x="65559" y="180399"/>
                </a:lnTo>
                <a:lnTo>
                  <a:pt x="76726" y="179752"/>
                </a:lnTo>
                <a:lnTo>
                  <a:pt x="90521" y="178050"/>
                </a:lnTo>
                <a:lnTo>
                  <a:pt x="106068" y="175646"/>
                </a:lnTo>
                <a:lnTo>
                  <a:pt x="121512" y="172773"/>
                </a:lnTo>
                <a:lnTo>
                  <a:pt x="152219" y="166194"/>
                </a:lnTo>
                <a:lnTo>
                  <a:pt x="166249" y="163932"/>
                </a:lnTo>
                <a:lnTo>
                  <a:pt x="179413" y="162424"/>
                </a:lnTo>
                <a:lnTo>
                  <a:pt x="191999" y="161418"/>
                </a:lnTo>
                <a:lnTo>
                  <a:pt x="204200" y="162018"/>
                </a:lnTo>
                <a:lnTo>
                  <a:pt x="216143" y="163688"/>
                </a:lnTo>
                <a:lnTo>
                  <a:pt x="227916" y="166071"/>
                </a:lnTo>
                <a:lnTo>
                  <a:pt x="237034" y="167660"/>
                </a:lnTo>
                <a:lnTo>
                  <a:pt x="244383" y="168719"/>
                </a:lnTo>
                <a:lnTo>
                  <a:pt x="250552" y="169425"/>
                </a:lnTo>
                <a:lnTo>
                  <a:pt x="255935" y="171166"/>
                </a:lnTo>
                <a:lnTo>
                  <a:pt x="265302" y="176487"/>
                </a:lnTo>
                <a:lnTo>
                  <a:pt x="270849" y="179684"/>
                </a:lnTo>
                <a:lnTo>
                  <a:pt x="283784" y="186622"/>
                </a:lnTo>
                <a:lnTo>
                  <a:pt x="288250" y="191521"/>
                </a:lnTo>
                <a:lnTo>
                  <a:pt x="291226" y="197327"/>
                </a:lnTo>
                <a:lnTo>
                  <a:pt x="295804" y="211820"/>
                </a:lnTo>
                <a:lnTo>
                  <a:pt x="302072" y="230962"/>
                </a:lnTo>
                <a:lnTo>
                  <a:pt x="302981" y="238861"/>
                </a:lnTo>
                <a:lnTo>
                  <a:pt x="302318" y="245396"/>
                </a:lnTo>
                <a:lnTo>
                  <a:pt x="300606" y="251023"/>
                </a:lnTo>
                <a:lnTo>
                  <a:pt x="295316" y="260662"/>
                </a:lnTo>
                <a:lnTo>
                  <a:pt x="287462" y="270450"/>
                </a:lnTo>
                <a:lnTo>
                  <a:pt x="281812" y="276616"/>
                </a:lnTo>
                <a:lnTo>
                  <a:pt x="275504" y="283266"/>
                </a:lnTo>
                <a:lnTo>
                  <a:pt x="268760" y="287700"/>
                </a:lnTo>
                <a:lnTo>
                  <a:pt x="261724" y="290656"/>
                </a:lnTo>
                <a:lnTo>
                  <a:pt x="254493" y="292627"/>
                </a:lnTo>
                <a:lnTo>
                  <a:pt x="243322" y="296480"/>
                </a:lnTo>
                <a:lnTo>
                  <a:pt x="213977" y="307535"/>
                </a:lnTo>
                <a:lnTo>
                  <a:pt x="202341" y="311499"/>
                </a:lnTo>
                <a:lnTo>
                  <a:pt x="193314" y="314142"/>
                </a:lnTo>
                <a:lnTo>
                  <a:pt x="186027" y="315904"/>
                </a:lnTo>
                <a:lnTo>
                  <a:pt x="177358" y="315808"/>
                </a:lnTo>
                <a:lnTo>
                  <a:pt x="167769" y="314475"/>
                </a:lnTo>
                <a:lnTo>
                  <a:pt x="157566" y="312316"/>
                </a:lnTo>
                <a:lnTo>
                  <a:pt x="149494" y="310876"/>
                </a:lnTo>
                <a:lnTo>
                  <a:pt x="142843" y="309917"/>
                </a:lnTo>
                <a:lnTo>
                  <a:pt x="137139" y="309277"/>
                </a:lnTo>
                <a:lnTo>
                  <a:pt x="132066" y="308851"/>
                </a:lnTo>
                <a:lnTo>
                  <a:pt x="127414" y="308566"/>
                </a:lnTo>
                <a:lnTo>
                  <a:pt x="114300" y="30799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2"/>
          <p:cNvSpPr/>
          <p:nvPr/>
        </p:nvSpPr>
        <p:spPr>
          <a:xfrm>
            <a:off x="5262645" y="3897629"/>
            <a:ext cx="189465" cy="214788"/>
          </a:xfrm>
          <a:custGeom>
            <a:avLst/>
            <a:gdLst/>
            <a:ahLst/>
            <a:cxnLst/>
            <a:rect l="0" t="0" r="0" b="0"/>
            <a:pathLst>
              <a:path w="189465" h="214788">
                <a:moveTo>
                  <a:pt x="6584" y="0"/>
                </a:moveTo>
                <a:lnTo>
                  <a:pt x="517" y="0"/>
                </a:lnTo>
                <a:lnTo>
                  <a:pt x="0" y="1271"/>
                </a:lnTo>
                <a:lnTo>
                  <a:pt x="925" y="3387"/>
                </a:lnTo>
                <a:lnTo>
                  <a:pt x="5467" y="9842"/>
                </a:lnTo>
                <a:lnTo>
                  <a:pt x="5840" y="19261"/>
                </a:lnTo>
                <a:lnTo>
                  <a:pt x="6437" y="98256"/>
                </a:lnTo>
                <a:lnTo>
                  <a:pt x="6555" y="175196"/>
                </a:lnTo>
                <a:lnTo>
                  <a:pt x="7836" y="185377"/>
                </a:lnTo>
                <a:lnTo>
                  <a:pt x="9958" y="192165"/>
                </a:lnTo>
                <a:lnTo>
                  <a:pt x="12644" y="196690"/>
                </a:lnTo>
                <a:lnTo>
                  <a:pt x="14434" y="200977"/>
                </a:lnTo>
                <a:lnTo>
                  <a:pt x="15628" y="205105"/>
                </a:lnTo>
                <a:lnTo>
                  <a:pt x="16423" y="209127"/>
                </a:lnTo>
                <a:lnTo>
                  <a:pt x="18224" y="211808"/>
                </a:lnTo>
                <a:lnTo>
                  <a:pt x="20694" y="213596"/>
                </a:lnTo>
                <a:lnTo>
                  <a:pt x="23611" y="214787"/>
                </a:lnTo>
                <a:lnTo>
                  <a:pt x="29365" y="214311"/>
                </a:lnTo>
                <a:lnTo>
                  <a:pt x="37012" y="212724"/>
                </a:lnTo>
                <a:lnTo>
                  <a:pt x="82727" y="201052"/>
                </a:lnTo>
                <a:lnTo>
                  <a:pt x="92906" y="198805"/>
                </a:lnTo>
                <a:lnTo>
                  <a:pt x="100962" y="197307"/>
                </a:lnTo>
                <a:lnTo>
                  <a:pt x="107603" y="196308"/>
                </a:lnTo>
                <a:lnTo>
                  <a:pt x="114570" y="195642"/>
                </a:lnTo>
                <a:lnTo>
                  <a:pt x="121755" y="195198"/>
                </a:lnTo>
                <a:lnTo>
                  <a:pt x="129085" y="194902"/>
                </a:lnTo>
                <a:lnTo>
                  <a:pt x="189464" y="1943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3"/>
          <p:cNvSpPr/>
          <p:nvPr/>
        </p:nvSpPr>
        <p:spPr>
          <a:xfrm>
            <a:off x="5372570" y="3931920"/>
            <a:ext cx="45092" cy="457200"/>
          </a:xfrm>
          <a:custGeom>
            <a:avLst/>
            <a:gdLst/>
            <a:ahLst/>
            <a:cxnLst/>
            <a:rect l="0" t="0" r="0" b="0"/>
            <a:pathLst>
              <a:path w="45092" h="457200">
                <a:moveTo>
                  <a:pt x="10959" y="0"/>
                </a:moveTo>
                <a:lnTo>
                  <a:pt x="1118" y="0"/>
                </a:lnTo>
                <a:lnTo>
                  <a:pt x="236" y="6773"/>
                </a:lnTo>
                <a:lnTo>
                  <a:pt x="0" y="12135"/>
                </a:lnTo>
                <a:lnTo>
                  <a:pt x="2384" y="24600"/>
                </a:lnTo>
                <a:lnTo>
                  <a:pt x="6512" y="41800"/>
                </a:lnTo>
                <a:lnTo>
                  <a:pt x="11805" y="62156"/>
                </a:lnTo>
                <a:lnTo>
                  <a:pt x="21072" y="101708"/>
                </a:lnTo>
                <a:lnTo>
                  <a:pt x="25321" y="121145"/>
                </a:lnTo>
                <a:lnTo>
                  <a:pt x="28154" y="136643"/>
                </a:lnTo>
                <a:lnTo>
                  <a:pt x="30042" y="149515"/>
                </a:lnTo>
                <a:lnTo>
                  <a:pt x="31301" y="160637"/>
                </a:lnTo>
                <a:lnTo>
                  <a:pt x="33411" y="170591"/>
                </a:lnTo>
                <a:lnTo>
                  <a:pt x="36087" y="179767"/>
                </a:lnTo>
                <a:lnTo>
                  <a:pt x="39141" y="188425"/>
                </a:lnTo>
                <a:lnTo>
                  <a:pt x="41177" y="204356"/>
                </a:lnTo>
                <a:lnTo>
                  <a:pt x="42535" y="225137"/>
                </a:lnTo>
                <a:lnTo>
                  <a:pt x="43440" y="249151"/>
                </a:lnTo>
                <a:lnTo>
                  <a:pt x="44713" y="337559"/>
                </a:lnTo>
                <a:lnTo>
                  <a:pt x="45091" y="399737"/>
                </a:lnTo>
                <a:lnTo>
                  <a:pt x="43874" y="413811"/>
                </a:lnTo>
                <a:lnTo>
                  <a:pt x="41792" y="425734"/>
                </a:lnTo>
                <a:lnTo>
                  <a:pt x="33820" y="4571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4"/>
          <p:cNvSpPr/>
          <p:nvPr/>
        </p:nvSpPr>
        <p:spPr>
          <a:xfrm>
            <a:off x="822960" y="2105408"/>
            <a:ext cx="1255665" cy="1548990"/>
          </a:xfrm>
          <a:custGeom>
            <a:avLst/>
            <a:gdLst/>
            <a:ahLst/>
            <a:cxnLst/>
            <a:rect l="0" t="0" r="0" b="0"/>
            <a:pathLst>
              <a:path w="1255665" h="1548990">
                <a:moveTo>
                  <a:pt x="45720" y="1506471"/>
                </a:moveTo>
                <a:lnTo>
                  <a:pt x="39652" y="1500404"/>
                </a:lnTo>
                <a:lnTo>
                  <a:pt x="39134" y="1498616"/>
                </a:lnTo>
                <a:lnTo>
                  <a:pt x="40059" y="1497425"/>
                </a:lnTo>
                <a:lnTo>
                  <a:pt x="41946" y="1496630"/>
                </a:lnTo>
                <a:lnTo>
                  <a:pt x="43204" y="1494831"/>
                </a:lnTo>
                <a:lnTo>
                  <a:pt x="51456" y="1473204"/>
                </a:lnTo>
                <a:lnTo>
                  <a:pt x="80085" y="1429033"/>
                </a:lnTo>
                <a:lnTo>
                  <a:pt x="113468" y="1381391"/>
                </a:lnTo>
                <a:lnTo>
                  <a:pt x="136790" y="1348433"/>
                </a:lnTo>
                <a:lnTo>
                  <a:pt x="167475" y="1307962"/>
                </a:lnTo>
                <a:lnTo>
                  <a:pt x="219213" y="1243408"/>
                </a:lnTo>
                <a:lnTo>
                  <a:pt x="256601" y="1198631"/>
                </a:lnTo>
                <a:lnTo>
                  <a:pt x="291930" y="1162530"/>
                </a:lnTo>
                <a:lnTo>
                  <a:pt x="308816" y="1147869"/>
                </a:lnTo>
                <a:lnTo>
                  <a:pt x="347564" y="1102571"/>
                </a:lnTo>
                <a:lnTo>
                  <a:pt x="384132" y="1065350"/>
                </a:lnTo>
                <a:lnTo>
                  <a:pt x="414806" y="1031176"/>
                </a:lnTo>
                <a:lnTo>
                  <a:pt x="439628" y="1001859"/>
                </a:lnTo>
                <a:lnTo>
                  <a:pt x="538913" y="899689"/>
                </a:lnTo>
                <a:lnTo>
                  <a:pt x="576661" y="858054"/>
                </a:lnTo>
                <a:lnTo>
                  <a:pt x="612171" y="815920"/>
                </a:lnTo>
                <a:lnTo>
                  <a:pt x="651347" y="771943"/>
                </a:lnTo>
                <a:lnTo>
                  <a:pt x="704840" y="704607"/>
                </a:lnTo>
                <a:lnTo>
                  <a:pt x="742948" y="658036"/>
                </a:lnTo>
                <a:lnTo>
                  <a:pt x="773429" y="620482"/>
                </a:lnTo>
                <a:lnTo>
                  <a:pt x="811765" y="580750"/>
                </a:lnTo>
                <a:lnTo>
                  <a:pt x="839680" y="551323"/>
                </a:lnTo>
                <a:lnTo>
                  <a:pt x="865104" y="521044"/>
                </a:lnTo>
                <a:lnTo>
                  <a:pt x="910271" y="462714"/>
                </a:lnTo>
                <a:lnTo>
                  <a:pt x="959555" y="398689"/>
                </a:lnTo>
                <a:lnTo>
                  <a:pt x="989925" y="361767"/>
                </a:lnTo>
                <a:lnTo>
                  <a:pt x="1015235" y="320633"/>
                </a:lnTo>
                <a:lnTo>
                  <a:pt x="1045560" y="279186"/>
                </a:lnTo>
                <a:lnTo>
                  <a:pt x="1083536" y="231488"/>
                </a:lnTo>
                <a:lnTo>
                  <a:pt x="1115873" y="190786"/>
                </a:lnTo>
                <a:lnTo>
                  <a:pt x="1145122" y="151298"/>
                </a:lnTo>
                <a:lnTo>
                  <a:pt x="1166803" y="118889"/>
                </a:lnTo>
                <a:lnTo>
                  <a:pt x="1185329" y="87128"/>
                </a:lnTo>
                <a:lnTo>
                  <a:pt x="1200609" y="49429"/>
                </a:lnTo>
                <a:lnTo>
                  <a:pt x="1215480" y="29376"/>
                </a:lnTo>
                <a:lnTo>
                  <a:pt x="1226846" y="17112"/>
                </a:lnTo>
                <a:lnTo>
                  <a:pt x="1229378" y="13185"/>
                </a:lnTo>
                <a:lnTo>
                  <a:pt x="1232190" y="5436"/>
                </a:lnTo>
                <a:lnTo>
                  <a:pt x="1234210" y="2861"/>
                </a:lnTo>
                <a:lnTo>
                  <a:pt x="1236826" y="1144"/>
                </a:lnTo>
                <a:lnTo>
                  <a:pt x="1239841" y="0"/>
                </a:lnTo>
                <a:lnTo>
                  <a:pt x="1241850" y="507"/>
                </a:lnTo>
                <a:lnTo>
                  <a:pt x="1243190" y="2115"/>
                </a:lnTo>
                <a:lnTo>
                  <a:pt x="1244083" y="4457"/>
                </a:lnTo>
                <a:lnTo>
                  <a:pt x="1246787" y="18611"/>
                </a:lnTo>
                <a:lnTo>
                  <a:pt x="1254847" y="41163"/>
                </a:lnTo>
                <a:lnTo>
                  <a:pt x="1255664" y="45729"/>
                </a:lnTo>
                <a:lnTo>
                  <a:pt x="1253186" y="60963"/>
                </a:lnTo>
                <a:lnTo>
                  <a:pt x="1248038" y="87573"/>
                </a:lnTo>
                <a:lnTo>
                  <a:pt x="1242673" y="132459"/>
                </a:lnTo>
                <a:lnTo>
                  <a:pt x="1233492" y="175220"/>
                </a:lnTo>
                <a:lnTo>
                  <a:pt x="1226116" y="217947"/>
                </a:lnTo>
                <a:lnTo>
                  <a:pt x="1223623" y="261207"/>
                </a:lnTo>
                <a:lnTo>
                  <a:pt x="1223090" y="308784"/>
                </a:lnTo>
                <a:lnTo>
                  <a:pt x="1220505" y="337896"/>
                </a:lnTo>
                <a:lnTo>
                  <a:pt x="1216260" y="361661"/>
                </a:lnTo>
                <a:lnTo>
                  <a:pt x="1206040" y="414737"/>
                </a:lnTo>
                <a:lnTo>
                  <a:pt x="1197264" y="463726"/>
                </a:lnTo>
                <a:lnTo>
                  <a:pt x="1192517" y="500739"/>
                </a:lnTo>
                <a:lnTo>
                  <a:pt x="1189845" y="542997"/>
                </a:lnTo>
                <a:lnTo>
                  <a:pt x="1187950" y="567720"/>
                </a:lnTo>
                <a:lnTo>
                  <a:pt x="1179772" y="614637"/>
                </a:lnTo>
                <a:lnTo>
                  <a:pt x="1174638" y="649134"/>
                </a:lnTo>
                <a:lnTo>
                  <a:pt x="1168461" y="683486"/>
                </a:lnTo>
                <a:lnTo>
                  <a:pt x="1163244" y="727954"/>
                </a:lnTo>
                <a:lnTo>
                  <a:pt x="1158347" y="764224"/>
                </a:lnTo>
                <a:lnTo>
                  <a:pt x="1156171" y="793044"/>
                </a:lnTo>
                <a:lnTo>
                  <a:pt x="1148430" y="855806"/>
                </a:lnTo>
                <a:lnTo>
                  <a:pt x="1142810" y="897434"/>
                </a:lnTo>
                <a:lnTo>
                  <a:pt x="1140333" y="931537"/>
                </a:lnTo>
                <a:lnTo>
                  <a:pt x="1139952" y="960622"/>
                </a:lnTo>
                <a:lnTo>
                  <a:pt x="1142097" y="1021735"/>
                </a:lnTo>
                <a:lnTo>
                  <a:pt x="1142732" y="1059316"/>
                </a:lnTo>
                <a:lnTo>
                  <a:pt x="1142984" y="1124721"/>
                </a:lnTo>
                <a:lnTo>
                  <a:pt x="1146379" y="1157312"/>
                </a:lnTo>
                <a:lnTo>
                  <a:pt x="1150852" y="1196349"/>
                </a:lnTo>
                <a:lnTo>
                  <a:pt x="1154639" y="1243556"/>
                </a:lnTo>
                <a:lnTo>
                  <a:pt x="1163267" y="1308911"/>
                </a:lnTo>
                <a:lnTo>
                  <a:pt x="1165977" y="1325957"/>
                </a:lnTo>
                <a:lnTo>
                  <a:pt x="1181617" y="1371379"/>
                </a:lnTo>
                <a:lnTo>
                  <a:pt x="1194164" y="1412323"/>
                </a:lnTo>
                <a:lnTo>
                  <a:pt x="1208408" y="1437033"/>
                </a:lnTo>
                <a:lnTo>
                  <a:pt x="1209465" y="1441129"/>
                </a:lnTo>
                <a:lnTo>
                  <a:pt x="1214027" y="1449067"/>
                </a:lnTo>
                <a:lnTo>
                  <a:pt x="1221235" y="1458443"/>
                </a:lnTo>
                <a:lnTo>
                  <a:pt x="1220557" y="1459213"/>
                </a:lnTo>
                <a:lnTo>
                  <a:pt x="1218834" y="1459725"/>
                </a:lnTo>
                <a:lnTo>
                  <a:pt x="1216416" y="1460068"/>
                </a:lnTo>
                <a:lnTo>
                  <a:pt x="1214804" y="1461566"/>
                </a:lnTo>
                <a:lnTo>
                  <a:pt x="1213729" y="1463834"/>
                </a:lnTo>
                <a:lnTo>
                  <a:pt x="1213013" y="1466617"/>
                </a:lnTo>
                <a:lnTo>
                  <a:pt x="1209995" y="1468472"/>
                </a:lnTo>
                <a:lnTo>
                  <a:pt x="1199869" y="1470533"/>
                </a:lnTo>
                <a:lnTo>
                  <a:pt x="1163546" y="1471856"/>
                </a:lnTo>
                <a:lnTo>
                  <a:pt x="1120540" y="1472139"/>
                </a:lnTo>
                <a:lnTo>
                  <a:pt x="1086211" y="1480028"/>
                </a:lnTo>
                <a:lnTo>
                  <a:pt x="1048450" y="1484567"/>
                </a:lnTo>
                <a:lnTo>
                  <a:pt x="1011654" y="1489539"/>
                </a:lnTo>
                <a:lnTo>
                  <a:pt x="982601" y="1492596"/>
                </a:lnTo>
                <a:lnTo>
                  <a:pt x="957411" y="1493954"/>
                </a:lnTo>
                <a:lnTo>
                  <a:pt x="899660" y="1494827"/>
                </a:lnTo>
                <a:lnTo>
                  <a:pt x="871018" y="1496216"/>
                </a:lnTo>
                <a:lnTo>
                  <a:pt x="799523" y="1502869"/>
                </a:lnTo>
                <a:lnTo>
                  <a:pt x="769786" y="1504870"/>
                </a:lnTo>
                <a:lnTo>
                  <a:pt x="732698" y="1505997"/>
                </a:lnTo>
                <a:lnTo>
                  <a:pt x="703646" y="1506331"/>
                </a:lnTo>
                <a:lnTo>
                  <a:pt x="679918" y="1508918"/>
                </a:lnTo>
                <a:lnTo>
                  <a:pt x="576812" y="1522154"/>
                </a:lnTo>
                <a:lnTo>
                  <a:pt x="554721" y="1524547"/>
                </a:lnTo>
                <a:lnTo>
                  <a:pt x="522133" y="1527205"/>
                </a:lnTo>
                <a:lnTo>
                  <a:pt x="494949" y="1528386"/>
                </a:lnTo>
                <a:lnTo>
                  <a:pt x="458225" y="1529051"/>
                </a:lnTo>
                <a:lnTo>
                  <a:pt x="433753" y="1531685"/>
                </a:lnTo>
                <a:lnTo>
                  <a:pt x="331860" y="1544987"/>
                </a:lnTo>
                <a:lnTo>
                  <a:pt x="306330" y="1547388"/>
                </a:lnTo>
                <a:lnTo>
                  <a:pt x="284230" y="1548989"/>
                </a:lnTo>
                <a:lnTo>
                  <a:pt x="260606" y="1548787"/>
                </a:lnTo>
                <a:lnTo>
                  <a:pt x="235967" y="1547382"/>
                </a:lnTo>
                <a:lnTo>
                  <a:pt x="179136" y="1542723"/>
                </a:lnTo>
                <a:lnTo>
                  <a:pt x="142488" y="1541149"/>
                </a:lnTo>
                <a:lnTo>
                  <a:pt x="124627" y="1540876"/>
                </a:lnTo>
                <a:lnTo>
                  <a:pt x="90234" y="1534199"/>
                </a:lnTo>
                <a:lnTo>
                  <a:pt x="51263" y="1540018"/>
                </a:lnTo>
                <a:lnTo>
                  <a:pt x="17481" y="1540753"/>
                </a:lnTo>
                <a:lnTo>
                  <a:pt x="14194" y="1539486"/>
                </a:lnTo>
                <a:lnTo>
                  <a:pt x="0" y="15293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5"/>
          <p:cNvSpPr/>
          <p:nvPr/>
        </p:nvSpPr>
        <p:spPr>
          <a:xfrm>
            <a:off x="1783694" y="3429160"/>
            <a:ext cx="216557" cy="224831"/>
          </a:xfrm>
          <a:custGeom>
            <a:avLst/>
            <a:gdLst/>
            <a:ahLst/>
            <a:cxnLst/>
            <a:rect l="0" t="0" r="0" b="0"/>
            <a:pathLst>
              <a:path w="216557" h="224831">
                <a:moveTo>
                  <a:pt x="22246" y="22699"/>
                </a:moveTo>
                <a:lnTo>
                  <a:pt x="22246" y="188999"/>
                </a:lnTo>
                <a:lnTo>
                  <a:pt x="23516" y="194526"/>
                </a:lnTo>
                <a:lnTo>
                  <a:pt x="25632" y="198210"/>
                </a:lnTo>
                <a:lnTo>
                  <a:pt x="28313" y="200667"/>
                </a:lnTo>
                <a:lnTo>
                  <a:pt x="30101" y="204844"/>
                </a:lnTo>
                <a:lnTo>
                  <a:pt x="31292" y="210169"/>
                </a:lnTo>
                <a:lnTo>
                  <a:pt x="33205" y="224830"/>
                </a:lnTo>
                <a:lnTo>
                  <a:pt x="33362" y="224764"/>
                </a:lnTo>
                <a:lnTo>
                  <a:pt x="33583" y="218601"/>
                </a:lnTo>
                <a:lnTo>
                  <a:pt x="33663" y="207545"/>
                </a:lnTo>
                <a:lnTo>
                  <a:pt x="32398" y="203080"/>
                </a:lnTo>
                <a:lnTo>
                  <a:pt x="27604" y="187959"/>
                </a:lnTo>
                <a:lnTo>
                  <a:pt x="25818" y="181132"/>
                </a:lnTo>
                <a:lnTo>
                  <a:pt x="24627" y="175311"/>
                </a:lnTo>
                <a:lnTo>
                  <a:pt x="23833" y="170160"/>
                </a:lnTo>
                <a:lnTo>
                  <a:pt x="23304" y="160377"/>
                </a:lnTo>
                <a:lnTo>
                  <a:pt x="22716" y="132573"/>
                </a:lnTo>
                <a:lnTo>
                  <a:pt x="21289" y="118808"/>
                </a:lnTo>
                <a:lnTo>
                  <a:pt x="19068" y="105822"/>
                </a:lnTo>
                <a:lnTo>
                  <a:pt x="16317" y="93354"/>
                </a:lnTo>
                <a:lnTo>
                  <a:pt x="13213" y="81233"/>
                </a:lnTo>
                <a:lnTo>
                  <a:pt x="9874" y="69342"/>
                </a:lnTo>
                <a:lnTo>
                  <a:pt x="6378" y="57604"/>
                </a:lnTo>
                <a:lnTo>
                  <a:pt x="4047" y="48509"/>
                </a:lnTo>
                <a:lnTo>
                  <a:pt x="2493" y="41176"/>
                </a:lnTo>
                <a:lnTo>
                  <a:pt x="1457" y="35017"/>
                </a:lnTo>
                <a:lnTo>
                  <a:pt x="767" y="29641"/>
                </a:lnTo>
                <a:lnTo>
                  <a:pt x="306" y="24788"/>
                </a:lnTo>
                <a:lnTo>
                  <a:pt x="0" y="20281"/>
                </a:lnTo>
                <a:lnTo>
                  <a:pt x="1065" y="17278"/>
                </a:lnTo>
                <a:lnTo>
                  <a:pt x="3045" y="15275"/>
                </a:lnTo>
                <a:lnTo>
                  <a:pt x="5635" y="13939"/>
                </a:lnTo>
                <a:lnTo>
                  <a:pt x="7362" y="11780"/>
                </a:lnTo>
                <a:lnTo>
                  <a:pt x="8513" y="9070"/>
                </a:lnTo>
                <a:lnTo>
                  <a:pt x="9281" y="5993"/>
                </a:lnTo>
                <a:lnTo>
                  <a:pt x="11062" y="3942"/>
                </a:lnTo>
                <a:lnTo>
                  <a:pt x="13520" y="2575"/>
                </a:lnTo>
                <a:lnTo>
                  <a:pt x="19638" y="1055"/>
                </a:lnTo>
                <a:lnTo>
                  <a:pt x="23047" y="650"/>
                </a:lnTo>
                <a:lnTo>
                  <a:pt x="26590" y="380"/>
                </a:lnTo>
                <a:lnTo>
                  <a:pt x="31492" y="200"/>
                </a:lnTo>
                <a:lnTo>
                  <a:pt x="43712" y="0"/>
                </a:lnTo>
                <a:lnTo>
                  <a:pt x="51796" y="1216"/>
                </a:lnTo>
                <a:lnTo>
                  <a:pt x="60996" y="3297"/>
                </a:lnTo>
                <a:lnTo>
                  <a:pt x="70939" y="5955"/>
                </a:lnTo>
                <a:lnTo>
                  <a:pt x="78838" y="7726"/>
                </a:lnTo>
                <a:lnTo>
                  <a:pt x="85374" y="8907"/>
                </a:lnTo>
                <a:lnTo>
                  <a:pt x="91001" y="9695"/>
                </a:lnTo>
                <a:lnTo>
                  <a:pt x="97293" y="11490"/>
                </a:lnTo>
                <a:lnTo>
                  <a:pt x="104027" y="13956"/>
                </a:lnTo>
                <a:lnTo>
                  <a:pt x="111057" y="16871"/>
                </a:lnTo>
                <a:lnTo>
                  <a:pt x="118283" y="18814"/>
                </a:lnTo>
                <a:lnTo>
                  <a:pt x="125640" y="20109"/>
                </a:lnTo>
                <a:lnTo>
                  <a:pt x="133085" y="20972"/>
                </a:lnTo>
                <a:lnTo>
                  <a:pt x="140589" y="22818"/>
                </a:lnTo>
                <a:lnTo>
                  <a:pt x="148131" y="25319"/>
                </a:lnTo>
                <a:lnTo>
                  <a:pt x="155699" y="28255"/>
                </a:lnTo>
                <a:lnTo>
                  <a:pt x="162015" y="30214"/>
                </a:lnTo>
                <a:lnTo>
                  <a:pt x="167495" y="31519"/>
                </a:lnTo>
                <a:lnTo>
                  <a:pt x="172418" y="32389"/>
                </a:lnTo>
                <a:lnTo>
                  <a:pt x="178241" y="32969"/>
                </a:lnTo>
                <a:lnTo>
                  <a:pt x="184662" y="33356"/>
                </a:lnTo>
                <a:lnTo>
                  <a:pt x="191484" y="33614"/>
                </a:lnTo>
                <a:lnTo>
                  <a:pt x="197301" y="35056"/>
                </a:lnTo>
                <a:lnTo>
                  <a:pt x="202449" y="37287"/>
                </a:lnTo>
                <a:lnTo>
                  <a:pt x="216556" y="455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6"/>
          <p:cNvSpPr/>
          <p:nvPr/>
        </p:nvSpPr>
        <p:spPr>
          <a:xfrm>
            <a:off x="1269154" y="3909113"/>
            <a:ext cx="456777" cy="251205"/>
          </a:xfrm>
          <a:custGeom>
            <a:avLst/>
            <a:gdLst/>
            <a:ahLst/>
            <a:cxnLst/>
            <a:rect l="0" t="0" r="0" b="0"/>
            <a:pathLst>
              <a:path w="456777" h="251205">
                <a:moveTo>
                  <a:pt x="273896" y="22807"/>
                </a:moveTo>
                <a:lnTo>
                  <a:pt x="255692" y="16739"/>
                </a:lnTo>
                <a:lnTo>
                  <a:pt x="243369" y="10373"/>
                </a:lnTo>
                <a:lnTo>
                  <a:pt x="233658" y="4581"/>
                </a:lnTo>
                <a:lnTo>
                  <a:pt x="225109" y="2006"/>
                </a:lnTo>
                <a:lnTo>
                  <a:pt x="213156" y="556"/>
                </a:lnTo>
                <a:lnTo>
                  <a:pt x="201571" y="127"/>
                </a:lnTo>
                <a:lnTo>
                  <a:pt x="177959" y="0"/>
                </a:lnTo>
                <a:lnTo>
                  <a:pt x="170568" y="1252"/>
                </a:lnTo>
                <a:lnTo>
                  <a:pt x="158969" y="6030"/>
                </a:lnTo>
                <a:lnTo>
                  <a:pt x="151558" y="10352"/>
                </a:lnTo>
                <a:lnTo>
                  <a:pt x="133163" y="21928"/>
                </a:lnTo>
                <a:lnTo>
                  <a:pt x="125464" y="27301"/>
                </a:lnTo>
                <a:lnTo>
                  <a:pt x="119061" y="32153"/>
                </a:lnTo>
                <a:lnTo>
                  <a:pt x="113523" y="36658"/>
                </a:lnTo>
                <a:lnTo>
                  <a:pt x="108560" y="42200"/>
                </a:lnTo>
                <a:lnTo>
                  <a:pt x="103982" y="48436"/>
                </a:lnTo>
                <a:lnTo>
                  <a:pt x="99660" y="55133"/>
                </a:lnTo>
                <a:lnTo>
                  <a:pt x="94238" y="62137"/>
                </a:lnTo>
                <a:lnTo>
                  <a:pt x="88084" y="69347"/>
                </a:lnTo>
                <a:lnTo>
                  <a:pt x="81441" y="76694"/>
                </a:lnTo>
                <a:lnTo>
                  <a:pt x="75743" y="84131"/>
                </a:lnTo>
                <a:lnTo>
                  <a:pt x="70674" y="91630"/>
                </a:lnTo>
                <a:lnTo>
                  <a:pt x="66024" y="99169"/>
                </a:lnTo>
                <a:lnTo>
                  <a:pt x="59115" y="109275"/>
                </a:lnTo>
                <a:lnTo>
                  <a:pt x="41277" y="134050"/>
                </a:lnTo>
                <a:lnTo>
                  <a:pt x="32457" y="147769"/>
                </a:lnTo>
                <a:lnTo>
                  <a:pt x="24036" y="161995"/>
                </a:lnTo>
                <a:lnTo>
                  <a:pt x="15883" y="176558"/>
                </a:lnTo>
                <a:lnTo>
                  <a:pt x="10447" y="187538"/>
                </a:lnTo>
                <a:lnTo>
                  <a:pt x="6823" y="196127"/>
                </a:lnTo>
                <a:lnTo>
                  <a:pt x="4407" y="203123"/>
                </a:lnTo>
                <a:lnTo>
                  <a:pt x="2797" y="209058"/>
                </a:lnTo>
                <a:lnTo>
                  <a:pt x="1723" y="214284"/>
                </a:lnTo>
                <a:lnTo>
                  <a:pt x="1007" y="219038"/>
                </a:lnTo>
                <a:lnTo>
                  <a:pt x="530" y="223478"/>
                </a:lnTo>
                <a:lnTo>
                  <a:pt x="212" y="227707"/>
                </a:lnTo>
                <a:lnTo>
                  <a:pt x="0" y="231797"/>
                </a:lnTo>
                <a:lnTo>
                  <a:pt x="1128" y="235794"/>
                </a:lnTo>
                <a:lnTo>
                  <a:pt x="5769" y="243621"/>
                </a:lnTo>
                <a:lnTo>
                  <a:pt x="8785" y="246216"/>
                </a:lnTo>
                <a:lnTo>
                  <a:pt x="12065" y="247946"/>
                </a:lnTo>
                <a:lnTo>
                  <a:pt x="19096" y="249868"/>
                </a:lnTo>
                <a:lnTo>
                  <a:pt x="30195" y="250951"/>
                </a:lnTo>
                <a:lnTo>
                  <a:pt x="37738" y="251204"/>
                </a:lnTo>
                <a:lnTo>
                  <a:pt x="41527" y="250001"/>
                </a:lnTo>
                <a:lnTo>
                  <a:pt x="49124" y="245279"/>
                </a:lnTo>
                <a:lnTo>
                  <a:pt x="52928" y="240971"/>
                </a:lnTo>
                <a:lnTo>
                  <a:pt x="56734" y="235560"/>
                </a:lnTo>
                <a:lnTo>
                  <a:pt x="60541" y="229412"/>
                </a:lnTo>
                <a:lnTo>
                  <a:pt x="64349" y="224044"/>
                </a:lnTo>
                <a:lnTo>
                  <a:pt x="68158" y="219194"/>
                </a:lnTo>
                <a:lnTo>
                  <a:pt x="71967" y="214692"/>
                </a:lnTo>
                <a:lnTo>
                  <a:pt x="75777" y="209150"/>
                </a:lnTo>
                <a:lnTo>
                  <a:pt x="79586" y="202915"/>
                </a:lnTo>
                <a:lnTo>
                  <a:pt x="89746" y="185405"/>
                </a:lnTo>
                <a:lnTo>
                  <a:pt x="114346" y="143656"/>
                </a:lnTo>
                <a:lnTo>
                  <a:pt x="125938" y="122661"/>
                </a:lnTo>
                <a:lnTo>
                  <a:pt x="139604" y="96561"/>
                </a:lnTo>
                <a:lnTo>
                  <a:pt x="151697" y="72741"/>
                </a:lnTo>
                <a:lnTo>
                  <a:pt x="154330" y="66256"/>
                </a:lnTo>
                <a:lnTo>
                  <a:pt x="156085" y="60663"/>
                </a:lnTo>
                <a:lnTo>
                  <a:pt x="157255" y="55664"/>
                </a:lnTo>
                <a:lnTo>
                  <a:pt x="159305" y="51061"/>
                </a:lnTo>
                <a:lnTo>
                  <a:pt x="161942" y="46723"/>
                </a:lnTo>
                <a:lnTo>
                  <a:pt x="164970" y="42561"/>
                </a:lnTo>
                <a:lnTo>
                  <a:pt x="166988" y="38516"/>
                </a:lnTo>
                <a:lnTo>
                  <a:pt x="168334" y="34550"/>
                </a:lnTo>
                <a:lnTo>
                  <a:pt x="169231" y="30635"/>
                </a:lnTo>
                <a:lnTo>
                  <a:pt x="171099" y="29296"/>
                </a:lnTo>
                <a:lnTo>
                  <a:pt x="173615" y="29672"/>
                </a:lnTo>
                <a:lnTo>
                  <a:pt x="176562" y="31194"/>
                </a:lnTo>
                <a:lnTo>
                  <a:pt x="178526" y="33478"/>
                </a:lnTo>
                <a:lnTo>
                  <a:pt x="179836" y="36271"/>
                </a:lnTo>
                <a:lnTo>
                  <a:pt x="181291" y="42761"/>
                </a:lnTo>
                <a:lnTo>
                  <a:pt x="181938" y="49878"/>
                </a:lnTo>
                <a:lnTo>
                  <a:pt x="183381" y="56094"/>
                </a:lnTo>
                <a:lnTo>
                  <a:pt x="185612" y="64048"/>
                </a:lnTo>
                <a:lnTo>
                  <a:pt x="188370" y="73161"/>
                </a:lnTo>
                <a:lnTo>
                  <a:pt x="191479" y="86856"/>
                </a:lnTo>
                <a:lnTo>
                  <a:pt x="198319" y="122393"/>
                </a:lnTo>
                <a:lnTo>
                  <a:pt x="200651" y="136187"/>
                </a:lnTo>
                <a:lnTo>
                  <a:pt x="202206" y="146654"/>
                </a:lnTo>
                <a:lnTo>
                  <a:pt x="203243" y="154901"/>
                </a:lnTo>
                <a:lnTo>
                  <a:pt x="205204" y="162940"/>
                </a:lnTo>
                <a:lnTo>
                  <a:pt x="207781" y="170839"/>
                </a:lnTo>
                <a:lnTo>
                  <a:pt x="210769" y="178644"/>
                </a:lnTo>
                <a:lnTo>
                  <a:pt x="212761" y="185118"/>
                </a:lnTo>
                <a:lnTo>
                  <a:pt x="214089" y="190704"/>
                </a:lnTo>
                <a:lnTo>
                  <a:pt x="214975" y="195698"/>
                </a:lnTo>
                <a:lnTo>
                  <a:pt x="216835" y="200298"/>
                </a:lnTo>
                <a:lnTo>
                  <a:pt x="219345" y="204634"/>
                </a:lnTo>
                <a:lnTo>
                  <a:pt x="222289" y="208795"/>
                </a:lnTo>
                <a:lnTo>
                  <a:pt x="225521" y="212839"/>
                </a:lnTo>
                <a:lnTo>
                  <a:pt x="228946" y="216804"/>
                </a:lnTo>
                <a:lnTo>
                  <a:pt x="232499" y="220719"/>
                </a:lnTo>
                <a:lnTo>
                  <a:pt x="237408" y="223328"/>
                </a:lnTo>
                <a:lnTo>
                  <a:pt x="249636" y="226227"/>
                </a:lnTo>
                <a:lnTo>
                  <a:pt x="260150" y="227516"/>
                </a:lnTo>
                <a:lnTo>
                  <a:pt x="273209" y="228241"/>
                </a:lnTo>
                <a:lnTo>
                  <a:pt x="285122" y="228456"/>
                </a:lnTo>
                <a:lnTo>
                  <a:pt x="289000" y="228486"/>
                </a:lnTo>
                <a:lnTo>
                  <a:pt x="300082" y="225133"/>
                </a:lnTo>
                <a:lnTo>
                  <a:pt x="312204" y="220679"/>
                </a:lnTo>
                <a:lnTo>
                  <a:pt x="321825" y="218700"/>
                </a:lnTo>
                <a:lnTo>
                  <a:pt x="328709" y="215632"/>
                </a:lnTo>
                <a:lnTo>
                  <a:pt x="337107" y="211047"/>
                </a:lnTo>
                <a:lnTo>
                  <a:pt x="346517" y="205450"/>
                </a:lnTo>
                <a:lnTo>
                  <a:pt x="354060" y="200449"/>
                </a:lnTo>
                <a:lnTo>
                  <a:pt x="360358" y="195845"/>
                </a:lnTo>
                <a:lnTo>
                  <a:pt x="365827" y="191505"/>
                </a:lnTo>
                <a:lnTo>
                  <a:pt x="372014" y="187343"/>
                </a:lnTo>
                <a:lnTo>
                  <a:pt x="378678" y="183297"/>
                </a:lnTo>
                <a:lnTo>
                  <a:pt x="385660" y="179330"/>
                </a:lnTo>
                <a:lnTo>
                  <a:pt x="394125" y="172876"/>
                </a:lnTo>
                <a:lnTo>
                  <a:pt x="403579" y="164763"/>
                </a:lnTo>
                <a:lnTo>
                  <a:pt x="422972" y="146858"/>
                </a:lnTo>
                <a:lnTo>
                  <a:pt x="456776" y="1142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7"/>
          <p:cNvSpPr/>
          <p:nvPr/>
        </p:nvSpPr>
        <p:spPr>
          <a:xfrm>
            <a:off x="2663189" y="2948939"/>
            <a:ext cx="182684" cy="308511"/>
          </a:xfrm>
          <a:custGeom>
            <a:avLst/>
            <a:gdLst/>
            <a:ahLst/>
            <a:cxnLst/>
            <a:rect l="0" t="0" r="0" b="0"/>
            <a:pathLst>
              <a:path w="182684" h="308511">
                <a:moveTo>
                  <a:pt x="0" y="0"/>
                </a:moveTo>
                <a:lnTo>
                  <a:pt x="15910" y="47728"/>
                </a:lnTo>
                <a:lnTo>
                  <a:pt x="18227" y="57218"/>
                </a:lnTo>
                <a:lnTo>
                  <a:pt x="19771" y="66086"/>
                </a:lnTo>
                <a:lnTo>
                  <a:pt x="20801" y="74537"/>
                </a:lnTo>
                <a:lnTo>
                  <a:pt x="21488" y="81442"/>
                </a:lnTo>
                <a:lnTo>
                  <a:pt x="21945" y="87315"/>
                </a:lnTo>
                <a:lnTo>
                  <a:pt x="22250" y="92500"/>
                </a:lnTo>
                <a:lnTo>
                  <a:pt x="23724" y="99767"/>
                </a:lnTo>
                <a:lnTo>
                  <a:pt x="25976" y="108421"/>
                </a:lnTo>
                <a:lnTo>
                  <a:pt x="28748" y="118001"/>
                </a:lnTo>
                <a:lnTo>
                  <a:pt x="31865" y="126928"/>
                </a:lnTo>
                <a:lnTo>
                  <a:pt x="35214" y="135418"/>
                </a:lnTo>
                <a:lnTo>
                  <a:pt x="38716" y="143619"/>
                </a:lnTo>
                <a:lnTo>
                  <a:pt x="41051" y="155436"/>
                </a:lnTo>
                <a:lnTo>
                  <a:pt x="42607" y="169665"/>
                </a:lnTo>
                <a:lnTo>
                  <a:pt x="43645" y="185500"/>
                </a:lnTo>
                <a:lnTo>
                  <a:pt x="44337" y="203676"/>
                </a:lnTo>
                <a:lnTo>
                  <a:pt x="45538" y="279505"/>
                </a:lnTo>
                <a:lnTo>
                  <a:pt x="44329" y="285397"/>
                </a:lnTo>
                <a:lnTo>
                  <a:pt x="42253" y="289325"/>
                </a:lnTo>
                <a:lnTo>
                  <a:pt x="35863" y="295629"/>
                </a:lnTo>
                <a:lnTo>
                  <a:pt x="35339" y="294876"/>
                </a:lnTo>
                <a:lnTo>
                  <a:pt x="34757" y="290653"/>
                </a:lnTo>
                <a:lnTo>
                  <a:pt x="35871" y="285209"/>
                </a:lnTo>
                <a:lnTo>
                  <a:pt x="37884" y="277769"/>
                </a:lnTo>
                <a:lnTo>
                  <a:pt x="40496" y="269000"/>
                </a:lnTo>
                <a:lnTo>
                  <a:pt x="42238" y="261883"/>
                </a:lnTo>
                <a:lnTo>
                  <a:pt x="43399" y="255869"/>
                </a:lnTo>
                <a:lnTo>
                  <a:pt x="44173" y="250589"/>
                </a:lnTo>
                <a:lnTo>
                  <a:pt x="48419" y="241337"/>
                </a:lnTo>
                <a:lnTo>
                  <a:pt x="51330" y="237091"/>
                </a:lnTo>
                <a:lnTo>
                  <a:pt x="54540" y="232991"/>
                </a:lnTo>
                <a:lnTo>
                  <a:pt x="57950" y="228988"/>
                </a:lnTo>
                <a:lnTo>
                  <a:pt x="61494" y="225048"/>
                </a:lnTo>
                <a:lnTo>
                  <a:pt x="65126" y="219882"/>
                </a:lnTo>
                <a:lnTo>
                  <a:pt x="68818" y="213898"/>
                </a:lnTo>
                <a:lnTo>
                  <a:pt x="72549" y="207369"/>
                </a:lnTo>
                <a:lnTo>
                  <a:pt x="80081" y="193341"/>
                </a:lnTo>
                <a:lnTo>
                  <a:pt x="83867" y="186044"/>
                </a:lnTo>
                <a:lnTo>
                  <a:pt x="88932" y="179910"/>
                </a:lnTo>
                <a:lnTo>
                  <a:pt x="94848" y="174550"/>
                </a:lnTo>
                <a:lnTo>
                  <a:pt x="101332" y="169707"/>
                </a:lnTo>
                <a:lnTo>
                  <a:pt x="108195" y="166478"/>
                </a:lnTo>
                <a:lnTo>
                  <a:pt x="115310" y="164326"/>
                </a:lnTo>
                <a:lnTo>
                  <a:pt x="132844" y="160871"/>
                </a:lnTo>
                <a:lnTo>
                  <a:pt x="135553" y="160587"/>
                </a:lnTo>
                <a:lnTo>
                  <a:pt x="138629" y="160399"/>
                </a:lnTo>
                <a:lnTo>
                  <a:pt x="141949" y="160272"/>
                </a:lnTo>
                <a:lnTo>
                  <a:pt x="145433" y="161459"/>
                </a:lnTo>
                <a:lnTo>
                  <a:pt x="149026" y="163519"/>
                </a:lnTo>
                <a:lnTo>
                  <a:pt x="152691" y="166163"/>
                </a:lnTo>
                <a:lnTo>
                  <a:pt x="156404" y="169195"/>
                </a:lnTo>
                <a:lnTo>
                  <a:pt x="160149" y="172487"/>
                </a:lnTo>
                <a:lnTo>
                  <a:pt x="163916" y="175952"/>
                </a:lnTo>
                <a:lnTo>
                  <a:pt x="171489" y="183188"/>
                </a:lnTo>
                <a:lnTo>
                  <a:pt x="175286" y="186895"/>
                </a:lnTo>
                <a:lnTo>
                  <a:pt x="177818" y="190637"/>
                </a:lnTo>
                <a:lnTo>
                  <a:pt x="180630" y="198181"/>
                </a:lnTo>
                <a:lnTo>
                  <a:pt x="181880" y="205768"/>
                </a:lnTo>
                <a:lnTo>
                  <a:pt x="182436" y="214643"/>
                </a:lnTo>
                <a:lnTo>
                  <a:pt x="182683" y="227054"/>
                </a:lnTo>
                <a:lnTo>
                  <a:pt x="181479" y="232649"/>
                </a:lnTo>
                <a:lnTo>
                  <a:pt x="176754" y="242254"/>
                </a:lnTo>
                <a:lnTo>
                  <a:pt x="173716" y="246592"/>
                </a:lnTo>
                <a:lnTo>
                  <a:pt x="170421" y="250755"/>
                </a:lnTo>
                <a:lnTo>
                  <a:pt x="166954" y="254800"/>
                </a:lnTo>
                <a:lnTo>
                  <a:pt x="163373" y="258767"/>
                </a:lnTo>
                <a:lnTo>
                  <a:pt x="156007" y="266561"/>
                </a:lnTo>
                <a:lnTo>
                  <a:pt x="127265" y="295616"/>
                </a:lnTo>
                <a:lnTo>
                  <a:pt x="119133" y="299948"/>
                </a:lnTo>
                <a:lnTo>
                  <a:pt x="109902" y="302835"/>
                </a:lnTo>
                <a:lnTo>
                  <a:pt x="99938" y="304760"/>
                </a:lnTo>
                <a:lnTo>
                  <a:pt x="92026" y="306044"/>
                </a:lnTo>
                <a:lnTo>
                  <a:pt x="85481" y="306899"/>
                </a:lnTo>
                <a:lnTo>
                  <a:pt x="79847" y="307470"/>
                </a:lnTo>
                <a:lnTo>
                  <a:pt x="74822" y="307850"/>
                </a:lnTo>
                <a:lnTo>
                  <a:pt x="70201" y="308104"/>
                </a:lnTo>
                <a:lnTo>
                  <a:pt x="65851" y="308273"/>
                </a:lnTo>
                <a:lnTo>
                  <a:pt x="47593" y="308510"/>
                </a:lnTo>
                <a:lnTo>
                  <a:pt x="40619" y="307274"/>
                </a:lnTo>
                <a:lnTo>
                  <a:pt x="33429" y="305179"/>
                </a:lnTo>
                <a:lnTo>
                  <a:pt x="11431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8"/>
          <p:cNvSpPr/>
          <p:nvPr/>
        </p:nvSpPr>
        <p:spPr>
          <a:xfrm>
            <a:off x="1680210" y="4607594"/>
            <a:ext cx="330941" cy="601699"/>
          </a:xfrm>
          <a:custGeom>
            <a:avLst/>
            <a:gdLst/>
            <a:ahLst/>
            <a:cxnLst/>
            <a:rect l="0" t="0" r="0" b="0"/>
            <a:pathLst>
              <a:path w="330941" h="601699">
                <a:moveTo>
                  <a:pt x="11430" y="193006"/>
                </a:moveTo>
                <a:lnTo>
                  <a:pt x="17497" y="193006"/>
                </a:lnTo>
                <a:lnTo>
                  <a:pt x="19285" y="191735"/>
                </a:lnTo>
                <a:lnTo>
                  <a:pt x="20476" y="189619"/>
                </a:lnTo>
                <a:lnTo>
                  <a:pt x="25540" y="177185"/>
                </a:lnTo>
                <a:lnTo>
                  <a:pt x="28457" y="171029"/>
                </a:lnTo>
                <a:lnTo>
                  <a:pt x="34211" y="163114"/>
                </a:lnTo>
                <a:lnTo>
                  <a:pt x="41857" y="154028"/>
                </a:lnTo>
                <a:lnTo>
                  <a:pt x="50765" y="144160"/>
                </a:lnTo>
                <a:lnTo>
                  <a:pt x="74209" y="119650"/>
                </a:lnTo>
                <a:lnTo>
                  <a:pt x="87572" y="106002"/>
                </a:lnTo>
                <a:lnTo>
                  <a:pt x="97751" y="94363"/>
                </a:lnTo>
                <a:lnTo>
                  <a:pt x="105807" y="84064"/>
                </a:lnTo>
                <a:lnTo>
                  <a:pt x="112448" y="74658"/>
                </a:lnTo>
                <a:lnTo>
                  <a:pt x="119415" y="67117"/>
                </a:lnTo>
                <a:lnTo>
                  <a:pt x="126600" y="60820"/>
                </a:lnTo>
                <a:lnTo>
                  <a:pt x="133930" y="55351"/>
                </a:lnTo>
                <a:lnTo>
                  <a:pt x="152234" y="42502"/>
                </a:lnTo>
                <a:lnTo>
                  <a:pt x="195029" y="13558"/>
                </a:lnTo>
                <a:lnTo>
                  <a:pt x="204949" y="8604"/>
                </a:lnTo>
                <a:lnTo>
                  <a:pt x="214103" y="5301"/>
                </a:lnTo>
                <a:lnTo>
                  <a:pt x="222745" y="3099"/>
                </a:lnTo>
                <a:lnTo>
                  <a:pt x="229777" y="1631"/>
                </a:lnTo>
                <a:lnTo>
                  <a:pt x="235734" y="653"/>
                </a:lnTo>
                <a:lnTo>
                  <a:pt x="240976" y="0"/>
                </a:lnTo>
                <a:lnTo>
                  <a:pt x="245741" y="835"/>
                </a:lnTo>
                <a:lnTo>
                  <a:pt x="254421" y="5150"/>
                </a:lnTo>
                <a:lnTo>
                  <a:pt x="257244" y="8078"/>
                </a:lnTo>
                <a:lnTo>
                  <a:pt x="259126" y="11301"/>
                </a:lnTo>
                <a:lnTo>
                  <a:pt x="261217" y="18268"/>
                </a:lnTo>
                <a:lnTo>
                  <a:pt x="262559" y="36475"/>
                </a:lnTo>
                <a:lnTo>
                  <a:pt x="262669" y="42932"/>
                </a:lnTo>
                <a:lnTo>
                  <a:pt x="259405" y="56880"/>
                </a:lnTo>
                <a:lnTo>
                  <a:pt x="253721" y="71545"/>
                </a:lnTo>
                <a:lnTo>
                  <a:pt x="246961" y="86530"/>
                </a:lnTo>
                <a:lnTo>
                  <a:pt x="239571" y="100432"/>
                </a:lnTo>
                <a:lnTo>
                  <a:pt x="217812" y="139585"/>
                </a:lnTo>
                <a:lnTo>
                  <a:pt x="187822" y="190006"/>
                </a:lnTo>
                <a:lnTo>
                  <a:pt x="170934" y="217676"/>
                </a:lnTo>
                <a:lnTo>
                  <a:pt x="158406" y="237393"/>
                </a:lnTo>
                <a:lnTo>
                  <a:pt x="148784" y="251807"/>
                </a:lnTo>
                <a:lnTo>
                  <a:pt x="141099" y="262686"/>
                </a:lnTo>
                <a:lnTo>
                  <a:pt x="133436" y="272479"/>
                </a:lnTo>
                <a:lnTo>
                  <a:pt x="125787" y="281548"/>
                </a:lnTo>
                <a:lnTo>
                  <a:pt x="118148" y="290134"/>
                </a:lnTo>
                <a:lnTo>
                  <a:pt x="114325" y="293318"/>
                </a:lnTo>
                <a:lnTo>
                  <a:pt x="113047" y="292900"/>
                </a:lnTo>
                <a:lnTo>
                  <a:pt x="113464" y="290082"/>
                </a:lnTo>
                <a:lnTo>
                  <a:pt x="117315" y="283564"/>
                </a:lnTo>
                <a:lnTo>
                  <a:pt x="120120" y="280048"/>
                </a:lnTo>
                <a:lnTo>
                  <a:pt x="121990" y="276434"/>
                </a:lnTo>
                <a:lnTo>
                  <a:pt x="125891" y="265279"/>
                </a:lnTo>
                <a:lnTo>
                  <a:pt x="135796" y="252661"/>
                </a:lnTo>
                <a:lnTo>
                  <a:pt x="147560" y="240263"/>
                </a:lnTo>
                <a:lnTo>
                  <a:pt x="162396" y="225070"/>
                </a:lnTo>
                <a:lnTo>
                  <a:pt x="167954" y="220732"/>
                </a:lnTo>
                <a:lnTo>
                  <a:pt x="174199" y="216570"/>
                </a:lnTo>
                <a:lnTo>
                  <a:pt x="180902" y="212525"/>
                </a:lnTo>
                <a:lnTo>
                  <a:pt x="190451" y="207288"/>
                </a:lnTo>
                <a:lnTo>
                  <a:pt x="214608" y="194697"/>
                </a:lnTo>
                <a:lnTo>
                  <a:pt x="224352" y="190323"/>
                </a:lnTo>
                <a:lnTo>
                  <a:pt x="232118" y="187407"/>
                </a:lnTo>
                <a:lnTo>
                  <a:pt x="238565" y="185463"/>
                </a:lnTo>
                <a:lnTo>
                  <a:pt x="245403" y="185437"/>
                </a:lnTo>
                <a:lnTo>
                  <a:pt x="252502" y="186690"/>
                </a:lnTo>
                <a:lnTo>
                  <a:pt x="259775" y="188795"/>
                </a:lnTo>
                <a:lnTo>
                  <a:pt x="265893" y="191468"/>
                </a:lnTo>
                <a:lnTo>
                  <a:pt x="276078" y="197826"/>
                </a:lnTo>
                <a:lnTo>
                  <a:pt x="284838" y="201498"/>
                </a:lnTo>
                <a:lnTo>
                  <a:pt x="288952" y="202477"/>
                </a:lnTo>
                <a:lnTo>
                  <a:pt x="292964" y="205670"/>
                </a:lnTo>
                <a:lnTo>
                  <a:pt x="300809" y="215991"/>
                </a:lnTo>
                <a:lnTo>
                  <a:pt x="308530" y="225658"/>
                </a:lnTo>
                <a:lnTo>
                  <a:pt x="312366" y="230014"/>
                </a:lnTo>
                <a:lnTo>
                  <a:pt x="314924" y="234187"/>
                </a:lnTo>
                <a:lnTo>
                  <a:pt x="322416" y="253398"/>
                </a:lnTo>
                <a:lnTo>
                  <a:pt x="325434" y="259937"/>
                </a:lnTo>
                <a:lnTo>
                  <a:pt x="327446" y="269376"/>
                </a:lnTo>
                <a:lnTo>
                  <a:pt x="328787" y="280750"/>
                </a:lnTo>
                <a:lnTo>
                  <a:pt x="329681" y="293411"/>
                </a:lnTo>
                <a:lnTo>
                  <a:pt x="330675" y="314254"/>
                </a:lnTo>
                <a:lnTo>
                  <a:pt x="330940" y="323368"/>
                </a:lnTo>
                <a:lnTo>
                  <a:pt x="329846" y="333254"/>
                </a:lnTo>
                <a:lnTo>
                  <a:pt x="327848" y="343654"/>
                </a:lnTo>
                <a:lnTo>
                  <a:pt x="315514" y="393790"/>
                </a:lnTo>
                <a:lnTo>
                  <a:pt x="311943" y="405602"/>
                </a:lnTo>
                <a:lnTo>
                  <a:pt x="308292" y="416016"/>
                </a:lnTo>
                <a:lnTo>
                  <a:pt x="300848" y="434361"/>
                </a:lnTo>
                <a:lnTo>
                  <a:pt x="293307" y="450981"/>
                </a:lnTo>
                <a:lnTo>
                  <a:pt x="288248" y="458969"/>
                </a:lnTo>
                <a:lnTo>
                  <a:pt x="282335" y="466835"/>
                </a:lnTo>
                <a:lnTo>
                  <a:pt x="275853" y="474619"/>
                </a:lnTo>
                <a:lnTo>
                  <a:pt x="268992" y="482348"/>
                </a:lnTo>
                <a:lnTo>
                  <a:pt x="254595" y="497709"/>
                </a:lnTo>
                <a:lnTo>
                  <a:pt x="248470" y="505360"/>
                </a:lnTo>
                <a:lnTo>
                  <a:pt x="238277" y="520637"/>
                </a:lnTo>
                <a:lnTo>
                  <a:pt x="231241" y="528266"/>
                </a:lnTo>
                <a:lnTo>
                  <a:pt x="222741" y="535893"/>
                </a:lnTo>
                <a:lnTo>
                  <a:pt x="213264" y="543517"/>
                </a:lnTo>
                <a:lnTo>
                  <a:pt x="204406" y="549870"/>
                </a:lnTo>
                <a:lnTo>
                  <a:pt x="195960" y="555375"/>
                </a:lnTo>
                <a:lnTo>
                  <a:pt x="187790" y="560315"/>
                </a:lnTo>
                <a:lnTo>
                  <a:pt x="168552" y="572577"/>
                </a:lnTo>
                <a:lnTo>
                  <a:pt x="158088" y="579403"/>
                </a:lnTo>
                <a:lnTo>
                  <a:pt x="147302" y="585224"/>
                </a:lnTo>
                <a:lnTo>
                  <a:pt x="136301" y="590375"/>
                </a:lnTo>
                <a:lnTo>
                  <a:pt x="125157" y="595078"/>
                </a:lnTo>
                <a:lnTo>
                  <a:pt x="116458" y="598214"/>
                </a:lnTo>
                <a:lnTo>
                  <a:pt x="109389" y="600304"/>
                </a:lnTo>
                <a:lnTo>
                  <a:pt x="103405" y="601698"/>
                </a:lnTo>
                <a:lnTo>
                  <a:pt x="96877" y="601357"/>
                </a:lnTo>
                <a:lnTo>
                  <a:pt x="89985" y="599860"/>
                </a:lnTo>
                <a:lnTo>
                  <a:pt x="82850" y="597592"/>
                </a:lnTo>
                <a:lnTo>
                  <a:pt x="76823" y="596080"/>
                </a:lnTo>
                <a:lnTo>
                  <a:pt x="66740" y="594399"/>
                </a:lnTo>
                <a:lnTo>
                  <a:pt x="58025" y="593653"/>
                </a:lnTo>
                <a:lnTo>
                  <a:pt x="48649" y="593321"/>
                </a:lnTo>
                <a:lnTo>
                  <a:pt x="12159" y="593071"/>
                </a:lnTo>
                <a:lnTo>
                  <a:pt x="0" y="581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9"/>
          <p:cNvSpPr/>
          <p:nvPr/>
        </p:nvSpPr>
        <p:spPr>
          <a:xfrm>
            <a:off x="2160935" y="4572000"/>
            <a:ext cx="255872" cy="640080"/>
          </a:xfrm>
          <a:custGeom>
            <a:avLst/>
            <a:gdLst/>
            <a:ahLst/>
            <a:cxnLst/>
            <a:rect l="0" t="0" r="0" b="0"/>
            <a:pathLst>
              <a:path w="255872" h="640080">
                <a:moveTo>
                  <a:pt x="67915" y="0"/>
                </a:moveTo>
                <a:lnTo>
                  <a:pt x="61847" y="12135"/>
                </a:lnTo>
                <a:lnTo>
                  <a:pt x="58868" y="31640"/>
                </a:lnTo>
                <a:lnTo>
                  <a:pt x="58073" y="43953"/>
                </a:lnTo>
                <a:lnTo>
                  <a:pt x="53804" y="61021"/>
                </a:lnTo>
                <a:lnTo>
                  <a:pt x="50888" y="67350"/>
                </a:lnTo>
                <a:lnTo>
                  <a:pt x="47647" y="81157"/>
                </a:lnTo>
                <a:lnTo>
                  <a:pt x="44937" y="98299"/>
                </a:lnTo>
                <a:lnTo>
                  <a:pt x="39499" y="122852"/>
                </a:lnTo>
                <a:lnTo>
                  <a:pt x="36271" y="135241"/>
                </a:lnTo>
                <a:lnTo>
                  <a:pt x="32849" y="147311"/>
                </a:lnTo>
                <a:lnTo>
                  <a:pt x="29297" y="159167"/>
                </a:lnTo>
                <a:lnTo>
                  <a:pt x="25660" y="173421"/>
                </a:lnTo>
                <a:lnTo>
                  <a:pt x="18231" y="206192"/>
                </a:lnTo>
                <a:lnTo>
                  <a:pt x="14472" y="227631"/>
                </a:lnTo>
                <a:lnTo>
                  <a:pt x="6909" y="278546"/>
                </a:lnTo>
                <a:lnTo>
                  <a:pt x="4384" y="299997"/>
                </a:lnTo>
                <a:lnTo>
                  <a:pt x="2701" y="318108"/>
                </a:lnTo>
                <a:lnTo>
                  <a:pt x="1579" y="333992"/>
                </a:lnTo>
                <a:lnTo>
                  <a:pt x="831" y="353471"/>
                </a:lnTo>
                <a:lnTo>
                  <a:pt x="0" y="398821"/>
                </a:lnTo>
                <a:lnTo>
                  <a:pt x="1048" y="419551"/>
                </a:lnTo>
                <a:lnTo>
                  <a:pt x="3017" y="438450"/>
                </a:lnTo>
                <a:lnTo>
                  <a:pt x="5600" y="456130"/>
                </a:lnTo>
                <a:lnTo>
                  <a:pt x="8591" y="470456"/>
                </a:lnTo>
                <a:lnTo>
                  <a:pt x="11856" y="482548"/>
                </a:lnTo>
                <a:lnTo>
                  <a:pt x="15302" y="493148"/>
                </a:lnTo>
                <a:lnTo>
                  <a:pt x="22518" y="511700"/>
                </a:lnTo>
                <a:lnTo>
                  <a:pt x="26220" y="520203"/>
                </a:lnTo>
                <a:lnTo>
                  <a:pt x="31228" y="527142"/>
                </a:lnTo>
                <a:lnTo>
                  <a:pt x="37107" y="533038"/>
                </a:lnTo>
                <a:lnTo>
                  <a:pt x="43566" y="538238"/>
                </a:lnTo>
                <a:lnTo>
                  <a:pt x="49142" y="541705"/>
                </a:lnTo>
                <a:lnTo>
                  <a:pt x="54130" y="544017"/>
                </a:lnTo>
                <a:lnTo>
                  <a:pt x="58725" y="545558"/>
                </a:lnTo>
                <a:lnTo>
                  <a:pt x="64328" y="547855"/>
                </a:lnTo>
                <a:lnTo>
                  <a:pt x="70604" y="550657"/>
                </a:lnTo>
                <a:lnTo>
                  <a:pt x="77327" y="553794"/>
                </a:lnTo>
                <a:lnTo>
                  <a:pt x="83080" y="557156"/>
                </a:lnTo>
                <a:lnTo>
                  <a:pt x="88185" y="560667"/>
                </a:lnTo>
                <a:lnTo>
                  <a:pt x="92858" y="564278"/>
                </a:lnTo>
                <a:lnTo>
                  <a:pt x="98514" y="565415"/>
                </a:lnTo>
                <a:lnTo>
                  <a:pt x="104824" y="564903"/>
                </a:lnTo>
                <a:lnTo>
                  <a:pt x="111571" y="563292"/>
                </a:lnTo>
                <a:lnTo>
                  <a:pt x="117339" y="562218"/>
                </a:lnTo>
                <a:lnTo>
                  <a:pt x="122454" y="561502"/>
                </a:lnTo>
                <a:lnTo>
                  <a:pt x="127134" y="561024"/>
                </a:lnTo>
                <a:lnTo>
                  <a:pt x="134064" y="559436"/>
                </a:lnTo>
                <a:lnTo>
                  <a:pt x="142494" y="557107"/>
                </a:lnTo>
                <a:lnTo>
                  <a:pt x="151924" y="554285"/>
                </a:lnTo>
                <a:lnTo>
                  <a:pt x="160751" y="549863"/>
                </a:lnTo>
                <a:lnTo>
                  <a:pt x="169176" y="544375"/>
                </a:lnTo>
                <a:lnTo>
                  <a:pt x="177332" y="538177"/>
                </a:lnTo>
                <a:lnTo>
                  <a:pt x="184040" y="532774"/>
                </a:lnTo>
                <a:lnTo>
                  <a:pt x="189781" y="527903"/>
                </a:lnTo>
                <a:lnTo>
                  <a:pt x="194879" y="523385"/>
                </a:lnTo>
                <a:lnTo>
                  <a:pt x="199548" y="517833"/>
                </a:lnTo>
                <a:lnTo>
                  <a:pt x="203930" y="511592"/>
                </a:lnTo>
                <a:lnTo>
                  <a:pt x="208121" y="504891"/>
                </a:lnTo>
                <a:lnTo>
                  <a:pt x="212186" y="499154"/>
                </a:lnTo>
                <a:lnTo>
                  <a:pt x="220089" y="489392"/>
                </a:lnTo>
                <a:lnTo>
                  <a:pt x="227834" y="474048"/>
                </a:lnTo>
                <a:lnTo>
                  <a:pt x="235510" y="454528"/>
                </a:lnTo>
                <a:lnTo>
                  <a:pt x="243155" y="433152"/>
                </a:lnTo>
                <a:lnTo>
                  <a:pt x="254599" y="399698"/>
                </a:lnTo>
                <a:lnTo>
                  <a:pt x="255871" y="388385"/>
                </a:lnTo>
                <a:lnTo>
                  <a:pt x="255449" y="377033"/>
                </a:lnTo>
                <a:lnTo>
                  <a:pt x="253897" y="365655"/>
                </a:lnTo>
                <a:lnTo>
                  <a:pt x="248787" y="346240"/>
                </a:lnTo>
                <a:lnTo>
                  <a:pt x="241226" y="325215"/>
                </a:lnTo>
                <a:lnTo>
                  <a:pt x="233848" y="315505"/>
                </a:lnTo>
                <a:lnTo>
                  <a:pt x="230607" y="313206"/>
                </a:lnTo>
                <a:lnTo>
                  <a:pt x="223619" y="310653"/>
                </a:lnTo>
                <a:lnTo>
                  <a:pt x="216280" y="309518"/>
                </a:lnTo>
                <a:lnTo>
                  <a:pt x="212545" y="309215"/>
                </a:lnTo>
                <a:lnTo>
                  <a:pt x="208785" y="310283"/>
                </a:lnTo>
                <a:lnTo>
                  <a:pt x="201220" y="314857"/>
                </a:lnTo>
                <a:lnTo>
                  <a:pt x="193625" y="317736"/>
                </a:lnTo>
                <a:lnTo>
                  <a:pt x="189822" y="318504"/>
                </a:lnTo>
                <a:lnTo>
                  <a:pt x="183476" y="322826"/>
                </a:lnTo>
                <a:lnTo>
                  <a:pt x="175435" y="329517"/>
                </a:lnTo>
                <a:lnTo>
                  <a:pt x="158882" y="344571"/>
                </a:lnTo>
                <a:lnTo>
                  <a:pt x="147291" y="355496"/>
                </a:lnTo>
                <a:lnTo>
                  <a:pt x="142422" y="361457"/>
                </a:lnTo>
                <a:lnTo>
                  <a:pt x="137906" y="367971"/>
                </a:lnTo>
                <a:lnTo>
                  <a:pt x="133626" y="374854"/>
                </a:lnTo>
                <a:lnTo>
                  <a:pt x="126962" y="383252"/>
                </a:lnTo>
                <a:lnTo>
                  <a:pt x="118709" y="392662"/>
                </a:lnTo>
                <a:lnTo>
                  <a:pt x="109398" y="402744"/>
                </a:lnTo>
                <a:lnTo>
                  <a:pt x="101920" y="412006"/>
                </a:lnTo>
                <a:lnTo>
                  <a:pt x="95665" y="420721"/>
                </a:lnTo>
                <a:lnTo>
                  <a:pt x="90225" y="429070"/>
                </a:lnTo>
                <a:lnTo>
                  <a:pt x="85328" y="437177"/>
                </a:lnTo>
                <a:lnTo>
                  <a:pt x="80794" y="445121"/>
                </a:lnTo>
                <a:lnTo>
                  <a:pt x="76501" y="452957"/>
                </a:lnTo>
                <a:lnTo>
                  <a:pt x="69829" y="468341"/>
                </a:lnTo>
                <a:lnTo>
                  <a:pt x="52255" y="512528"/>
                </a:lnTo>
                <a:lnTo>
                  <a:pt x="44775" y="533455"/>
                </a:lnTo>
                <a:lnTo>
                  <a:pt x="38518" y="552486"/>
                </a:lnTo>
                <a:lnTo>
                  <a:pt x="33077" y="570254"/>
                </a:lnTo>
                <a:lnTo>
                  <a:pt x="29450" y="583369"/>
                </a:lnTo>
                <a:lnTo>
                  <a:pt x="25419" y="601328"/>
                </a:lnTo>
                <a:lnTo>
                  <a:pt x="23628" y="613543"/>
                </a:lnTo>
                <a:lnTo>
                  <a:pt x="22195" y="6400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0"/>
          <p:cNvSpPr/>
          <p:nvPr/>
        </p:nvSpPr>
        <p:spPr>
          <a:xfrm>
            <a:off x="2504758" y="4857750"/>
            <a:ext cx="375603" cy="32550"/>
          </a:xfrm>
          <a:custGeom>
            <a:avLst/>
            <a:gdLst/>
            <a:ahLst/>
            <a:cxnLst/>
            <a:rect l="0" t="0" r="0" b="0"/>
            <a:pathLst>
              <a:path w="375603" h="32550">
                <a:moveTo>
                  <a:pt x="9842" y="0"/>
                </a:moveTo>
                <a:lnTo>
                  <a:pt x="0" y="9840"/>
                </a:lnTo>
                <a:lnTo>
                  <a:pt x="741" y="11640"/>
                </a:lnTo>
                <a:lnTo>
                  <a:pt x="2504" y="14110"/>
                </a:lnTo>
                <a:lnTo>
                  <a:pt x="4950" y="17026"/>
                </a:lnTo>
                <a:lnTo>
                  <a:pt x="7851" y="18971"/>
                </a:lnTo>
                <a:lnTo>
                  <a:pt x="11054" y="20267"/>
                </a:lnTo>
                <a:lnTo>
                  <a:pt x="14460" y="21131"/>
                </a:lnTo>
                <a:lnTo>
                  <a:pt x="18000" y="22977"/>
                </a:lnTo>
                <a:lnTo>
                  <a:pt x="21631" y="25478"/>
                </a:lnTo>
                <a:lnTo>
                  <a:pt x="25321" y="28415"/>
                </a:lnTo>
                <a:lnTo>
                  <a:pt x="29051" y="30373"/>
                </a:lnTo>
                <a:lnTo>
                  <a:pt x="32808" y="31679"/>
                </a:lnTo>
                <a:lnTo>
                  <a:pt x="36583" y="32549"/>
                </a:lnTo>
                <a:lnTo>
                  <a:pt x="46719" y="31859"/>
                </a:lnTo>
                <a:lnTo>
                  <a:pt x="61097" y="30129"/>
                </a:lnTo>
                <a:lnTo>
                  <a:pt x="78301" y="27706"/>
                </a:lnTo>
                <a:lnTo>
                  <a:pt x="94851" y="26091"/>
                </a:lnTo>
                <a:lnTo>
                  <a:pt x="110965" y="25013"/>
                </a:lnTo>
                <a:lnTo>
                  <a:pt x="139875" y="23817"/>
                </a:lnTo>
                <a:lnTo>
                  <a:pt x="161191" y="23285"/>
                </a:lnTo>
                <a:lnTo>
                  <a:pt x="170431" y="21873"/>
                </a:lnTo>
                <a:lnTo>
                  <a:pt x="179131" y="19662"/>
                </a:lnTo>
                <a:lnTo>
                  <a:pt x="187472" y="16917"/>
                </a:lnTo>
                <a:lnTo>
                  <a:pt x="196841" y="15088"/>
                </a:lnTo>
                <a:lnTo>
                  <a:pt x="206898" y="13869"/>
                </a:lnTo>
                <a:lnTo>
                  <a:pt x="217413" y="13056"/>
                </a:lnTo>
                <a:lnTo>
                  <a:pt x="229502" y="11243"/>
                </a:lnTo>
                <a:lnTo>
                  <a:pt x="242642" y="8766"/>
                </a:lnTo>
                <a:lnTo>
                  <a:pt x="256482" y="5843"/>
                </a:lnTo>
                <a:lnTo>
                  <a:pt x="269518" y="3895"/>
                </a:lnTo>
                <a:lnTo>
                  <a:pt x="282019" y="2597"/>
                </a:lnTo>
                <a:lnTo>
                  <a:pt x="294163" y="1731"/>
                </a:lnTo>
                <a:lnTo>
                  <a:pt x="306070" y="1154"/>
                </a:lnTo>
                <a:lnTo>
                  <a:pt x="338489" y="342"/>
                </a:lnTo>
                <a:lnTo>
                  <a:pt x="3756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1"/>
          <p:cNvSpPr/>
          <p:nvPr/>
        </p:nvSpPr>
        <p:spPr>
          <a:xfrm>
            <a:off x="2628900" y="4766309"/>
            <a:ext cx="34290" cy="342901"/>
          </a:xfrm>
          <a:custGeom>
            <a:avLst/>
            <a:gdLst/>
            <a:ahLst/>
            <a:cxnLst/>
            <a:rect l="0" t="0" r="0" b="0"/>
            <a:pathLst>
              <a:path w="34290" h="342901">
                <a:moveTo>
                  <a:pt x="0" y="0"/>
                </a:moveTo>
                <a:lnTo>
                  <a:pt x="0" y="37886"/>
                </a:lnTo>
                <a:lnTo>
                  <a:pt x="1270" y="46847"/>
                </a:lnTo>
                <a:lnTo>
                  <a:pt x="3386" y="55362"/>
                </a:lnTo>
                <a:lnTo>
                  <a:pt x="6067" y="63578"/>
                </a:lnTo>
                <a:lnTo>
                  <a:pt x="7855" y="71596"/>
                </a:lnTo>
                <a:lnTo>
                  <a:pt x="9046" y="79480"/>
                </a:lnTo>
                <a:lnTo>
                  <a:pt x="9841" y="87277"/>
                </a:lnTo>
                <a:lnTo>
                  <a:pt x="11640" y="95015"/>
                </a:lnTo>
                <a:lnTo>
                  <a:pt x="14110" y="102713"/>
                </a:lnTo>
                <a:lnTo>
                  <a:pt x="17027" y="110386"/>
                </a:lnTo>
                <a:lnTo>
                  <a:pt x="18971" y="118041"/>
                </a:lnTo>
                <a:lnTo>
                  <a:pt x="20267" y="125684"/>
                </a:lnTo>
                <a:lnTo>
                  <a:pt x="21131" y="133320"/>
                </a:lnTo>
                <a:lnTo>
                  <a:pt x="22977" y="140950"/>
                </a:lnTo>
                <a:lnTo>
                  <a:pt x="25478" y="148577"/>
                </a:lnTo>
                <a:lnTo>
                  <a:pt x="28415" y="156201"/>
                </a:lnTo>
                <a:lnTo>
                  <a:pt x="30373" y="163824"/>
                </a:lnTo>
                <a:lnTo>
                  <a:pt x="31679" y="171446"/>
                </a:lnTo>
                <a:lnTo>
                  <a:pt x="32549" y="179068"/>
                </a:lnTo>
                <a:lnTo>
                  <a:pt x="33129" y="185419"/>
                </a:lnTo>
                <a:lnTo>
                  <a:pt x="33774" y="195862"/>
                </a:lnTo>
                <a:lnTo>
                  <a:pt x="34060" y="214897"/>
                </a:lnTo>
                <a:lnTo>
                  <a:pt x="34289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2"/>
          <p:cNvSpPr/>
          <p:nvPr/>
        </p:nvSpPr>
        <p:spPr>
          <a:xfrm>
            <a:off x="2983230" y="4583581"/>
            <a:ext cx="406918" cy="553443"/>
          </a:xfrm>
          <a:custGeom>
            <a:avLst/>
            <a:gdLst/>
            <a:ahLst/>
            <a:cxnLst/>
            <a:rect l="0" t="0" r="0" b="0"/>
            <a:pathLst>
              <a:path w="406918" h="553443">
                <a:moveTo>
                  <a:pt x="217170" y="22708"/>
                </a:moveTo>
                <a:lnTo>
                  <a:pt x="241441" y="16641"/>
                </a:lnTo>
                <a:lnTo>
                  <a:pt x="251130" y="14853"/>
                </a:lnTo>
                <a:lnTo>
                  <a:pt x="260130" y="13662"/>
                </a:lnTo>
                <a:lnTo>
                  <a:pt x="268670" y="12867"/>
                </a:lnTo>
                <a:lnTo>
                  <a:pt x="276903" y="11068"/>
                </a:lnTo>
                <a:lnTo>
                  <a:pt x="284932" y="8598"/>
                </a:lnTo>
                <a:lnTo>
                  <a:pt x="292825" y="5681"/>
                </a:lnTo>
                <a:lnTo>
                  <a:pt x="304436" y="3737"/>
                </a:lnTo>
                <a:lnTo>
                  <a:pt x="318527" y="2441"/>
                </a:lnTo>
                <a:lnTo>
                  <a:pt x="347308" y="1001"/>
                </a:lnTo>
                <a:lnTo>
                  <a:pt x="368565" y="360"/>
                </a:lnTo>
                <a:lnTo>
                  <a:pt x="394813" y="0"/>
                </a:lnTo>
                <a:lnTo>
                  <a:pt x="400369" y="1220"/>
                </a:lnTo>
                <a:lnTo>
                  <a:pt x="404072" y="3303"/>
                </a:lnTo>
                <a:lnTo>
                  <a:pt x="406541" y="5961"/>
                </a:lnTo>
                <a:lnTo>
                  <a:pt x="406917" y="7734"/>
                </a:lnTo>
                <a:lnTo>
                  <a:pt x="405898" y="8915"/>
                </a:lnTo>
                <a:lnTo>
                  <a:pt x="398839" y="11498"/>
                </a:lnTo>
                <a:lnTo>
                  <a:pt x="383002" y="16879"/>
                </a:lnTo>
                <a:lnTo>
                  <a:pt x="365824" y="21362"/>
                </a:lnTo>
                <a:lnTo>
                  <a:pt x="316258" y="33117"/>
                </a:lnTo>
                <a:lnTo>
                  <a:pt x="266289" y="43421"/>
                </a:lnTo>
                <a:lnTo>
                  <a:pt x="242296" y="47947"/>
                </a:lnTo>
                <a:lnTo>
                  <a:pt x="223760" y="52234"/>
                </a:lnTo>
                <a:lnTo>
                  <a:pt x="208864" y="56362"/>
                </a:lnTo>
                <a:lnTo>
                  <a:pt x="196392" y="60384"/>
                </a:lnTo>
                <a:lnTo>
                  <a:pt x="185538" y="63065"/>
                </a:lnTo>
                <a:lnTo>
                  <a:pt x="175762" y="64853"/>
                </a:lnTo>
                <a:lnTo>
                  <a:pt x="166705" y="66045"/>
                </a:lnTo>
                <a:lnTo>
                  <a:pt x="158126" y="66840"/>
                </a:lnTo>
                <a:lnTo>
                  <a:pt x="149867" y="67369"/>
                </a:lnTo>
                <a:lnTo>
                  <a:pt x="141821" y="67722"/>
                </a:lnTo>
                <a:lnTo>
                  <a:pt x="128837" y="69228"/>
                </a:lnTo>
                <a:lnTo>
                  <a:pt x="94091" y="74287"/>
                </a:lnTo>
                <a:lnTo>
                  <a:pt x="79237" y="76144"/>
                </a:lnTo>
                <a:lnTo>
                  <a:pt x="66795" y="77382"/>
                </a:lnTo>
                <a:lnTo>
                  <a:pt x="55960" y="78208"/>
                </a:lnTo>
                <a:lnTo>
                  <a:pt x="47466" y="80028"/>
                </a:lnTo>
                <a:lnTo>
                  <a:pt x="40534" y="82512"/>
                </a:lnTo>
                <a:lnTo>
                  <a:pt x="26351" y="89555"/>
                </a:lnTo>
                <a:lnTo>
                  <a:pt x="25187" y="91403"/>
                </a:lnTo>
                <a:lnTo>
                  <a:pt x="23894" y="96843"/>
                </a:lnTo>
                <a:lnTo>
                  <a:pt x="23166" y="107045"/>
                </a:lnTo>
                <a:lnTo>
                  <a:pt x="22862" y="238742"/>
                </a:lnTo>
                <a:lnTo>
                  <a:pt x="26247" y="255460"/>
                </a:lnTo>
                <a:lnTo>
                  <a:pt x="32701" y="270473"/>
                </a:lnTo>
                <a:lnTo>
                  <a:pt x="34501" y="271705"/>
                </a:lnTo>
                <a:lnTo>
                  <a:pt x="39887" y="273074"/>
                </a:lnTo>
                <a:lnTo>
                  <a:pt x="50059" y="273844"/>
                </a:lnTo>
                <a:lnTo>
                  <a:pt x="53693" y="272682"/>
                </a:lnTo>
                <a:lnTo>
                  <a:pt x="61117" y="268005"/>
                </a:lnTo>
                <a:lnTo>
                  <a:pt x="72436" y="258231"/>
                </a:lnTo>
                <a:lnTo>
                  <a:pt x="83833" y="247292"/>
                </a:lnTo>
                <a:lnTo>
                  <a:pt x="94832" y="239786"/>
                </a:lnTo>
                <a:lnTo>
                  <a:pt x="101322" y="236007"/>
                </a:lnTo>
                <a:lnTo>
                  <a:pt x="108188" y="232218"/>
                </a:lnTo>
                <a:lnTo>
                  <a:pt x="122590" y="224620"/>
                </a:lnTo>
                <a:lnTo>
                  <a:pt x="167698" y="201777"/>
                </a:lnTo>
                <a:lnTo>
                  <a:pt x="175299" y="199237"/>
                </a:lnTo>
                <a:lnTo>
                  <a:pt x="182906" y="197544"/>
                </a:lnTo>
                <a:lnTo>
                  <a:pt x="190517" y="196415"/>
                </a:lnTo>
                <a:lnTo>
                  <a:pt x="198131" y="195663"/>
                </a:lnTo>
                <a:lnTo>
                  <a:pt x="205748" y="195162"/>
                </a:lnTo>
                <a:lnTo>
                  <a:pt x="213365" y="194827"/>
                </a:lnTo>
                <a:lnTo>
                  <a:pt x="228602" y="194456"/>
                </a:lnTo>
                <a:lnTo>
                  <a:pt x="253012" y="194217"/>
                </a:lnTo>
                <a:lnTo>
                  <a:pt x="265273" y="197571"/>
                </a:lnTo>
                <a:lnTo>
                  <a:pt x="277919" y="203295"/>
                </a:lnTo>
                <a:lnTo>
                  <a:pt x="287773" y="210072"/>
                </a:lnTo>
                <a:lnTo>
                  <a:pt x="300460" y="221028"/>
                </a:lnTo>
                <a:lnTo>
                  <a:pt x="303177" y="224772"/>
                </a:lnTo>
                <a:lnTo>
                  <a:pt x="306195" y="232318"/>
                </a:lnTo>
                <a:lnTo>
                  <a:pt x="307000" y="241188"/>
                </a:lnTo>
                <a:lnTo>
                  <a:pt x="307536" y="253452"/>
                </a:lnTo>
                <a:lnTo>
                  <a:pt x="307894" y="267977"/>
                </a:lnTo>
                <a:lnTo>
                  <a:pt x="306862" y="282741"/>
                </a:lnTo>
                <a:lnTo>
                  <a:pt x="304905" y="297664"/>
                </a:lnTo>
                <a:lnTo>
                  <a:pt x="302330" y="312692"/>
                </a:lnTo>
                <a:lnTo>
                  <a:pt x="299343" y="326521"/>
                </a:lnTo>
                <a:lnTo>
                  <a:pt x="296082" y="339550"/>
                </a:lnTo>
                <a:lnTo>
                  <a:pt x="292638" y="352046"/>
                </a:lnTo>
                <a:lnTo>
                  <a:pt x="289072" y="362917"/>
                </a:lnTo>
                <a:lnTo>
                  <a:pt x="285424" y="372704"/>
                </a:lnTo>
                <a:lnTo>
                  <a:pt x="281723" y="381769"/>
                </a:lnTo>
                <a:lnTo>
                  <a:pt x="275445" y="392892"/>
                </a:lnTo>
                <a:lnTo>
                  <a:pt x="267450" y="405388"/>
                </a:lnTo>
                <a:lnTo>
                  <a:pt x="258310" y="418798"/>
                </a:lnTo>
                <a:lnTo>
                  <a:pt x="247136" y="432818"/>
                </a:lnTo>
                <a:lnTo>
                  <a:pt x="234608" y="447245"/>
                </a:lnTo>
                <a:lnTo>
                  <a:pt x="221175" y="461943"/>
                </a:lnTo>
                <a:lnTo>
                  <a:pt x="209680" y="473011"/>
                </a:lnTo>
                <a:lnTo>
                  <a:pt x="199477" y="481660"/>
                </a:lnTo>
                <a:lnTo>
                  <a:pt x="190134" y="488696"/>
                </a:lnTo>
                <a:lnTo>
                  <a:pt x="181366" y="495927"/>
                </a:lnTo>
                <a:lnTo>
                  <a:pt x="172981" y="503287"/>
                </a:lnTo>
                <a:lnTo>
                  <a:pt x="164850" y="510734"/>
                </a:lnTo>
                <a:lnTo>
                  <a:pt x="156890" y="516969"/>
                </a:lnTo>
                <a:lnTo>
                  <a:pt x="149043" y="522396"/>
                </a:lnTo>
                <a:lnTo>
                  <a:pt x="141272" y="527283"/>
                </a:lnTo>
                <a:lnTo>
                  <a:pt x="132281" y="531811"/>
                </a:lnTo>
                <a:lnTo>
                  <a:pt x="122477" y="536101"/>
                </a:lnTo>
                <a:lnTo>
                  <a:pt x="112131" y="540230"/>
                </a:lnTo>
                <a:lnTo>
                  <a:pt x="90476" y="548205"/>
                </a:lnTo>
                <a:lnTo>
                  <a:pt x="79367" y="552109"/>
                </a:lnTo>
                <a:lnTo>
                  <a:pt x="65611" y="553442"/>
                </a:lnTo>
                <a:lnTo>
                  <a:pt x="50091" y="553061"/>
                </a:lnTo>
                <a:lnTo>
                  <a:pt x="0" y="5484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3"/>
          <p:cNvSpPr/>
          <p:nvPr/>
        </p:nvSpPr>
        <p:spPr>
          <a:xfrm>
            <a:off x="3442285" y="4583429"/>
            <a:ext cx="261036" cy="308338"/>
          </a:xfrm>
          <a:custGeom>
            <a:avLst/>
            <a:gdLst/>
            <a:ahLst/>
            <a:cxnLst/>
            <a:rect l="0" t="0" r="0" b="0"/>
            <a:pathLst>
              <a:path w="261036" h="308338">
                <a:moveTo>
                  <a:pt x="43865" y="0"/>
                </a:moveTo>
                <a:lnTo>
                  <a:pt x="49932" y="6068"/>
                </a:lnTo>
                <a:lnTo>
                  <a:pt x="51720" y="9126"/>
                </a:lnTo>
                <a:lnTo>
                  <a:pt x="53706" y="15910"/>
                </a:lnTo>
                <a:lnTo>
                  <a:pt x="54589" y="23158"/>
                </a:lnTo>
                <a:lnTo>
                  <a:pt x="54824" y="26869"/>
                </a:lnTo>
                <a:lnTo>
                  <a:pt x="56251" y="30613"/>
                </a:lnTo>
                <a:lnTo>
                  <a:pt x="61223" y="38159"/>
                </a:lnTo>
                <a:lnTo>
                  <a:pt x="64279" y="45746"/>
                </a:lnTo>
                <a:lnTo>
                  <a:pt x="65095" y="49548"/>
                </a:lnTo>
                <a:lnTo>
                  <a:pt x="64368" y="55892"/>
                </a:lnTo>
                <a:lnTo>
                  <a:pt x="62613" y="63931"/>
                </a:lnTo>
                <a:lnTo>
                  <a:pt x="60174" y="73101"/>
                </a:lnTo>
                <a:lnTo>
                  <a:pt x="58548" y="84294"/>
                </a:lnTo>
                <a:lnTo>
                  <a:pt x="57463" y="96836"/>
                </a:lnTo>
                <a:lnTo>
                  <a:pt x="56740" y="110278"/>
                </a:lnTo>
                <a:lnTo>
                  <a:pt x="52448" y="126859"/>
                </a:lnTo>
                <a:lnTo>
                  <a:pt x="45777" y="145533"/>
                </a:lnTo>
                <a:lnTo>
                  <a:pt x="30744" y="181522"/>
                </a:lnTo>
                <a:lnTo>
                  <a:pt x="19830" y="205983"/>
                </a:lnTo>
                <a:lnTo>
                  <a:pt x="16412" y="214792"/>
                </a:lnTo>
                <a:lnTo>
                  <a:pt x="14133" y="221935"/>
                </a:lnTo>
                <a:lnTo>
                  <a:pt x="12613" y="227967"/>
                </a:lnTo>
                <a:lnTo>
                  <a:pt x="10331" y="234528"/>
                </a:lnTo>
                <a:lnTo>
                  <a:pt x="7538" y="241442"/>
                </a:lnTo>
                <a:lnTo>
                  <a:pt x="0" y="258654"/>
                </a:lnTo>
                <a:lnTo>
                  <a:pt x="652" y="263876"/>
                </a:lnTo>
                <a:lnTo>
                  <a:pt x="2356" y="271168"/>
                </a:lnTo>
                <a:lnTo>
                  <a:pt x="4762" y="279838"/>
                </a:lnTo>
                <a:lnTo>
                  <a:pt x="7636" y="286889"/>
                </a:lnTo>
                <a:lnTo>
                  <a:pt x="10823" y="292860"/>
                </a:lnTo>
                <a:lnTo>
                  <a:pt x="18993" y="305499"/>
                </a:lnTo>
                <a:lnTo>
                  <a:pt x="22204" y="306536"/>
                </a:lnTo>
                <a:lnTo>
                  <a:pt x="26884" y="307228"/>
                </a:lnTo>
                <a:lnTo>
                  <a:pt x="32544" y="307689"/>
                </a:lnTo>
                <a:lnTo>
                  <a:pt x="38857" y="307996"/>
                </a:lnTo>
                <a:lnTo>
                  <a:pt x="52646" y="308337"/>
                </a:lnTo>
                <a:lnTo>
                  <a:pt x="63689" y="307158"/>
                </a:lnTo>
                <a:lnTo>
                  <a:pt x="77401" y="305102"/>
                </a:lnTo>
                <a:lnTo>
                  <a:pt x="92892" y="302462"/>
                </a:lnTo>
                <a:lnTo>
                  <a:pt x="115919" y="296891"/>
                </a:lnTo>
                <a:lnTo>
                  <a:pt x="197576" y="274658"/>
                </a:lnTo>
                <a:lnTo>
                  <a:pt x="213649" y="270735"/>
                </a:lnTo>
                <a:lnTo>
                  <a:pt x="261035" y="251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4"/>
          <p:cNvSpPr/>
          <p:nvPr/>
        </p:nvSpPr>
        <p:spPr>
          <a:xfrm>
            <a:off x="3634740" y="4629150"/>
            <a:ext cx="22855" cy="514351"/>
          </a:xfrm>
          <a:custGeom>
            <a:avLst/>
            <a:gdLst/>
            <a:ahLst/>
            <a:cxnLst/>
            <a:rect l="0" t="0" r="0" b="0"/>
            <a:pathLst>
              <a:path w="22855" h="514351">
                <a:moveTo>
                  <a:pt x="0" y="0"/>
                </a:moveTo>
                <a:lnTo>
                  <a:pt x="0" y="91564"/>
                </a:lnTo>
                <a:lnTo>
                  <a:pt x="1270" y="101682"/>
                </a:lnTo>
                <a:lnTo>
                  <a:pt x="3386" y="110968"/>
                </a:lnTo>
                <a:lnTo>
                  <a:pt x="6068" y="119698"/>
                </a:lnTo>
                <a:lnTo>
                  <a:pt x="9125" y="143299"/>
                </a:lnTo>
                <a:lnTo>
                  <a:pt x="15909" y="216935"/>
                </a:lnTo>
                <a:lnTo>
                  <a:pt x="18226" y="250033"/>
                </a:lnTo>
                <a:lnTo>
                  <a:pt x="20800" y="303742"/>
                </a:lnTo>
                <a:lnTo>
                  <a:pt x="22249" y="351476"/>
                </a:lnTo>
                <a:lnTo>
                  <a:pt x="22854" y="471271"/>
                </a:lnTo>
                <a:lnTo>
                  <a:pt x="21586" y="475471"/>
                </a:lnTo>
                <a:lnTo>
                  <a:pt x="19471" y="479540"/>
                </a:lnTo>
                <a:lnTo>
                  <a:pt x="16790" y="483523"/>
                </a:lnTo>
                <a:lnTo>
                  <a:pt x="15003" y="487449"/>
                </a:lnTo>
                <a:lnTo>
                  <a:pt x="13812" y="491335"/>
                </a:lnTo>
                <a:lnTo>
                  <a:pt x="13018" y="495197"/>
                </a:lnTo>
                <a:lnTo>
                  <a:pt x="11218" y="499041"/>
                </a:lnTo>
                <a:lnTo>
                  <a:pt x="8749" y="502874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45"/>
          <p:cNvSpPr/>
          <p:nvPr/>
        </p:nvSpPr>
        <p:spPr>
          <a:xfrm>
            <a:off x="3886200" y="4812029"/>
            <a:ext cx="297180" cy="68581"/>
          </a:xfrm>
          <a:custGeom>
            <a:avLst/>
            <a:gdLst/>
            <a:ahLst/>
            <a:cxnLst/>
            <a:rect l="0" t="0" r="0" b="0"/>
            <a:pathLst>
              <a:path w="297180" h="68581">
                <a:moveTo>
                  <a:pt x="0" y="68580"/>
                </a:moveTo>
                <a:lnTo>
                  <a:pt x="12135" y="68580"/>
                </a:lnTo>
                <a:lnTo>
                  <a:pt x="16980" y="67310"/>
                </a:lnTo>
                <a:lnTo>
                  <a:pt x="21480" y="65194"/>
                </a:lnTo>
                <a:lnTo>
                  <a:pt x="25750" y="62513"/>
                </a:lnTo>
                <a:lnTo>
                  <a:pt x="32406" y="59455"/>
                </a:lnTo>
                <a:lnTo>
                  <a:pt x="40654" y="56147"/>
                </a:lnTo>
                <a:lnTo>
                  <a:pt x="49962" y="52672"/>
                </a:lnTo>
                <a:lnTo>
                  <a:pt x="58708" y="49084"/>
                </a:lnTo>
                <a:lnTo>
                  <a:pt x="67079" y="45423"/>
                </a:lnTo>
                <a:lnTo>
                  <a:pt x="75199" y="41712"/>
                </a:lnTo>
                <a:lnTo>
                  <a:pt x="89503" y="36698"/>
                </a:lnTo>
                <a:lnTo>
                  <a:pt x="177106" y="9192"/>
                </a:lnTo>
                <a:lnTo>
                  <a:pt x="189190" y="6128"/>
                </a:lnTo>
                <a:lnTo>
                  <a:pt x="199787" y="4085"/>
                </a:lnTo>
                <a:lnTo>
                  <a:pt x="209391" y="2724"/>
                </a:lnTo>
                <a:lnTo>
                  <a:pt x="218334" y="1816"/>
                </a:lnTo>
                <a:lnTo>
                  <a:pt x="226836" y="1211"/>
                </a:lnTo>
                <a:lnTo>
                  <a:pt x="241786" y="538"/>
                </a:lnTo>
                <a:lnTo>
                  <a:pt x="247550" y="359"/>
                </a:lnTo>
                <a:lnTo>
                  <a:pt x="2971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46"/>
          <p:cNvSpPr/>
          <p:nvPr/>
        </p:nvSpPr>
        <p:spPr>
          <a:xfrm>
            <a:off x="3874770" y="4892039"/>
            <a:ext cx="274321" cy="114301"/>
          </a:xfrm>
          <a:custGeom>
            <a:avLst/>
            <a:gdLst/>
            <a:ahLst/>
            <a:cxnLst/>
            <a:rect l="0" t="0" r="0" b="0"/>
            <a:pathLst>
              <a:path w="274321" h="114301">
                <a:moveTo>
                  <a:pt x="0" y="114300"/>
                </a:moveTo>
                <a:lnTo>
                  <a:pt x="12135" y="108233"/>
                </a:lnTo>
                <a:lnTo>
                  <a:pt x="15710" y="105175"/>
                </a:lnTo>
                <a:lnTo>
                  <a:pt x="18093" y="101867"/>
                </a:lnTo>
                <a:lnTo>
                  <a:pt x="19682" y="98392"/>
                </a:lnTo>
                <a:lnTo>
                  <a:pt x="27091" y="92265"/>
                </a:lnTo>
                <a:lnTo>
                  <a:pt x="38381" y="84370"/>
                </a:lnTo>
                <a:lnTo>
                  <a:pt x="52257" y="75297"/>
                </a:lnTo>
                <a:lnTo>
                  <a:pt x="64048" y="67978"/>
                </a:lnTo>
                <a:lnTo>
                  <a:pt x="74449" y="61829"/>
                </a:lnTo>
                <a:lnTo>
                  <a:pt x="83922" y="56459"/>
                </a:lnTo>
                <a:lnTo>
                  <a:pt x="99128" y="50340"/>
                </a:lnTo>
                <a:lnTo>
                  <a:pt x="118155" y="43720"/>
                </a:lnTo>
                <a:lnTo>
                  <a:pt x="139730" y="36767"/>
                </a:lnTo>
                <a:lnTo>
                  <a:pt x="156653" y="30861"/>
                </a:lnTo>
                <a:lnTo>
                  <a:pt x="170475" y="25655"/>
                </a:lnTo>
                <a:lnTo>
                  <a:pt x="182230" y="20913"/>
                </a:lnTo>
                <a:lnTo>
                  <a:pt x="195147" y="16482"/>
                </a:lnTo>
                <a:lnTo>
                  <a:pt x="208838" y="1225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47"/>
          <p:cNvSpPr/>
          <p:nvPr/>
        </p:nvSpPr>
        <p:spPr>
          <a:xfrm>
            <a:off x="4240529" y="4750189"/>
            <a:ext cx="320038" cy="507549"/>
          </a:xfrm>
          <a:custGeom>
            <a:avLst/>
            <a:gdLst/>
            <a:ahLst/>
            <a:cxnLst/>
            <a:rect l="0" t="0" r="0" b="0"/>
            <a:pathLst>
              <a:path w="320038" h="507549">
                <a:moveTo>
                  <a:pt x="114300" y="38980"/>
                </a:moveTo>
                <a:lnTo>
                  <a:pt x="114300" y="74572"/>
                </a:lnTo>
                <a:lnTo>
                  <a:pt x="115571" y="83028"/>
                </a:lnTo>
                <a:lnTo>
                  <a:pt x="117687" y="93745"/>
                </a:lnTo>
                <a:lnTo>
                  <a:pt x="120369" y="105970"/>
                </a:lnTo>
                <a:lnTo>
                  <a:pt x="122156" y="119200"/>
                </a:lnTo>
                <a:lnTo>
                  <a:pt x="123348" y="133100"/>
                </a:lnTo>
                <a:lnTo>
                  <a:pt x="125025" y="166775"/>
                </a:lnTo>
                <a:lnTo>
                  <a:pt x="125417" y="182138"/>
                </a:lnTo>
                <a:lnTo>
                  <a:pt x="125591" y="201666"/>
                </a:lnTo>
                <a:lnTo>
                  <a:pt x="126907" y="209667"/>
                </a:lnTo>
                <a:lnTo>
                  <a:pt x="131757" y="221945"/>
                </a:lnTo>
                <a:lnTo>
                  <a:pt x="141627" y="235996"/>
                </a:lnTo>
                <a:lnTo>
                  <a:pt x="145219" y="238904"/>
                </a:lnTo>
                <a:lnTo>
                  <a:pt x="148882" y="240843"/>
                </a:lnTo>
                <a:lnTo>
                  <a:pt x="152595" y="242136"/>
                </a:lnTo>
                <a:lnTo>
                  <a:pt x="155070" y="241727"/>
                </a:lnTo>
                <a:lnTo>
                  <a:pt x="156720" y="240185"/>
                </a:lnTo>
                <a:lnTo>
                  <a:pt x="157821" y="237887"/>
                </a:lnTo>
                <a:lnTo>
                  <a:pt x="165816" y="228560"/>
                </a:lnTo>
                <a:lnTo>
                  <a:pt x="181211" y="212415"/>
                </a:lnTo>
                <a:lnTo>
                  <a:pt x="189759" y="202423"/>
                </a:lnTo>
                <a:lnTo>
                  <a:pt x="197791" y="189515"/>
                </a:lnTo>
                <a:lnTo>
                  <a:pt x="205594" y="175311"/>
                </a:lnTo>
                <a:lnTo>
                  <a:pt x="217106" y="152912"/>
                </a:lnTo>
                <a:lnTo>
                  <a:pt x="239155" y="109090"/>
                </a:lnTo>
                <a:lnTo>
                  <a:pt x="249607" y="89530"/>
                </a:lnTo>
                <a:lnTo>
                  <a:pt x="259115" y="72680"/>
                </a:lnTo>
                <a:lnTo>
                  <a:pt x="267993" y="57637"/>
                </a:lnTo>
                <a:lnTo>
                  <a:pt x="275182" y="46338"/>
                </a:lnTo>
                <a:lnTo>
                  <a:pt x="281245" y="37536"/>
                </a:lnTo>
                <a:lnTo>
                  <a:pt x="290098" y="24368"/>
                </a:lnTo>
                <a:lnTo>
                  <a:pt x="296352" y="9815"/>
                </a:lnTo>
                <a:lnTo>
                  <a:pt x="302316" y="1465"/>
                </a:lnTo>
                <a:lnTo>
                  <a:pt x="304414" y="0"/>
                </a:lnTo>
                <a:lnTo>
                  <a:pt x="305813" y="293"/>
                </a:lnTo>
                <a:lnTo>
                  <a:pt x="306745" y="1759"/>
                </a:lnTo>
                <a:lnTo>
                  <a:pt x="307782" y="13548"/>
                </a:lnTo>
                <a:lnTo>
                  <a:pt x="308242" y="30217"/>
                </a:lnTo>
                <a:lnTo>
                  <a:pt x="308562" y="69310"/>
                </a:lnTo>
                <a:lnTo>
                  <a:pt x="309848" y="78250"/>
                </a:lnTo>
                <a:lnTo>
                  <a:pt x="311976" y="88020"/>
                </a:lnTo>
                <a:lnTo>
                  <a:pt x="314664" y="98344"/>
                </a:lnTo>
                <a:lnTo>
                  <a:pt x="316456" y="109036"/>
                </a:lnTo>
                <a:lnTo>
                  <a:pt x="317651" y="119974"/>
                </a:lnTo>
                <a:lnTo>
                  <a:pt x="318448" y="131076"/>
                </a:lnTo>
                <a:lnTo>
                  <a:pt x="318978" y="141018"/>
                </a:lnTo>
                <a:lnTo>
                  <a:pt x="319569" y="158837"/>
                </a:lnTo>
                <a:lnTo>
                  <a:pt x="320037" y="326136"/>
                </a:lnTo>
                <a:lnTo>
                  <a:pt x="318768" y="335827"/>
                </a:lnTo>
                <a:lnTo>
                  <a:pt x="316652" y="344828"/>
                </a:lnTo>
                <a:lnTo>
                  <a:pt x="304220" y="383179"/>
                </a:lnTo>
                <a:lnTo>
                  <a:pt x="298064" y="401796"/>
                </a:lnTo>
                <a:lnTo>
                  <a:pt x="291419" y="418018"/>
                </a:lnTo>
                <a:lnTo>
                  <a:pt x="284450" y="432642"/>
                </a:lnTo>
                <a:lnTo>
                  <a:pt x="277263" y="446201"/>
                </a:lnTo>
                <a:lnTo>
                  <a:pt x="271202" y="456511"/>
                </a:lnTo>
                <a:lnTo>
                  <a:pt x="265892" y="464654"/>
                </a:lnTo>
                <a:lnTo>
                  <a:pt x="261081" y="471353"/>
                </a:lnTo>
                <a:lnTo>
                  <a:pt x="254064" y="477089"/>
                </a:lnTo>
                <a:lnTo>
                  <a:pt x="245577" y="482183"/>
                </a:lnTo>
                <a:lnTo>
                  <a:pt x="236108" y="486849"/>
                </a:lnTo>
                <a:lnTo>
                  <a:pt x="228526" y="491229"/>
                </a:lnTo>
                <a:lnTo>
                  <a:pt x="222200" y="495420"/>
                </a:lnTo>
                <a:lnTo>
                  <a:pt x="216714" y="499483"/>
                </a:lnTo>
                <a:lnTo>
                  <a:pt x="210516" y="502192"/>
                </a:lnTo>
                <a:lnTo>
                  <a:pt x="203844" y="503998"/>
                </a:lnTo>
                <a:lnTo>
                  <a:pt x="196856" y="505202"/>
                </a:lnTo>
                <a:lnTo>
                  <a:pt x="189658" y="506005"/>
                </a:lnTo>
                <a:lnTo>
                  <a:pt x="182319" y="506540"/>
                </a:lnTo>
                <a:lnTo>
                  <a:pt x="174886" y="506897"/>
                </a:lnTo>
                <a:lnTo>
                  <a:pt x="156468" y="507293"/>
                </a:lnTo>
                <a:lnTo>
                  <a:pt x="119667" y="507548"/>
                </a:lnTo>
                <a:lnTo>
                  <a:pt x="107718" y="506299"/>
                </a:lnTo>
                <a:lnTo>
                  <a:pt x="93402" y="504196"/>
                </a:lnTo>
                <a:lnTo>
                  <a:pt x="77508" y="501524"/>
                </a:lnTo>
                <a:lnTo>
                  <a:pt x="65643" y="499743"/>
                </a:lnTo>
                <a:lnTo>
                  <a:pt x="56462" y="498556"/>
                </a:lnTo>
                <a:lnTo>
                  <a:pt x="49071" y="497764"/>
                </a:lnTo>
                <a:lnTo>
                  <a:pt x="41604" y="495966"/>
                </a:lnTo>
                <a:lnTo>
                  <a:pt x="34086" y="493498"/>
                </a:lnTo>
                <a:lnTo>
                  <a:pt x="0" y="484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48"/>
          <p:cNvSpPr/>
          <p:nvPr/>
        </p:nvSpPr>
        <p:spPr>
          <a:xfrm>
            <a:off x="4732020" y="4497216"/>
            <a:ext cx="388621" cy="326244"/>
          </a:xfrm>
          <a:custGeom>
            <a:avLst/>
            <a:gdLst/>
            <a:ahLst/>
            <a:cxnLst/>
            <a:rect l="0" t="0" r="0" b="0"/>
            <a:pathLst>
              <a:path w="388621" h="326244">
                <a:moveTo>
                  <a:pt x="0" y="74784"/>
                </a:moveTo>
                <a:lnTo>
                  <a:pt x="25750" y="49033"/>
                </a:lnTo>
                <a:lnTo>
                  <a:pt x="32406" y="43647"/>
                </a:lnTo>
                <a:lnTo>
                  <a:pt x="40654" y="37516"/>
                </a:lnTo>
                <a:lnTo>
                  <a:pt x="49962" y="30889"/>
                </a:lnTo>
                <a:lnTo>
                  <a:pt x="58708" y="26470"/>
                </a:lnTo>
                <a:lnTo>
                  <a:pt x="67078" y="23525"/>
                </a:lnTo>
                <a:lnTo>
                  <a:pt x="75199" y="21561"/>
                </a:lnTo>
                <a:lnTo>
                  <a:pt x="81883" y="18981"/>
                </a:lnTo>
                <a:lnTo>
                  <a:pt x="92695" y="12730"/>
                </a:lnTo>
                <a:lnTo>
                  <a:pt x="99897" y="10554"/>
                </a:lnTo>
                <a:lnTo>
                  <a:pt x="108508" y="9104"/>
                </a:lnTo>
                <a:lnTo>
                  <a:pt x="118058" y="8137"/>
                </a:lnTo>
                <a:lnTo>
                  <a:pt x="129505" y="6223"/>
                </a:lnTo>
                <a:lnTo>
                  <a:pt x="142216" y="3676"/>
                </a:lnTo>
                <a:lnTo>
                  <a:pt x="155771" y="709"/>
                </a:lnTo>
                <a:lnTo>
                  <a:pt x="166077" y="0"/>
                </a:lnTo>
                <a:lnTo>
                  <a:pt x="174218" y="798"/>
                </a:lnTo>
                <a:lnTo>
                  <a:pt x="180915" y="2600"/>
                </a:lnTo>
                <a:lnTo>
                  <a:pt x="198517" y="7989"/>
                </a:lnTo>
                <a:lnTo>
                  <a:pt x="208544" y="11203"/>
                </a:lnTo>
                <a:lnTo>
                  <a:pt x="216500" y="13347"/>
                </a:lnTo>
                <a:lnTo>
                  <a:pt x="223073" y="14776"/>
                </a:lnTo>
                <a:lnTo>
                  <a:pt x="228725" y="15728"/>
                </a:lnTo>
                <a:lnTo>
                  <a:pt x="238392" y="20173"/>
                </a:lnTo>
                <a:lnTo>
                  <a:pt x="242748" y="23137"/>
                </a:lnTo>
                <a:lnTo>
                  <a:pt x="250974" y="33203"/>
                </a:lnTo>
                <a:lnTo>
                  <a:pt x="254946" y="39443"/>
                </a:lnTo>
                <a:lnTo>
                  <a:pt x="258864" y="44873"/>
                </a:lnTo>
                <a:lnTo>
                  <a:pt x="266604" y="54293"/>
                </a:lnTo>
                <a:lnTo>
                  <a:pt x="269175" y="61123"/>
                </a:lnTo>
                <a:lnTo>
                  <a:pt x="270890" y="69487"/>
                </a:lnTo>
                <a:lnTo>
                  <a:pt x="272033" y="78872"/>
                </a:lnTo>
                <a:lnTo>
                  <a:pt x="272795" y="90209"/>
                </a:lnTo>
                <a:lnTo>
                  <a:pt x="273303" y="102847"/>
                </a:lnTo>
                <a:lnTo>
                  <a:pt x="273642" y="116353"/>
                </a:lnTo>
                <a:lnTo>
                  <a:pt x="271328" y="131706"/>
                </a:lnTo>
                <a:lnTo>
                  <a:pt x="267245" y="148292"/>
                </a:lnTo>
                <a:lnTo>
                  <a:pt x="261983" y="165699"/>
                </a:lnTo>
                <a:lnTo>
                  <a:pt x="255936" y="181114"/>
                </a:lnTo>
                <a:lnTo>
                  <a:pt x="249363" y="195201"/>
                </a:lnTo>
                <a:lnTo>
                  <a:pt x="242442" y="208401"/>
                </a:lnTo>
                <a:lnTo>
                  <a:pt x="235288" y="221012"/>
                </a:lnTo>
                <a:lnTo>
                  <a:pt x="227979" y="233229"/>
                </a:lnTo>
                <a:lnTo>
                  <a:pt x="220566" y="245184"/>
                </a:lnTo>
                <a:lnTo>
                  <a:pt x="213083" y="254424"/>
                </a:lnTo>
                <a:lnTo>
                  <a:pt x="205556" y="261854"/>
                </a:lnTo>
                <a:lnTo>
                  <a:pt x="197997" y="268077"/>
                </a:lnTo>
                <a:lnTo>
                  <a:pt x="191688" y="273496"/>
                </a:lnTo>
                <a:lnTo>
                  <a:pt x="181291" y="282903"/>
                </a:lnTo>
                <a:lnTo>
                  <a:pt x="175471" y="287190"/>
                </a:lnTo>
                <a:lnTo>
                  <a:pt x="169050" y="291318"/>
                </a:lnTo>
                <a:lnTo>
                  <a:pt x="162230" y="295340"/>
                </a:lnTo>
                <a:lnTo>
                  <a:pt x="151265" y="303195"/>
                </a:lnTo>
                <a:lnTo>
                  <a:pt x="142159" y="310920"/>
                </a:lnTo>
                <a:lnTo>
                  <a:pt x="133878" y="318586"/>
                </a:lnTo>
                <a:lnTo>
                  <a:pt x="129892" y="321139"/>
                </a:lnTo>
                <a:lnTo>
                  <a:pt x="122076" y="323974"/>
                </a:lnTo>
                <a:lnTo>
                  <a:pt x="115674" y="324731"/>
                </a:lnTo>
                <a:lnTo>
                  <a:pt x="107596" y="325235"/>
                </a:lnTo>
                <a:lnTo>
                  <a:pt x="84797" y="325945"/>
                </a:lnTo>
                <a:lnTo>
                  <a:pt x="79391" y="326044"/>
                </a:lnTo>
                <a:lnTo>
                  <a:pt x="74517" y="324841"/>
                </a:lnTo>
                <a:lnTo>
                  <a:pt x="62860" y="318349"/>
                </a:lnTo>
                <a:lnTo>
                  <a:pt x="59687" y="316385"/>
                </a:lnTo>
                <a:lnTo>
                  <a:pt x="58842" y="314591"/>
                </a:lnTo>
                <a:lnTo>
                  <a:pt x="57651" y="305999"/>
                </a:lnTo>
                <a:lnTo>
                  <a:pt x="57298" y="296680"/>
                </a:lnTo>
                <a:lnTo>
                  <a:pt x="57216" y="294054"/>
                </a:lnTo>
                <a:lnTo>
                  <a:pt x="60566" y="289501"/>
                </a:lnTo>
                <a:lnTo>
                  <a:pt x="63237" y="286508"/>
                </a:lnTo>
                <a:lnTo>
                  <a:pt x="66288" y="284513"/>
                </a:lnTo>
                <a:lnTo>
                  <a:pt x="77919" y="280435"/>
                </a:lnTo>
                <a:lnTo>
                  <a:pt x="83696" y="277925"/>
                </a:lnTo>
                <a:lnTo>
                  <a:pt x="95618" y="273019"/>
                </a:lnTo>
                <a:lnTo>
                  <a:pt x="105150" y="270838"/>
                </a:lnTo>
                <a:lnTo>
                  <a:pt x="123780" y="266482"/>
                </a:lnTo>
                <a:lnTo>
                  <a:pt x="135860" y="263543"/>
                </a:lnTo>
                <a:lnTo>
                  <a:pt x="166215" y="256890"/>
                </a:lnTo>
                <a:lnTo>
                  <a:pt x="183200" y="253338"/>
                </a:lnTo>
                <a:lnTo>
                  <a:pt x="200873" y="250970"/>
                </a:lnTo>
                <a:lnTo>
                  <a:pt x="219005" y="249391"/>
                </a:lnTo>
                <a:lnTo>
                  <a:pt x="252275" y="247637"/>
                </a:lnTo>
                <a:lnTo>
                  <a:pt x="284016" y="246649"/>
                </a:lnTo>
                <a:lnTo>
                  <a:pt x="296832" y="246418"/>
                </a:lnTo>
                <a:lnTo>
                  <a:pt x="303298" y="247626"/>
                </a:lnTo>
                <a:lnTo>
                  <a:pt x="310148" y="249702"/>
                </a:lnTo>
                <a:lnTo>
                  <a:pt x="317255" y="252356"/>
                </a:lnTo>
                <a:lnTo>
                  <a:pt x="328539" y="258691"/>
                </a:lnTo>
                <a:lnTo>
                  <a:pt x="339057" y="265740"/>
                </a:lnTo>
                <a:lnTo>
                  <a:pt x="345418" y="269398"/>
                </a:lnTo>
                <a:lnTo>
                  <a:pt x="361741" y="278326"/>
                </a:lnTo>
                <a:lnTo>
                  <a:pt x="367360" y="286320"/>
                </a:lnTo>
                <a:lnTo>
                  <a:pt x="370637" y="292008"/>
                </a:lnTo>
                <a:lnTo>
                  <a:pt x="374091" y="295800"/>
                </a:lnTo>
                <a:lnTo>
                  <a:pt x="377664" y="298328"/>
                </a:lnTo>
                <a:lnTo>
                  <a:pt x="388620" y="3262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9"/>
          <p:cNvSpPr/>
          <p:nvPr/>
        </p:nvSpPr>
        <p:spPr>
          <a:xfrm>
            <a:off x="3025372" y="5280815"/>
            <a:ext cx="312188" cy="514195"/>
          </a:xfrm>
          <a:custGeom>
            <a:avLst/>
            <a:gdLst/>
            <a:ahLst/>
            <a:cxnLst/>
            <a:rect l="0" t="0" r="0" b="0"/>
            <a:pathLst>
              <a:path w="312188" h="514195">
                <a:moveTo>
                  <a:pt x="312187" y="34135"/>
                </a:moveTo>
                <a:lnTo>
                  <a:pt x="300052" y="28067"/>
                </a:lnTo>
                <a:lnTo>
                  <a:pt x="290707" y="21701"/>
                </a:lnTo>
                <a:lnTo>
                  <a:pt x="286437" y="18225"/>
                </a:lnTo>
                <a:lnTo>
                  <a:pt x="278306" y="14364"/>
                </a:lnTo>
                <a:lnTo>
                  <a:pt x="274360" y="13334"/>
                </a:lnTo>
                <a:lnTo>
                  <a:pt x="266589" y="8803"/>
                </a:lnTo>
                <a:lnTo>
                  <a:pt x="262738" y="5817"/>
                </a:lnTo>
                <a:lnTo>
                  <a:pt x="255073" y="2499"/>
                </a:lnTo>
                <a:lnTo>
                  <a:pt x="247434" y="1025"/>
                </a:lnTo>
                <a:lnTo>
                  <a:pt x="239805" y="369"/>
                </a:lnTo>
                <a:lnTo>
                  <a:pt x="225407" y="78"/>
                </a:lnTo>
                <a:lnTo>
                  <a:pt x="216234" y="0"/>
                </a:lnTo>
                <a:lnTo>
                  <a:pt x="208849" y="1218"/>
                </a:lnTo>
                <a:lnTo>
                  <a:pt x="202655" y="3300"/>
                </a:lnTo>
                <a:lnTo>
                  <a:pt x="197256" y="5958"/>
                </a:lnTo>
                <a:lnTo>
                  <a:pt x="189846" y="9000"/>
                </a:lnTo>
                <a:lnTo>
                  <a:pt x="181097" y="12299"/>
                </a:lnTo>
                <a:lnTo>
                  <a:pt x="171454" y="15767"/>
                </a:lnTo>
                <a:lnTo>
                  <a:pt x="162485" y="19349"/>
                </a:lnTo>
                <a:lnTo>
                  <a:pt x="153966" y="23008"/>
                </a:lnTo>
                <a:lnTo>
                  <a:pt x="145747" y="26716"/>
                </a:lnTo>
                <a:lnTo>
                  <a:pt x="138997" y="30459"/>
                </a:lnTo>
                <a:lnTo>
                  <a:pt x="133227" y="34224"/>
                </a:lnTo>
                <a:lnTo>
                  <a:pt x="128110" y="38004"/>
                </a:lnTo>
                <a:lnTo>
                  <a:pt x="120890" y="45604"/>
                </a:lnTo>
                <a:lnTo>
                  <a:pt x="112265" y="55751"/>
                </a:lnTo>
                <a:lnTo>
                  <a:pt x="92523" y="80572"/>
                </a:lnTo>
                <a:lnTo>
                  <a:pt x="71049" y="108537"/>
                </a:lnTo>
                <a:lnTo>
                  <a:pt x="52192" y="134512"/>
                </a:lnTo>
                <a:lnTo>
                  <a:pt x="43607" y="146773"/>
                </a:lnTo>
                <a:lnTo>
                  <a:pt x="35344" y="163837"/>
                </a:lnTo>
                <a:lnTo>
                  <a:pt x="27295" y="184102"/>
                </a:lnTo>
                <a:lnTo>
                  <a:pt x="2195" y="256233"/>
                </a:lnTo>
                <a:lnTo>
                  <a:pt x="116" y="268561"/>
                </a:lnTo>
                <a:lnTo>
                  <a:pt x="0" y="279318"/>
                </a:lnTo>
                <a:lnTo>
                  <a:pt x="1192" y="289030"/>
                </a:lnTo>
                <a:lnTo>
                  <a:pt x="1987" y="298045"/>
                </a:lnTo>
                <a:lnTo>
                  <a:pt x="2517" y="306595"/>
                </a:lnTo>
                <a:lnTo>
                  <a:pt x="2871" y="314834"/>
                </a:lnTo>
                <a:lnTo>
                  <a:pt x="4376" y="320328"/>
                </a:lnTo>
                <a:lnTo>
                  <a:pt x="6650" y="323990"/>
                </a:lnTo>
                <a:lnTo>
                  <a:pt x="9436" y="326432"/>
                </a:lnTo>
                <a:lnTo>
                  <a:pt x="12563" y="328059"/>
                </a:lnTo>
                <a:lnTo>
                  <a:pt x="21762" y="330350"/>
                </a:lnTo>
                <a:lnTo>
                  <a:pt x="24360" y="330886"/>
                </a:lnTo>
                <a:lnTo>
                  <a:pt x="28901" y="327737"/>
                </a:lnTo>
                <a:lnTo>
                  <a:pt x="31890" y="325119"/>
                </a:lnTo>
                <a:lnTo>
                  <a:pt x="35152" y="323374"/>
                </a:lnTo>
                <a:lnTo>
                  <a:pt x="42164" y="321436"/>
                </a:lnTo>
                <a:lnTo>
                  <a:pt x="47082" y="318378"/>
                </a:lnTo>
                <a:lnTo>
                  <a:pt x="52900" y="313801"/>
                </a:lnTo>
                <a:lnTo>
                  <a:pt x="59319" y="308208"/>
                </a:lnTo>
                <a:lnTo>
                  <a:pt x="64869" y="301941"/>
                </a:lnTo>
                <a:lnTo>
                  <a:pt x="74421" y="288202"/>
                </a:lnTo>
                <a:lnTo>
                  <a:pt x="80017" y="280983"/>
                </a:lnTo>
                <a:lnTo>
                  <a:pt x="86287" y="273630"/>
                </a:lnTo>
                <a:lnTo>
                  <a:pt x="93007" y="266188"/>
                </a:lnTo>
                <a:lnTo>
                  <a:pt x="101297" y="254877"/>
                </a:lnTo>
                <a:lnTo>
                  <a:pt x="110634" y="240986"/>
                </a:lnTo>
                <a:lnTo>
                  <a:pt x="146927" y="185202"/>
                </a:lnTo>
                <a:lnTo>
                  <a:pt x="155024" y="170406"/>
                </a:lnTo>
                <a:lnTo>
                  <a:pt x="162962" y="154192"/>
                </a:lnTo>
                <a:lnTo>
                  <a:pt x="170794" y="137033"/>
                </a:lnTo>
                <a:lnTo>
                  <a:pt x="179825" y="119243"/>
                </a:lnTo>
                <a:lnTo>
                  <a:pt x="189656" y="101034"/>
                </a:lnTo>
                <a:lnTo>
                  <a:pt x="209469" y="65138"/>
                </a:lnTo>
                <a:lnTo>
                  <a:pt x="226741" y="32250"/>
                </a:lnTo>
                <a:lnTo>
                  <a:pt x="236111" y="17634"/>
                </a:lnTo>
                <a:lnTo>
                  <a:pt x="238610" y="15514"/>
                </a:lnTo>
                <a:lnTo>
                  <a:pt x="240276" y="15371"/>
                </a:lnTo>
                <a:lnTo>
                  <a:pt x="241387" y="16545"/>
                </a:lnTo>
                <a:lnTo>
                  <a:pt x="242127" y="18599"/>
                </a:lnTo>
                <a:lnTo>
                  <a:pt x="242620" y="31397"/>
                </a:lnTo>
                <a:lnTo>
                  <a:pt x="243478" y="123050"/>
                </a:lnTo>
                <a:lnTo>
                  <a:pt x="243607" y="495123"/>
                </a:lnTo>
                <a:lnTo>
                  <a:pt x="244878" y="501480"/>
                </a:lnTo>
                <a:lnTo>
                  <a:pt x="246994" y="505718"/>
                </a:lnTo>
                <a:lnTo>
                  <a:pt x="255037" y="5141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50"/>
          <p:cNvSpPr/>
          <p:nvPr/>
        </p:nvSpPr>
        <p:spPr>
          <a:xfrm>
            <a:off x="3474720" y="5281353"/>
            <a:ext cx="182250" cy="441759"/>
          </a:xfrm>
          <a:custGeom>
            <a:avLst/>
            <a:gdLst/>
            <a:ahLst/>
            <a:cxnLst/>
            <a:rect l="0" t="0" r="0" b="0"/>
            <a:pathLst>
              <a:path w="182250" h="441759">
                <a:moveTo>
                  <a:pt x="0" y="79316"/>
                </a:moveTo>
                <a:lnTo>
                  <a:pt x="0" y="254855"/>
                </a:lnTo>
                <a:lnTo>
                  <a:pt x="1270" y="280162"/>
                </a:lnTo>
                <a:lnTo>
                  <a:pt x="3386" y="304654"/>
                </a:lnTo>
                <a:lnTo>
                  <a:pt x="6067" y="328601"/>
                </a:lnTo>
                <a:lnTo>
                  <a:pt x="10395" y="348377"/>
                </a:lnTo>
                <a:lnTo>
                  <a:pt x="15820" y="365370"/>
                </a:lnTo>
                <a:lnTo>
                  <a:pt x="21976" y="380508"/>
                </a:lnTo>
                <a:lnTo>
                  <a:pt x="27351" y="393141"/>
                </a:lnTo>
                <a:lnTo>
                  <a:pt x="36709" y="413951"/>
                </a:lnTo>
                <a:lnTo>
                  <a:pt x="42253" y="421786"/>
                </a:lnTo>
                <a:lnTo>
                  <a:pt x="48488" y="428279"/>
                </a:lnTo>
                <a:lnTo>
                  <a:pt x="55185" y="433878"/>
                </a:lnTo>
                <a:lnTo>
                  <a:pt x="60920" y="437611"/>
                </a:lnTo>
                <a:lnTo>
                  <a:pt x="66013" y="440100"/>
                </a:lnTo>
                <a:lnTo>
                  <a:pt x="70679" y="441758"/>
                </a:lnTo>
                <a:lnTo>
                  <a:pt x="73789" y="441594"/>
                </a:lnTo>
                <a:lnTo>
                  <a:pt x="75862" y="440215"/>
                </a:lnTo>
                <a:lnTo>
                  <a:pt x="77245" y="438026"/>
                </a:lnTo>
                <a:lnTo>
                  <a:pt x="80706" y="436566"/>
                </a:lnTo>
                <a:lnTo>
                  <a:pt x="85554" y="435593"/>
                </a:lnTo>
                <a:lnTo>
                  <a:pt x="91326" y="434944"/>
                </a:lnTo>
                <a:lnTo>
                  <a:pt x="96444" y="431972"/>
                </a:lnTo>
                <a:lnTo>
                  <a:pt x="101126" y="427450"/>
                </a:lnTo>
                <a:lnTo>
                  <a:pt x="105517" y="421895"/>
                </a:lnTo>
                <a:lnTo>
                  <a:pt x="109715" y="416922"/>
                </a:lnTo>
                <a:lnTo>
                  <a:pt x="113783" y="412337"/>
                </a:lnTo>
                <a:lnTo>
                  <a:pt x="117765" y="408010"/>
                </a:lnTo>
                <a:lnTo>
                  <a:pt x="120420" y="401316"/>
                </a:lnTo>
                <a:lnTo>
                  <a:pt x="122190" y="393043"/>
                </a:lnTo>
                <a:lnTo>
                  <a:pt x="123370" y="383717"/>
                </a:lnTo>
                <a:lnTo>
                  <a:pt x="126696" y="372420"/>
                </a:lnTo>
                <a:lnTo>
                  <a:pt x="131454" y="359809"/>
                </a:lnTo>
                <a:lnTo>
                  <a:pt x="137166" y="346321"/>
                </a:lnTo>
                <a:lnTo>
                  <a:pt x="142244" y="333520"/>
                </a:lnTo>
                <a:lnTo>
                  <a:pt x="151273" y="309135"/>
                </a:lnTo>
                <a:lnTo>
                  <a:pt x="154188" y="297299"/>
                </a:lnTo>
                <a:lnTo>
                  <a:pt x="156132" y="285599"/>
                </a:lnTo>
                <a:lnTo>
                  <a:pt x="157428" y="273988"/>
                </a:lnTo>
                <a:lnTo>
                  <a:pt x="159562" y="262438"/>
                </a:lnTo>
                <a:lnTo>
                  <a:pt x="162254" y="250927"/>
                </a:lnTo>
                <a:lnTo>
                  <a:pt x="165319" y="239444"/>
                </a:lnTo>
                <a:lnTo>
                  <a:pt x="168633" y="224168"/>
                </a:lnTo>
                <a:lnTo>
                  <a:pt x="175701" y="186875"/>
                </a:lnTo>
                <a:lnTo>
                  <a:pt x="178094" y="171342"/>
                </a:lnTo>
                <a:lnTo>
                  <a:pt x="179689" y="158447"/>
                </a:lnTo>
                <a:lnTo>
                  <a:pt x="180752" y="147310"/>
                </a:lnTo>
                <a:lnTo>
                  <a:pt x="181462" y="130996"/>
                </a:lnTo>
                <a:lnTo>
                  <a:pt x="182249" y="89162"/>
                </a:lnTo>
                <a:lnTo>
                  <a:pt x="181190" y="73180"/>
                </a:lnTo>
                <a:lnTo>
                  <a:pt x="179213" y="61255"/>
                </a:lnTo>
                <a:lnTo>
                  <a:pt x="176625" y="52036"/>
                </a:lnTo>
                <a:lnTo>
                  <a:pt x="173630" y="44619"/>
                </a:lnTo>
                <a:lnTo>
                  <a:pt x="170363" y="38405"/>
                </a:lnTo>
                <a:lnTo>
                  <a:pt x="166915" y="32992"/>
                </a:lnTo>
                <a:lnTo>
                  <a:pt x="163347" y="28114"/>
                </a:lnTo>
                <a:lnTo>
                  <a:pt x="159698" y="23591"/>
                </a:lnTo>
                <a:lnTo>
                  <a:pt x="155995" y="19306"/>
                </a:lnTo>
                <a:lnTo>
                  <a:pt x="152257" y="15179"/>
                </a:lnTo>
                <a:lnTo>
                  <a:pt x="144716" y="7208"/>
                </a:lnTo>
                <a:lnTo>
                  <a:pt x="140927" y="4574"/>
                </a:lnTo>
                <a:lnTo>
                  <a:pt x="137131" y="2818"/>
                </a:lnTo>
                <a:lnTo>
                  <a:pt x="133331" y="1648"/>
                </a:lnTo>
                <a:lnTo>
                  <a:pt x="128257" y="867"/>
                </a:lnTo>
                <a:lnTo>
                  <a:pt x="122334" y="347"/>
                </a:lnTo>
                <a:lnTo>
                  <a:pt x="115846" y="0"/>
                </a:lnTo>
                <a:lnTo>
                  <a:pt x="110251" y="1039"/>
                </a:lnTo>
                <a:lnTo>
                  <a:pt x="105250" y="3001"/>
                </a:lnTo>
                <a:lnTo>
                  <a:pt x="100647" y="5580"/>
                </a:lnTo>
                <a:lnTo>
                  <a:pt x="88758" y="11831"/>
                </a:lnTo>
                <a:lnTo>
                  <a:pt x="82032" y="15277"/>
                </a:lnTo>
                <a:lnTo>
                  <a:pt x="72468" y="21383"/>
                </a:lnTo>
                <a:lnTo>
                  <a:pt x="61012" y="29265"/>
                </a:lnTo>
                <a:lnTo>
                  <a:pt x="48294" y="38328"/>
                </a:lnTo>
                <a:lnTo>
                  <a:pt x="38546" y="45641"/>
                </a:lnTo>
                <a:lnTo>
                  <a:pt x="30777" y="51786"/>
                </a:lnTo>
                <a:lnTo>
                  <a:pt x="24328" y="57153"/>
                </a:lnTo>
                <a:lnTo>
                  <a:pt x="20029" y="62001"/>
                </a:lnTo>
                <a:lnTo>
                  <a:pt x="17162" y="66503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51"/>
          <p:cNvSpPr/>
          <p:nvPr/>
        </p:nvSpPr>
        <p:spPr>
          <a:xfrm>
            <a:off x="3806190" y="5374639"/>
            <a:ext cx="297181" cy="111762"/>
          </a:xfrm>
          <a:custGeom>
            <a:avLst/>
            <a:gdLst/>
            <a:ahLst/>
            <a:cxnLst/>
            <a:rect l="0" t="0" r="0" b="0"/>
            <a:pathLst>
              <a:path w="297181" h="111762">
                <a:moveTo>
                  <a:pt x="0" y="111761"/>
                </a:moveTo>
                <a:lnTo>
                  <a:pt x="18203" y="105693"/>
                </a:lnTo>
                <a:lnTo>
                  <a:pt x="27375" y="101365"/>
                </a:lnTo>
                <a:lnTo>
                  <a:pt x="37300" y="95941"/>
                </a:lnTo>
                <a:lnTo>
                  <a:pt x="47727" y="89784"/>
                </a:lnTo>
                <a:lnTo>
                  <a:pt x="57217" y="84409"/>
                </a:lnTo>
                <a:lnTo>
                  <a:pt x="74536" y="75051"/>
                </a:lnTo>
                <a:lnTo>
                  <a:pt x="83981" y="70778"/>
                </a:lnTo>
                <a:lnTo>
                  <a:pt x="94087" y="66659"/>
                </a:lnTo>
                <a:lnTo>
                  <a:pt x="104634" y="62643"/>
                </a:lnTo>
                <a:lnTo>
                  <a:pt x="118016" y="56155"/>
                </a:lnTo>
                <a:lnTo>
                  <a:pt x="133287" y="48020"/>
                </a:lnTo>
                <a:lnTo>
                  <a:pt x="163378" y="31362"/>
                </a:lnTo>
                <a:lnTo>
                  <a:pt x="185219" y="19724"/>
                </a:lnTo>
                <a:lnTo>
                  <a:pt x="195869" y="14843"/>
                </a:lnTo>
                <a:lnTo>
                  <a:pt x="206779" y="10319"/>
                </a:lnTo>
                <a:lnTo>
                  <a:pt x="217863" y="6032"/>
                </a:lnTo>
                <a:lnTo>
                  <a:pt x="226521" y="3175"/>
                </a:lnTo>
                <a:lnTo>
                  <a:pt x="233564" y="1270"/>
                </a:lnTo>
                <a:lnTo>
                  <a:pt x="239530" y="0"/>
                </a:lnTo>
                <a:lnTo>
                  <a:pt x="247316" y="424"/>
                </a:lnTo>
                <a:lnTo>
                  <a:pt x="256317" y="1976"/>
                </a:lnTo>
                <a:lnTo>
                  <a:pt x="279936" y="7524"/>
                </a:lnTo>
                <a:lnTo>
                  <a:pt x="286552" y="8283"/>
                </a:lnTo>
                <a:lnTo>
                  <a:pt x="290095" y="8486"/>
                </a:lnTo>
                <a:lnTo>
                  <a:pt x="292456" y="9890"/>
                </a:lnTo>
                <a:lnTo>
                  <a:pt x="294031" y="12097"/>
                </a:lnTo>
                <a:lnTo>
                  <a:pt x="297180" y="20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52"/>
          <p:cNvSpPr/>
          <p:nvPr/>
        </p:nvSpPr>
        <p:spPr>
          <a:xfrm>
            <a:off x="3771900" y="5509259"/>
            <a:ext cx="297180" cy="125731"/>
          </a:xfrm>
          <a:custGeom>
            <a:avLst/>
            <a:gdLst/>
            <a:ahLst/>
            <a:cxnLst/>
            <a:rect l="0" t="0" r="0" b="0"/>
            <a:pathLst>
              <a:path w="297180" h="125731">
                <a:moveTo>
                  <a:pt x="0" y="125730"/>
                </a:moveTo>
                <a:lnTo>
                  <a:pt x="12135" y="119663"/>
                </a:lnTo>
                <a:lnTo>
                  <a:pt x="16980" y="116605"/>
                </a:lnTo>
                <a:lnTo>
                  <a:pt x="21480" y="113297"/>
                </a:lnTo>
                <a:lnTo>
                  <a:pt x="25750" y="109822"/>
                </a:lnTo>
                <a:lnTo>
                  <a:pt x="29866" y="106234"/>
                </a:lnTo>
                <a:lnTo>
                  <a:pt x="33881" y="102573"/>
                </a:lnTo>
                <a:lnTo>
                  <a:pt x="37827" y="98863"/>
                </a:lnTo>
                <a:lnTo>
                  <a:pt x="42998" y="95118"/>
                </a:lnTo>
                <a:lnTo>
                  <a:pt x="48985" y="91353"/>
                </a:lnTo>
                <a:lnTo>
                  <a:pt x="55517" y="87572"/>
                </a:lnTo>
                <a:lnTo>
                  <a:pt x="76320" y="76598"/>
                </a:lnTo>
                <a:lnTo>
                  <a:pt x="118933" y="54924"/>
                </a:lnTo>
                <a:lnTo>
                  <a:pt x="131359" y="49316"/>
                </a:lnTo>
                <a:lnTo>
                  <a:pt x="162098" y="36312"/>
                </a:lnTo>
                <a:lnTo>
                  <a:pt x="174105" y="30558"/>
                </a:lnTo>
                <a:lnTo>
                  <a:pt x="183380" y="25452"/>
                </a:lnTo>
                <a:lnTo>
                  <a:pt x="190833" y="20779"/>
                </a:lnTo>
                <a:lnTo>
                  <a:pt x="198342" y="17662"/>
                </a:lnTo>
                <a:lnTo>
                  <a:pt x="205888" y="15585"/>
                </a:lnTo>
                <a:lnTo>
                  <a:pt x="213459" y="14200"/>
                </a:lnTo>
                <a:lnTo>
                  <a:pt x="221046" y="13277"/>
                </a:lnTo>
                <a:lnTo>
                  <a:pt x="228643" y="12661"/>
                </a:lnTo>
                <a:lnTo>
                  <a:pt x="242589" y="11978"/>
                </a:lnTo>
                <a:lnTo>
                  <a:pt x="253020" y="11674"/>
                </a:lnTo>
                <a:lnTo>
                  <a:pt x="257580" y="10323"/>
                </a:lnTo>
                <a:lnTo>
                  <a:pt x="261890" y="8152"/>
                </a:lnTo>
                <a:lnTo>
                  <a:pt x="2971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53"/>
          <p:cNvSpPr/>
          <p:nvPr/>
        </p:nvSpPr>
        <p:spPr>
          <a:xfrm>
            <a:off x="4183379" y="5360669"/>
            <a:ext cx="273805" cy="468047"/>
          </a:xfrm>
          <a:custGeom>
            <a:avLst/>
            <a:gdLst/>
            <a:ahLst/>
            <a:cxnLst/>
            <a:rect l="0" t="0" r="0" b="0"/>
            <a:pathLst>
              <a:path w="273805" h="468047">
                <a:moveTo>
                  <a:pt x="0" y="0"/>
                </a:moveTo>
                <a:lnTo>
                  <a:pt x="6069" y="18204"/>
                </a:lnTo>
                <a:lnTo>
                  <a:pt x="7856" y="26106"/>
                </a:lnTo>
                <a:lnTo>
                  <a:pt x="9048" y="33914"/>
                </a:lnTo>
                <a:lnTo>
                  <a:pt x="9842" y="41659"/>
                </a:lnTo>
                <a:lnTo>
                  <a:pt x="17028" y="95035"/>
                </a:lnTo>
                <a:lnTo>
                  <a:pt x="23655" y="135371"/>
                </a:lnTo>
                <a:lnTo>
                  <a:pt x="27200" y="155017"/>
                </a:lnTo>
                <a:lnTo>
                  <a:pt x="30834" y="169385"/>
                </a:lnTo>
                <a:lnTo>
                  <a:pt x="34526" y="180233"/>
                </a:lnTo>
                <a:lnTo>
                  <a:pt x="38258" y="188736"/>
                </a:lnTo>
                <a:lnTo>
                  <a:pt x="42015" y="194404"/>
                </a:lnTo>
                <a:lnTo>
                  <a:pt x="45790" y="198183"/>
                </a:lnTo>
                <a:lnTo>
                  <a:pt x="53372" y="203652"/>
                </a:lnTo>
                <a:lnTo>
                  <a:pt x="60974" y="210315"/>
                </a:lnTo>
                <a:lnTo>
                  <a:pt x="66327" y="215139"/>
                </a:lnTo>
                <a:lnTo>
                  <a:pt x="68348" y="215816"/>
                </a:lnTo>
                <a:lnTo>
                  <a:pt x="73980" y="216568"/>
                </a:lnTo>
                <a:lnTo>
                  <a:pt x="77260" y="215499"/>
                </a:lnTo>
                <a:lnTo>
                  <a:pt x="84291" y="210924"/>
                </a:lnTo>
                <a:lnTo>
                  <a:pt x="89215" y="207926"/>
                </a:lnTo>
                <a:lnTo>
                  <a:pt x="95036" y="204657"/>
                </a:lnTo>
                <a:lnTo>
                  <a:pt x="101458" y="201208"/>
                </a:lnTo>
                <a:lnTo>
                  <a:pt x="107009" y="197639"/>
                </a:lnTo>
                <a:lnTo>
                  <a:pt x="111980" y="193990"/>
                </a:lnTo>
                <a:lnTo>
                  <a:pt x="116563" y="190287"/>
                </a:lnTo>
                <a:lnTo>
                  <a:pt x="125043" y="182786"/>
                </a:lnTo>
                <a:lnTo>
                  <a:pt x="133045" y="175218"/>
                </a:lnTo>
                <a:lnTo>
                  <a:pt x="140834" y="167622"/>
                </a:lnTo>
                <a:lnTo>
                  <a:pt x="148530" y="156626"/>
                </a:lnTo>
                <a:lnTo>
                  <a:pt x="152360" y="150137"/>
                </a:lnTo>
                <a:lnTo>
                  <a:pt x="158724" y="136921"/>
                </a:lnTo>
                <a:lnTo>
                  <a:pt x="175954" y="98531"/>
                </a:lnTo>
                <a:lnTo>
                  <a:pt x="183343" y="79657"/>
                </a:lnTo>
                <a:lnTo>
                  <a:pt x="189539" y="61995"/>
                </a:lnTo>
                <a:lnTo>
                  <a:pt x="194939" y="45140"/>
                </a:lnTo>
                <a:lnTo>
                  <a:pt x="198540" y="32634"/>
                </a:lnTo>
                <a:lnTo>
                  <a:pt x="200940" y="23026"/>
                </a:lnTo>
                <a:lnTo>
                  <a:pt x="202540" y="15351"/>
                </a:lnTo>
                <a:lnTo>
                  <a:pt x="204877" y="10234"/>
                </a:lnTo>
                <a:lnTo>
                  <a:pt x="207705" y="6823"/>
                </a:lnTo>
                <a:lnTo>
                  <a:pt x="210860" y="4549"/>
                </a:lnTo>
                <a:lnTo>
                  <a:pt x="212963" y="4303"/>
                </a:lnTo>
                <a:lnTo>
                  <a:pt x="214366" y="5409"/>
                </a:lnTo>
                <a:lnTo>
                  <a:pt x="215301" y="7416"/>
                </a:lnTo>
                <a:lnTo>
                  <a:pt x="217194" y="8754"/>
                </a:lnTo>
                <a:lnTo>
                  <a:pt x="222684" y="10241"/>
                </a:lnTo>
                <a:lnTo>
                  <a:pt x="224656" y="11908"/>
                </a:lnTo>
                <a:lnTo>
                  <a:pt x="225971" y="14288"/>
                </a:lnTo>
                <a:lnTo>
                  <a:pt x="226848" y="17146"/>
                </a:lnTo>
                <a:lnTo>
                  <a:pt x="228702" y="19051"/>
                </a:lnTo>
                <a:lnTo>
                  <a:pt x="231208" y="20321"/>
                </a:lnTo>
                <a:lnTo>
                  <a:pt x="234149" y="21167"/>
                </a:lnTo>
                <a:lnTo>
                  <a:pt x="237379" y="24272"/>
                </a:lnTo>
                <a:lnTo>
                  <a:pt x="244356" y="34494"/>
                </a:lnTo>
                <a:lnTo>
                  <a:pt x="248303" y="47504"/>
                </a:lnTo>
                <a:lnTo>
                  <a:pt x="251327" y="61753"/>
                </a:lnTo>
                <a:lnTo>
                  <a:pt x="253912" y="69109"/>
                </a:lnTo>
                <a:lnTo>
                  <a:pt x="256905" y="76553"/>
                </a:lnTo>
                <a:lnTo>
                  <a:pt x="258900" y="84056"/>
                </a:lnTo>
                <a:lnTo>
                  <a:pt x="260230" y="91597"/>
                </a:lnTo>
                <a:lnTo>
                  <a:pt x="261117" y="99165"/>
                </a:lnTo>
                <a:lnTo>
                  <a:pt x="270396" y="160982"/>
                </a:lnTo>
                <a:lnTo>
                  <a:pt x="271704" y="173361"/>
                </a:lnTo>
                <a:lnTo>
                  <a:pt x="272576" y="184154"/>
                </a:lnTo>
                <a:lnTo>
                  <a:pt x="273157" y="195160"/>
                </a:lnTo>
                <a:lnTo>
                  <a:pt x="273804" y="217548"/>
                </a:lnTo>
                <a:lnTo>
                  <a:pt x="272706" y="231392"/>
                </a:lnTo>
                <a:lnTo>
                  <a:pt x="270704" y="246972"/>
                </a:lnTo>
                <a:lnTo>
                  <a:pt x="268100" y="263708"/>
                </a:lnTo>
                <a:lnTo>
                  <a:pt x="261819" y="299237"/>
                </a:lnTo>
                <a:lnTo>
                  <a:pt x="258366" y="317602"/>
                </a:lnTo>
                <a:lnTo>
                  <a:pt x="254794" y="332385"/>
                </a:lnTo>
                <a:lnTo>
                  <a:pt x="251143" y="344780"/>
                </a:lnTo>
                <a:lnTo>
                  <a:pt x="247439" y="355583"/>
                </a:lnTo>
                <a:lnTo>
                  <a:pt x="242429" y="367866"/>
                </a:lnTo>
                <a:lnTo>
                  <a:pt x="236550" y="381134"/>
                </a:lnTo>
                <a:lnTo>
                  <a:pt x="230090" y="395059"/>
                </a:lnTo>
                <a:lnTo>
                  <a:pt x="224513" y="405613"/>
                </a:lnTo>
                <a:lnTo>
                  <a:pt x="219526" y="413919"/>
                </a:lnTo>
                <a:lnTo>
                  <a:pt x="214931" y="420726"/>
                </a:lnTo>
                <a:lnTo>
                  <a:pt x="209328" y="427804"/>
                </a:lnTo>
                <a:lnTo>
                  <a:pt x="203052" y="435063"/>
                </a:lnTo>
                <a:lnTo>
                  <a:pt x="196328" y="442442"/>
                </a:lnTo>
                <a:lnTo>
                  <a:pt x="190575" y="447362"/>
                </a:lnTo>
                <a:lnTo>
                  <a:pt x="185470" y="450641"/>
                </a:lnTo>
                <a:lnTo>
                  <a:pt x="180797" y="452828"/>
                </a:lnTo>
                <a:lnTo>
                  <a:pt x="176412" y="455555"/>
                </a:lnTo>
                <a:lnTo>
                  <a:pt x="168152" y="461972"/>
                </a:lnTo>
                <a:lnTo>
                  <a:pt x="162902" y="464192"/>
                </a:lnTo>
                <a:lnTo>
                  <a:pt x="156861" y="465671"/>
                </a:lnTo>
                <a:lnTo>
                  <a:pt x="150294" y="466657"/>
                </a:lnTo>
                <a:lnTo>
                  <a:pt x="144647" y="467315"/>
                </a:lnTo>
                <a:lnTo>
                  <a:pt x="139611" y="467754"/>
                </a:lnTo>
                <a:lnTo>
                  <a:pt x="134984" y="468046"/>
                </a:lnTo>
                <a:lnTo>
                  <a:pt x="129360" y="466971"/>
                </a:lnTo>
                <a:lnTo>
                  <a:pt x="123070" y="464984"/>
                </a:lnTo>
                <a:lnTo>
                  <a:pt x="116337" y="462390"/>
                </a:lnTo>
                <a:lnTo>
                  <a:pt x="109308" y="459390"/>
                </a:lnTo>
                <a:lnTo>
                  <a:pt x="94725" y="452670"/>
                </a:lnTo>
                <a:lnTo>
                  <a:pt x="88550" y="447831"/>
                </a:lnTo>
                <a:lnTo>
                  <a:pt x="83164" y="442064"/>
                </a:lnTo>
                <a:lnTo>
                  <a:pt x="75062" y="430153"/>
                </a:lnTo>
                <a:lnTo>
                  <a:pt x="71461" y="420626"/>
                </a:lnTo>
                <a:lnTo>
                  <a:pt x="71771" y="415037"/>
                </a:lnTo>
                <a:lnTo>
                  <a:pt x="73248" y="408772"/>
                </a:lnTo>
                <a:lnTo>
                  <a:pt x="80011" y="388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54"/>
          <p:cNvSpPr/>
          <p:nvPr/>
        </p:nvSpPr>
        <p:spPr>
          <a:xfrm>
            <a:off x="4633994" y="5192029"/>
            <a:ext cx="280907" cy="310872"/>
          </a:xfrm>
          <a:custGeom>
            <a:avLst/>
            <a:gdLst/>
            <a:ahLst/>
            <a:cxnLst/>
            <a:rect l="0" t="0" r="0" b="0"/>
            <a:pathLst>
              <a:path w="280907" h="310872">
                <a:moveTo>
                  <a:pt x="6585" y="54340"/>
                </a:moveTo>
                <a:lnTo>
                  <a:pt x="0" y="54340"/>
                </a:lnTo>
                <a:lnTo>
                  <a:pt x="2812" y="54340"/>
                </a:lnTo>
                <a:lnTo>
                  <a:pt x="7880" y="51800"/>
                </a:lnTo>
                <a:lnTo>
                  <a:pt x="15068" y="47567"/>
                </a:lnTo>
                <a:lnTo>
                  <a:pt x="23671" y="42205"/>
                </a:lnTo>
                <a:lnTo>
                  <a:pt x="37025" y="36090"/>
                </a:lnTo>
                <a:lnTo>
                  <a:pt x="53549" y="29473"/>
                </a:lnTo>
                <a:lnTo>
                  <a:pt x="72185" y="22523"/>
                </a:lnTo>
                <a:lnTo>
                  <a:pt x="85878" y="16618"/>
                </a:lnTo>
                <a:lnTo>
                  <a:pt x="96277" y="11413"/>
                </a:lnTo>
                <a:lnTo>
                  <a:pt x="104480" y="6672"/>
                </a:lnTo>
                <a:lnTo>
                  <a:pt x="112488" y="3512"/>
                </a:lnTo>
                <a:lnTo>
                  <a:pt x="120368" y="1404"/>
                </a:lnTo>
                <a:lnTo>
                  <a:pt x="128161" y="0"/>
                </a:lnTo>
                <a:lnTo>
                  <a:pt x="137165" y="333"/>
                </a:lnTo>
                <a:lnTo>
                  <a:pt x="146979" y="1826"/>
                </a:lnTo>
                <a:lnTo>
                  <a:pt x="157331" y="4091"/>
                </a:lnTo>
                <a:lnTo>
                  <a:pt x="165502" y="5601"/>
                </a:lnTo>
                <a:lnTo>
                  <a:pt x="172220" y="6607"/>
                </a:lnTo>
                <a:lnTo>
                  <a:pt x="177969" y="7278"/>
                </a:lnTo>
                <a:lnTo>
                  <a:pt x="183071" y="8996"/>
                </a:lnTo>
                <a:lnTo>
                  <a:pt x="187743" y="11411"/>
                </a:lnTo>
                <a:lnTo>
                  <a:pt x="196320" y="17480"/>
                </a:lnTo>
                <a:lnTo>
                  <a:pt x="204365" y="24412"/>
                </a:lnTo>
                <a:lnTo>
                  <a:pt x="209967" y="29386"/>
                </a:lnTo>
                <a:lnTo>
                  <a:pt x="210753" y="31354"/>
                </a:lnTo>
                <a:lnTo>
                  <a:pt x="211627" y="36927"/>
                </a:lnTo>
                <a:lnTo>
                  <a:pt x="213129" y="42732"/>
                </a:lnTo>
                <a:lnTo>
                  <a:pt x="215402" y="50411"/>
                </a:lnTo>
                <a:lnTo>
                  <a:pt x="218186" y="59341"/>
                </a:lnTo>
                <a:lnTo>
                  <a:pt x="220043" y="67834"/>
                </a:lnTo>
                <a:lnTo>
                  <a:pt x="221280" y="76037"/>
                </a:lnTo>
                <a:lnTo>
                  <a:pt x="222105" y="84045"/>
                </a:lnTo>
                <a:lnTo>
                  <a:pt x="220115" y="94463"/>
                </a:lnTo>
                <a:lnTo>
                  <a:pt x="216249" y="106489"/>
                </a:lnTo>
                <a:lnTo>
                  <a:pt x="211131" y="119586"/>
                </a:lnTo>
                <a:lnTo>
                  <a:pt x="207719" y="130858"/>
                </a:lnTo>
                <a:lnTo>
                  <a:pt x="205445" y="140912"/>
                </a:lnTo>
                <a:lnTo>
                  <a:pt x="203928" y="150155"/>
                </a:lnTo>
                <a:lnTo>
                  <a:pt x="200377" y="160126"/>
                </a:lnTo>
                <a:lnTo>
                  <a:pt x="195470" y="170585"/>
                </a:lnTo>
                <a:lnTo>
                  <a:pt x="189659" y="181367"/>
                </a:lnTo>
                <a:lnTo>
                  <a:pt x="181974" y="193634"/>
                </a:lnTo>
                <a:lnTo>
                  <a:pt x="173042" y="206893"/>
                </a:lnTo>
                <a:lnTo>
                  <a:pt x="163276" y="220812"/>
                </a:lnTo>
                <a:lnTo>
                  <a:pt x="155496" y="231362"/>
                </a:lnTo>
                <a:lnTo>
                  <a:pt x="149039" y="239665"/>
                </a:lnTo>
                <a:lnTo>
                  <a:pt x="143465" y="246470"/>
                </a:lnTo>
                <a:lnTo>
                  <a:pt x="138479" y="252277"/>
                </a:lnTo>
                <a:lnTo>
                  <a:pt x="133884" y="257418"/>
                </a:lnTo>
                <a:lnTo>
                  <a:pt x="125393" y="266517"/>
                </a:lnTo>
                <a:lnTo>
                  <a:pt x="109593" y="282706"/>
                </a:lnTo>
                <a:lnTo>
                  <a:pt x="105738" y="286595"/>
                </a:lnTo>
                <a:lnTo>
                  <a:pt x="100627" y="290457"/>
                </a:lnTo>
                <a:lnTo>
                  <a:pt x="94680" y="294301"/>
                </a:lnTo>
                <a:lnTo>
                  <a:pt x="88175" y="298134"/>
                </a:lnTo>
                <a:lnTo>
                  <a:pt x="81298" y="301960"/>
                </a:lnTo>
                <a:lnTo>
                  <a:pt x="66884" y="309597"/>
                </a:lnTo>
                <a:lnTo>
                  <a:pt x="60755" y="310871"/>
                </a:lnTo>
                <a:lnTo>
                  <a:pt x="55398" y="310451"/>
                </a:lnTo>
                <a:lnTo>
                  <a:pt x="50558" y="308901"/>
                </a:lnTo>
                <a:lnTo>
                  <a:pt x="41792" y="307179"/>
                </a:lnTo>
                <a:lnTo>
                  <a:pt x="37677" y="306719"/>
                </a:lnTo>
                <a:lnTo>
                  <a:pt x="34933" y="305143"/>
                </a:lnTo>
                <a:lnTo>
                  <a:pt x="33104" y="302822"/>
                </a:lnTo>
                <a:lnTo>
                  <a:pt x="31884" y="300005"/>
                </a:lnTo>
                <a:lnTo>
                  <a:pt x="27143" y="293488"/>
                </a:lnTo>
                <a:lnTo>
                  <a:pt x="24100" y="289972"/>
                </a:lnTo>
                <a:lnTo>
                  <a:pt x="22072" y="286358"/>
                </a:lnTo>
                <a:lnTo>
                  <a:pt x="19818" y="278956"/>
                </a:lnTo>
                <a:lnTo>
                  <a:pt x="18817" y="271433"/>
                </a:lnTo>
                <a:lnTo>
                  <a:pt x="18549" y="267648"/>
                </a:lnTo>
                <a:lnTo>
                  <a:pt x="19642" y="263856"/>
                </a:lnTo>
                <a:lnTo>
                  <a:pt x="24241" y="256255"/>
                </a:lnTo>
                <a:lnTo>
                  <a:pt x="30520" y="248644"/>
                </a:lnTo>
                <a:lnTo>
                  <a:pt x="33971" y="244836"/>
                </a:lnTo>
                <a:lnTo>
                  <a:pt x="37543" y="242297"/>
                </a:lnTo>
                <a:lnTo>
                  <a:pt x="44898" y="239477"/>
                </a:lnTo>
                <a:lnTo>
                  <a:pt x="49907" y="237455"/>
                </a:lnTo>
                <a:lnTo>
                  <a:pt x="55786" y="234837"/>
                </a:lnTo>
                <a:lnTo>
                  <a:pt x="69092" y="228541"/>
                </a:lnTo>
                <a:lnTo>
                  <a:pt x="83473" y="221510"/>
                </a:lnTo>
                <a:lnTo>
                  <a:pt x="89594" y="219127"/>
                </a:lnTo>
                <a:lnTo>
                  <a:pt x="94944" y="217538"/>
                </a:lnTo>
                <a:lnTo>
                  <a:pt x="99781" y="216479"/>
                </a:lnTo>
                <a:lnTo>
                  <a:pt x="106816" y="214503"/>
                </a:lnTo>
                <a:lnTo>
                  <a:pt x="124793" y="208920"/>
                </a:lnTo>
                <a:lnTo>
                  <a:pt x="134920" y="206924"/>
                </a:lnTo>
                <a:lnTo>
                  <a:pt x="145482" y="205593"/>
                </a:lnTo>
                <a:lnTo>
                  <a:pt x="156333" y="204705"/>
                </a:lnTo>
                <a:lnTo>
                  <a:pt x="167377" y="204114"/>
                </a:lnTo>
                <a:lnTo>
                  <a:pt x="189808" y="203456"/>
                </a:lnTo>
                <a:lnTo>
                  <a:pt x="211722" y="203086"/>
                </a:lnTo>
                <a:lnTo>
                  <a:pt x="217003" y="204304"/>
                </a:lnTo>
                <a:lnTo>
                  <a:pt x="221794" y="206386"/>
                </a:lnTo>
                <a:lnTo>
                  <a:pt x="226258" y="209044"/>
                </a:lnTo>
                <a:lnTo>
                  <a:pt x="231774" y="212086"/>
                </a:lnTo>
                <a:lnTo>
                  <a:pt x="244676" y="218853"/>
                </a:lnTo>
                <a:lnTo>
                  <a:pt x="250402" y="221165"/>
                </a:lnTo>
                <a:lnTo>
                  <a:pt x="255490" y="222707"/>
                </a:lnTo>
                <a:lnTo>
                  <a:pt x="260152" y="223735"/>
                </a:lnTo>
                <a:lnTo>
                  <a:pt x="268718" y="228263"/>
                </a:lnTo>
                <a:lnTo>
                  <a:pt x="280906" y="2372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55"/>
          <p:cNvSpPr/>
          <p:nvPr/>
        </p:nvSpPr>
        <p:spPr>
          <a:xfrm>
            <a:off x="3006089" y="5784047"/>
            <a:ext cx="765812" cy="648855"/>
          </a:xfrm>
          <a:custGeom>
            <a:avLst/>
            <a:gdLst/>
            <a:ahLst/>
            <a:cxnLst/>
            <a:rect l="0" t="0" r="0" b="0"/>
            <a:pathLst>
              <a:path w="765812" h="648855">
                <a:moveTo>
                  <a:pt x="0" y="353862"/>
                </a:moveTo>
                <a:lnTo>
                  <a:pt x="15910" y="369771"/>
                </a:lnTo>
                <a:lnTo>
                  <a:pt x="18226" y="373358"/>
                </a:lnTo>
                <a:lnTo>
                  <a:pt x="22758" y="387015"/>
                </a:lnTo>
                <a:lnTo>
                  <a:pt x="49675" y="468564"/>
                </a:lnTo>
                <a:lnTo>
                  <a:pt x="53828" y="487815"/>
                </a:lnTo>
                <a:lnTo>
                  <a:pt x="56944" y="506107"/>
                </a:lnTo>
                <a:lnTo>
                  <a:pt x="59553" y="516318"/>
                </a:lnTo>
                <a:lnTo>
                  <a:pt x="62562" y="526936"/>
                </a:lnTo>
                <a:lnTo>
                  <a:pt x="72679" y="559054"/>
                </a:lnTo>
                <a:lnTo>
                  <a:pt x="78933" y="578287"/>
                </a:lnTo>
                <a:lnTo>
                  <a:pt x="83102" y="592378"/>
                </a:lnTo>
                <a:lnTo>
                  <a:pt x="87734" y="611423"/>
                </a:lnTo>
                <a:lnTo>
                  <a:pt x="90342" y="623216"/>
                </a:lnTo>
                <a:lnTo>
                  <a:pt x="94339" y="629362"/>
                </a:lnTo>
                <a:lnTo>
                  <a:pt x="97183" y="632779"/>
                </a:lnTo>
                <a:lnTo>
                  <a:pt x="99079" y="636327"/>
                </a:lnTo>
                <a:lnTo>
                  <a:pt x="101185" y="643656"/>
                </a:lnTo>
                <a:lnTo>
                  <a:pt x="103017" y="646118"/>
                </a:lnTo>
                <a:lnTo>
                  <a:pt x="105508" y="647759"/>
                </a:lnTo>
                <a:lnTo>
                  <a:pt x="108439" y="648854"/>
                </a:lnTo>
                <a:lnTo>
                  <a:pt x="110393" y="648313"/>
                </a:lnTo>
                <a:lnTo>
                  <a:pt x="111696" y="646683"/>
                </a:lnTo>
                <a:lnTo>
                  <a:pt x="112564" y="644326"/>
                </a:lnTo>
                <a:lnTo>
                  <a:pt x="113786" y="634941"/>
                </a:lnTo>
                <a:lnTo>
                  <a:pt x="114148" y="539168"/>
                </a:lnTo>
                <a:lnTo>
                  <a:pt x="115469" y="502800"/>
                </a:lnTo>
                <a:lnTo>
                  <a:pt x="117619" y="469664"/>
                </a:lnTo>
                <a:lnTo>
                  <a:pt x="122126" y="414220"/>
                </a:lnTo>
                <a:lnTo>
                  <a:pt x="124128" y="376878"/>
                </a:lnTo>
                <a:lnTo>
                  <a:pt x="125019" y="350968"/>
                </a:lnTo>
                <a:lnTo>
                  <a:pt x="125256" y="340503"/>
                </a:lnTo>
                <a:lnTo>
                  <a:pt x="131658" y="252960"/>
                </a:lnTo>
                <a:lnTo>
                  <a:pt x="134762" y="226905"/>
                </a:lnTo>
                <a:lnTo>
                  <a:pt x="138102" y="206994"/>
                </a:lnTo>
                <a:lnTo>
                  <a:pt x="141598" y="191180"/>
                </a:lnTo>
                <a:lnTo>
                  <a:pt x="146469" y="175557"/>
                </a:lnTo>
                <a:lnTo>
                  <a:pt x="152256" y="160062"/>
                </a:lnTo>
                <a:lnTo>
                  <a:pt x="158654" y="144652"/>
                </a:lnTo>
                <a:lnTo>
                  <a:pt x="169150" y="127530"/>
                </a:lnTo>
                <a:lnTo>
                  <a:pt x="179318" y="118650"/>
                </a:lnTo>
                <a:lnTo>
                  <a:pt x="199323" y="106512"/>
                </a:lnTo>
                <a:lnTo>
                  <a:pt x="222607" y="94871"/>
                </a:lnTo>
                <a:lnTo>
                  <a:pt x="251801" y="83378"/>
                </a:lnTo>
                <a:lnTo>
                  <a:pt x="268969" y="75744"/>
                </a:lnTo>
                <a:lnTo>
                  <a:pt x="285065" y="71504"/>
                </a:lnTo>
                <a:lnTo>
                  <a:pt x="304496" y="67080"/>
                </a:lnTo>
                <a:lnTo>
                  <a:pt x="318568" y="62344"/>
                </a:lnTo>
                <a:lnTo>
                  <a:pt x="334298" y="56647"/>
                </a:lnTo>
                <a:lnTo>
                  <a:pt x="347326" y="52849"/>
                </a:lnTo>
                <a:lnTo>
                  <a:pt x="379066" y="46233"/>
                </a:lnTo>
                <a:lnTo>
                  <a:pt x="400884" y="40185"/>
                </a:lnTo>
                <a:lnTo>
                  <a:pt x="429816" y="34254"/>
                </a:lnTo>
                <a:lnTo>
                  <a:pt x="519536" y="17504"/>
                </a:lnTo>
                <a:lnTo>
                  <a:pt x="555908" y="11513"/>
                </a:lnTo>
                <a:lnTo>
                  <a:pt x="583965" y="7520"/>
                </a:lnTo>
                <a:lnTo>
                  <a:pt x="606480" y="4857"/>
                </a:lnTo>
                <a:lnTo>
                  <a:pt x="624030" y="3083"/>
                </a:lnTo>
                <a:lnTo>
                  <a:pt x="638271" y="1899"/>
                </a:lnTo>
                <a:lnTo>
                  <a:pt x="660866" y="584"/>
                </a:lnTo>
                <a:lnTo>
                  <a:pt x="679375" y="0"/>
                </a:lnTo>
                <a:lnTo>
                  <a:pt x="699455" y="3127"/>
                </a:lnTo>
                <a:lnTo>
                  <a:pt x="719809" y="8750"/>
                </a:lnTo>
                <a:lnTo>
                  <a:pt x="737322" y="15483"/>
                </a:lnTo>
                <a:lnTo>
                  <a:pt x="750185" y="22708"/>
                </a:lnTo>
                <a:lnTo>
                  <a:pt x="765811" y="338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56"/>
          <p:cNvSpPr/>
          <p:nvPr/>
        </p:nvSpPr>
        <p:spPr>
          <a:xfrm>
            <a:off x="3213021" y="5937014"/>
            <a:ext cx="261700" cy="452260"/>
          </a:xfrm>
          <a:custGeom>
            <a:avLst/>
            <a:gdLst/>
            <a:ahLst/>
            <a:cxnLst/>
            <a:rect l="0" t="0" r="0" b="0"/>
            <a:pathLst>
              <a:path w="261700" h="452260">
                <a:moveTo>
                  <a:pt x="261699" y="6586"/>
                </a:moveTo>
                <a:lnTo>
                  <a:pt x="249563" y="518"/>
                </a:lnTo>
                <a:lnTo>
                  <a:pt x="244718" y="0"/>
                </a:lnTo>
                <a:lnTo>
                  <a:pt x="240218" y="925"/>
                </a:lnTo>
                <a:lnTo>
                  <a:pt x="235948" y="2812"/>
                </a:lnTo>
                <a:lnTo>
                  <a:pt x="229292" y="4070"/>
                </a:lnTo>
                <a:lnTo>
                  <a:pt x="221044" y="4908"/>
                </a:lnTo>
                <a:lnTo>
                  <a:pt x="211735" y="5468"/>
                </a:lnTo>
                <a:lnTo>
                  <a:pt x="204260" y="7110"/>
                </a:lnTo>
                <a:lnTo>
                  <a:pt x="198006" y="9475"/>
                </a:lnTo>
                <a:lnTo>
                  <a:pt x="192567" y="12322"/>
                </a:lnTo>
                <a:lnTo>
                  <a:pt x="186401" y="14220"/>
                </a:lnTo>
                <a:lnTo>
                  <a:pt x="179750" y="15485"/>
                </a:lnTo>
                <a:lnTo>
                  <a:pt x="172776" y="16328"/>
                </a:lnTo>
                <a:lnTo>
                  <a:pt x="166857" y="18160"/>
                </a:lnTo>
                <a:lnTo>
                  <a:pt x="161641" y="20652"/>
                </a:lnTo>
                <a:lnTo>
                  <a:pt x="156893" y="23583"/>
                </a:lnTo>
                <a:lnTo>
                  <a:pt x="151188" y="26808"/>
                </a:lnTo>
                <a:lnTo>
                  <a:pt x="138076" y="33776"/>
                </a:lnTo>
                <a:lnTo>
                  <a:pt x="132294" y="37413"/>
                </a:lnTo>
                <a:lnTo>
                  <a:pt x="127168" y="41107"/>
                </a:lnTo>
                <a:lnTo>
                  <a:pt x="122482" y="44839"/>
                </a:lnTo>
                <a:lnTo>
                  <a:pt x="115547" y="52408"/>
                </a:lnTo>
                <a:lnTo>
                  <a:pt x="107115" y="62534"/>
                </a:lnTo>
                <a:lnTo>
                  <a:pt x="97683" y="74364"/>
                </a:lnTo>
                <a:lnTo>
                  <a:pt x="85045" y="88602"/>
                </a:lnTo>
                <a:lnTo>
                  <a:pt x="54069" y="121353"/>
                </a:lnTo>
                <a:lnTo>
                  <a:pt x="43269" y="135168"/>
                </a:lnTo>
                <a:lnTo>
                  <a:pt x="36069" y="146917"/>
                </a:lnTo>
                <a:lnTo>
                  <a:pt x="25529" y="169285"/>
                </a:lnTo>
                <a:lnTo>
                  <a:pt x="12378" y="196160"/>
                </a:lnTo>
                <a:lnTo>
                  <a:pt x="7855" y="206628"/>
                </a:lnTo>
                <a:lnTo>
                  <a:pt x="4839" y="214877"/>
                </a:lnTo>
                <a:lnTo>
                  <a:pt x="1489" y="227430"/>
                </a:lnTo>
                <a:lnTo>
                  <a:pt x="0" y="237242"/>
                </a:lnTo>
                <a:lnTo>
                  <a:pt x="873" y="240366"/>
                </a:lnTo>
                <a:lnTo>
                  <a:pt x="2725" y="242449"/>
                </a:lnTo>
                <a:lnTo>
                  <a:pt x="8754" y="245793"/>
                </a:lnTo>
                <a:lnTo>
                  <a:pt x="16352" y="246250"/>
                </a:lnTo>
                <a:lnTo>
                  <a:pt x="35858" y="246543"/>
                </a:lnTo>
                <a:lnTo>
                  <a:pt x="38749" y="245297"/>
                </a:lnTo>
                <a:lnTo>
                  <a:pt x="40675" y="243197"/>
                </a:lnTo>
                <a:lnTo>
                  <a:pt x="41960" y="240526"/>
                </a:lnTo>
                <a:lnTo>
                  <a:pt x="49835" y="230700"/>
                </a:lnTo>
                <a:lnTo>
                  <a:pt x="78415" y="201542"/>
                </a:lnTo>
                <a:lnTo>
                  <a:pt x="89980" y="186087"/>
                </a:lnTo>
                <a:lnTo>
                  <a:pt x="101499" y="168162"/>
                </a:lnTo>
                <a:lnTo>
                  <a:pt x="147363" y="90713"/>
                </a:lnTo>
                <a:lnTo>
                  <a:pt x="154995" y="79180"/>
                </a:lnTo>
                <a:lnTo>
                  <a:pt x="160083" y="72762"/>
                </a:lnTo>
                <a:lnTo>
                  <a:pt x="163475" y="69753"/>
                </a:lnTo>
                <a:lnTo>
                  <a:pt x="165736" y="70287"/>
                </a:lnTo>
                <a:lnTo>
                  <a:pt x="167243" y="73183"/>
                </a:lnTo>
                <a:lnTo>
                  <a:pt x="168918" y="83175"/>
                </a:lnTo>
                <a:lnTo>
                  <a:pt x="169663" y="96082"/>
                </a:lnTo>
                <a:lnTo>
                  <a:pt x="170082" y="135832"/>
                </a:lnTo>
                <a:lnTo>
                  <a:pt x="170206" y="175691"/>
                </a:lnTo>
                <a:lnTo>
                  <a:pt x="168953" y="186632"/>
                </a:lnTo>
                <a:lnTo>
                  <a:pt x="166849" y="196467"/>
                </a:lnTo>
                <a:lnTo>
                  <a:pt x="164175" y="205563"/>
                </a:lnTo>
                <a:lnTo>
                  <a:pt x="162393" y="220517"/>
                </a:lnTo>
                <a:lnTo>
                  <a:pt x="161205" y="239377"/>
                </a:lnTo>
                <a:lnTo>
                  <a:pt x="159885" y="280228"/>
                </a:lnTo>
                <a:lnTo>
                  <a:pt x="158968" y="351497"/>
                </a:lnTo>
                <a:lnTo>
                  <a:pt x="158834" y="452259"/>
                </a:lnTo>
                <a:lnTo>
                  <a:pt x="158829" y="4409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57"/>
          <p:cNvSpPr/>
          <p:nvPr/>
        </p:nvSpPr>
        <p:spPr>
          <a:xfrm>
            <a:off x="3509480" y="5955048"/>
            <a:ext cx="170770" cy="354108"/>
          </a:xfrm>
          <a:custGeom>
            <a:avLst/>
            <a:gdLst/>
            <a:ahLst/>
            <a:cxnLst/>
            <a:rect l="0" t="0" r="0" b="0"/>
            <a:pathLst>
              <a:path w="170770" h="354108">
                <a:moveTo>
                  <a:pt x="10960" y="34271"/>
                </a:moveTo>
                <a:lnTo>
                  <a:pt x="10960" y="46407"/>
                </a:lnTo>
                <a:lnTo>
                  <a:pt x="9690" y="57602"/>
                </a:lnTo>
                <a:lnTo>
                  <a:pt x="4892" y="90360"/>
                </a:lnTo>
                <a:lnTo>
                  <a:pt x="3104" y="104684"/>
                </a:lnTo>
                <a:lnTo>
                  <a:pt x="1913" y="116773"/>
                </a:lnTo>
                <a:lnTo>
                  <a:pt x="1118" y="127372"/>
                </a:lnTo>
                <a:lnTo>
                  <a:pt x="236" y="169629"/>
                </a:lnTo>
                <a:lnTo>
                  <a:pt x="0" y="196900"/>
                </a:lnTo>
                <a:lnTo>
                  <a:pt x="1113" y="217621"/>
                </a:lnTo>
                <a:lnTo>
                  <a:pt x="3126" y="233974"/>
                </a:lnTo>
                <a:lnTo>
                  <a:pt x="5737" y="247417"/>
                </a:lnTo>
                <a:lnTo>
                  <a:pt x="7478" y="258919"/>
                </a:lnTo>
                <a:lnTo>
                  <a:pt x="8638" y="269126"/>
                </a:lnTo>
                <a:lnTo>
                  <a:pt x="9412" y="278471"/>
                </a:lnTo>
                <a:lnTo>
                  <a:pt x="11198" y="287241"/>
                </a:lnTo>
                <a:lnTo>
                  <a:pt x="13659" y="295628"/>
                </a:lnTo>
                <a:lnTo>
                  <a:pt x="16569" y="303759"/>
                </a:lnTo>
                <a:lnTo>
                  <a:pt x="19779" y="310450"/>
                </a:lnTo>
                <a:lnTo>
                  <a:pt x="23190" y="316180"/>
                </a:lnTo>
                <a:lnTo>
                  <a:pt x="26733" y="321271"/>
                </a:lnTo>
                <a:lnTo>
                  <a:pt x="30365" y="325934"/>
                </a:lnTo>
                <a:lnTo>
                  <a:pt x="34056" y="330314"/>
                </a:lnTo>
                <a:lnTo>
                  <a:pt x="37787" y="334503"/>
                </a:lnTo>
                <a:lnTo>
                  <a:pt x="40275" y="338566"/>
                </a:lnTo>
                <a:lnTo>
                  <a:pt x="43039" y="346466"/>
                </a:lnTo>
                <a:lnTo>
                  <a:pt x="45046" y="349081"/>
                </a:lnTo>
                <a:lnTo>
                  <a:pt x="47654" y="350825"/>
                </a:lnTo>
                <a:lnTo>
                  <a:pt x="50662" y="351987"/>
                </a:lnTo>
                <a:lnTo>
                  <a:pt x="53938" y="352762"/>
                </a:lnTo>
                <a:lnTo>
                  <a:pt x="57392" y="353278"/>
                </a:lnTo>
                <a:lnTo>
                  <a:pt x="60965" y="353623"/>
                </a:lnTo>
                <a:lnTo>
                  <a:pt x="64616" y="353852"/>
                </a:lnTo>
                <a:lnTo>
                  <a:pt x="72060" y="354107"/>
                </a:lnTo>
                <a:lnTo>
                  <a:pt x="77093" y="351635"/>
                </a:lnTo>
                <a:lnTo>
                  <a:pt x="82989" y="347447"/>
                </a:lnTo>
                <a:lnTo>
                  <a:pt x="89459" y="342115"/>
                </a:lnTo>
                <a:lnTo>
                  <a:pt x="95043" y="337291"/>
                </a:lnTo>
                <a:lnTo>
                  <a:pt x="100035" y="332804"/>
                </a:lnTo>
                <a:lnTo>
                  <a:pt x="104633" y="328544"/>
                </a:lnTo>
                <a:lnTo>
                  <a:pt x="108969" y="323163"/>
                </a:lnTo>
                <a:lnTo>
                  <a:pt x="113129" y="317035"/>
                </a:lnTo>
                <a:lnTo>
                  <a:pt x="117173" y="310411"/>
                </a:lnTo>
                <a:lnTo>
                  <a:pt x="134999" y="282884"/>
                </a:lnTo>
                <a:lnTo>
                  <a:pt x="140642" y="271133"/>
                </a:lnTo>
                <a:lnTo>
                  <a:pt x="145675" y="258219"/>
                </a:lnTo>
                <a:lnTo>
                  <a:pt x="150300" y="244530"/>
                </a:lnTo>
                <a:lnTo>
                  <a:pt x="154653" y="230324"/>
                </a:lnTo>
                <a:lnTo>
                  <a:pt x="162876" y="200992"/>
                </a:lnTo>
                <a:lnTo>
                  <a:pt x="165578" y="188599"/>
                </a:lnTo>
                <a:lnTo>
                  <a:pt x="167378" y="177797"/>
                </a:lnTo>
                <a:lnTo>
                  <a:pt x="168579" y="168055"/>
                </a:lnTo>
                <a:lnTo>
                  <a:pt x="169379" y="159021"/>
                </a:lnTo>
                <a:lnTo>
                  <a:pt x="169912" y="150457"/>
                </a:lnTo>
                <a:lnTo>
                  <a:pt x="170505" y="134169"/>
                </a:lnTo>
                <a:lnTo>
                  <a:pt x="170769" y="118464"/>
                </a:lnTo>
                <a:lnTo>
                  <a:pt x="169569" y="105640"/>
                </a:lnTo>
                <a:lnTo>
                  <a:pt x="167499" y="89470"/>
                </a:lnTo>
                <a:lnTo>
                  <a:pt x="164849" y="71071"/>
                </a:lnTo>
                <a:lnTo>
                  <a:pt x="161812" y="57534"/>
                </a:lnTo>
                <a:lnTo>
                  <a:pt x="158518" y="47240"/>
                </a:lnTo>
                <a:lnTo>
                  <a:pt x="155052" y="39107"/>
                </a:lnTo>
                <a:lnTo>
                  <a:pt x="151471" y="32415"/>
                </a:lnTo>
                <a:lnTo>
                  <a:pt x="147814" y="26684"/>
                </a:lnTo>
                <a:lnTo>
                  <a:pt x="144106" y="21593"/>
                </a:lnTo>
                <a:lnTo>
                  <a:pt x="140364" y="16930"/>
                </a:lnTo>
                <a:lnTo>
                  <a:pt x="136599" y="12550"/>
                </a:lnTo>
                <a:lnTo>
                  <a:pt x="132819" y="8361"/>
                </a:lnTo>
                <a:lnTo>
                  <a:pt x="127759" y="5567"/>
                </a:lnTo>
                <a:lnTo>
                  <a:pt x="121846" y="3705"/>
                </a:lnTo>
                <a:lnTo>
                  <a:pt x="115364" y="2464"/>
                </a:lnTo>
                <a:lnTo>
                  <a:pt x="109773" y="1636"/>
                </a:lnTo>
                <a:lnTo>
                  <a:pt x="104775" y="1085"/>
                </a:lnTo>
                <a:lnTo>
                  <a:pt x="93696" y="199"/>
                </a:lnTo>
                <a:lnTo>
                  <a:pt x="85408" y="78"/>
                </a:lnTo>
                <a:lnTo>
                  <a:pt x="71527" y="0"/>
                </a:lnTo>
                <a:lnTo>
                  <a:pt x="69118" y="1264"/>
                </a:lnTo>
                <a:lnTo>
                  <a:pt x="66242" y="3377"/>
                </a:lnTo>
                <a:lnTo>
                  <a:pt x="45249" y="114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58"/>
          <p:cNvSpPr/>
          <p:nvPr/>
        </p:nvSpPr>
        <p:spPr>
          <a:xfrm>
            <a:off x="3954779" y="5978959"/>
            <a:ext cx="194312" cy="67511"/>
          </a:xfrm>
          <a:custGeom>
            <a:avLst/>
            <a:gdLst/>
            <a:ahLst/>
            <a:cxnLst/>
            <a:rect l="0" t="0" r="0" b="0"/>
            <a:pathLst>
              <a:path w="194312" h="67511">
                <a:moveTo>
                  <a:pt x="0" y="67510"/>
                </a:moveTo>
                <a:lnTo>
                  <a:pt x="18204" y="61443"/>
                </a:lnTo>
                <a:lnTo>
                  <a:pt x="34996" y="54576"/>
                </a:lnTo>
                <a:lnTo>
                  <a:pt x="105620" y="24449"/>
                </a:lnTo>
                <a:lnTo>
                  <a:pt x="139652" y="11119"/>
                </a:lnTo>
                <a:lnTo>
                  <a:pt x="151522" y="7056"/>
                </a:lnTo>
                <a:lnTo>
                  <a:pt x="160705" y="4347"/>
                </a:lnTo>
                <a:lnTo>
                  <a:pt x="178500" y="0"/>
                </a:lnTo>
                <a:lnTo>
                  <a:pt x="181230" y="914"/>
                </a:lnTo>
                <a:lnTo>
                  <a:pt x="184321" y="2792"/>
                </a:lnTo>
                <a:lnTo>
                  <a:pt x="194311" y="103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59"/>
          <p:cNvSpPr/>
          <p:nvPr/>
        </p:nvSpPr>
        <p:spPr>
          <a:xfrm>
            <a:off x="3909059" y="6069329"/>
            <a:ext cx="251462" cy="125731"/>
          </a:xfrm>
          <a:custGeom>
            <a:avLst/>
            <a:gdLst/>
            <a:ahLst/>
            <a:cxnLst/>
            <a:rect l="0" t="0" r="0" b="0"/>
            <a:pathLst>
              <a:path w="251462" h="125731">
                <a:moveTo>
                  <a:pt x="0" y="125730"/>
                </a:moveTo>
                <a:lnTo>
                  <a:pt x="6069" y="113595"/>
                </a:lnTo>
                <a:lnTo>
                  <a:pt x="10396" y="110020"/>
                </a:lnTo>
                <a:lnTo>
                  <a:pt x="15821" y="107636"/>
                </a:lnTo>
                <a:lnTo>
                  <a:pt x="21977" y="106048"/>
                </a:lnTo>
                <a:lnTo>
                  <a:pt x="27352" y="103719"/>
                </a:lnTo>
                <a:lnTo>
                  <a:pt x="32205" y="100896"/>
                </a:lnTo>
                <a:lnTo>
                  <a:pt x="36710" y="97744"/>
                </a:lnTo>
                <a:lnTo>
                  <a:pt x="42254" y="93103"/>
                </a:lnTo>
                <a:lnTo>
                  <a:pt x="48489" y="87469"/>
                </a:lnTo>
                <a:lnTo>
                  <a:pt x="55187" y="81173"/>
                </a:lnTo>
                <a:lnTo>
                  <a:pt x="66001" y="73165"/>
                </a:lnTo>
                <a:lnTo>
                  <a:pt x="79561" y="64017"/>
                </a:lnTo>
                <a:lnTo>
                  <a:pt x="94951" y="54108"/>
                </a:lnTo>
                <a:lnTo>
                  <a:pt x="107751" y="47502"/>
                </a:lnTo>
                <a:lnTo>
                  <a:pt x="118824" y="43099"/>
                </a:lnTo>
                <a:lnTo>
                  <a:pt x="128746" y="40162"/>
                </a:lnTo>
                <a:lnTo>
                  <a:pt x="137901" y="36935"/>
                </a:lnTo>
                <a:lnTo>
                  <a:pt x="146545" y="33514"/>
                </a:lnTo>
                <a:lnTo>
                  <a:pt x="154846" y="29962"/>
                </a:lnTo>
                <a:lnTo>
                  <a:pt x="170844" y="22630"/>
                </a:lnTo>
                <a:lnTo>
                  <a:pt x="178667" y="18897"/>
                </a:lnTo>
                <a:lnTo>
                  <a:pt x="185151" y="15138"/>
                </a:lnTo>
                <a:lnTo>
                  <a:pt x="190744" y="11362"/>
                </a:lnTo>
                <a:lnTo>
                  <a:pt x="195743" y="7575"/>
                </a:lnTo>
                <a:lnTo>
                  <a:pt x="201616" y="5050"/>
                </a:lnTo>
                <a:lnTo>
                  <a:pt x="208071" y="3367"/>
                </a:lnTo>
                <a:lnTo>
                  <a:pt x="214914" y="2244"/>
                </a:lnTo>
                <a:lnTo>
                  <a:pt x="222016" y="1497"/>
                </a:lnTo>
                <a:lnTo>
                  <a:pt x="229291" y="998"/>
                </a:lnTo>
                <a:lnTo>
                  <a:pt x="2514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60"/>
          <p:cNvSpPr/>
          <p:nvPr/>
        </p:nvSpPr>
        <p:spPr>
          <a:xfrm>
            <a:off x="4268641" y="5818124"/>
            <a:ext cx="371939" cy="638639"/>
          </a:xfrm>
          <a:custGeom>
            <a:avLst/>
            <a:gdLst/>
            <a:ahLst/>
            <a:cxnLst/>
            <a:rect l="0" t="0" r="0" b="0"/>
            <a:pathLst>
              <a:path w="371939" h="638639">
                <a:moveTo>
                  <a:pt x="29038" y="68326"/>
                </a:moveTo>
                <a:lnTo>
                  <a:pt x="22971" y="74393"/>
                </a:lnTo>
                <a:lnTo>
                  <a:pt x="19913" y="76181"/>
                </a:lnTo>
                <a:lnTo>
                  <a:pt x="13130" y="78167"/>
                </a:lnTo>
                <a:lnTo>
                  <a:pt x="10812" y="81236"/>
                </a:lnTo>
                <a:lnTo>
                  <a:pt x="6282" y="100232"/>
                </a:lnTo>
                <a:lnTo>
                  <a:pt x="721" y="123569"/>
                </a:lnTo>
                <a:lnTo>
                  <a:pt x="0" y="139445"/>
                </a:lnTo>
                <a:lnTo>
                  <a:pt x="790" y="157649"/>
                </a:lnTo>
                <a:lnTo>
                  <a:pt x="2586" y="177404"/>
                </a:lnTo>
                <a:lnTo>
                  <a:pt x="5053" y="194384"/>
                </a:lnTo>
                <a:lnTo>
                  <a:pt x="7969" y="209515"/>
                </a:lnTo>
                <a:lnTo>
                  <a:pt x="11182" y="223412"/>
                </a:lnTo>
                <a:lnTo>
                  <a:pt x="14752" y="242239"/>
                </a:lnTo>
                <a:lnTo>
                  <a:pt x="15704" y="249038"/>
                </a:lnTo>
                <a:lnTo>
                  <a:pt x="20149" y="256111"/>
                </a:lnTo>
                <a:lnTo>
                  <a:pt x="26922" y="263366"/>
                </a:lnTo>
                <a:lnTo>
                  <a:pt x="35248" y="270742"/>
                </a:lnTo>
                <a:lnTo>
                  <a:pt x="42068" y="275659"/>
                </a:lnTo>
                <a:lnTo>
                  <a:pt x="57735" y="283851"/>
                </a:lnTo>
                <a:lnTo>
                  <a:pt x="66346" y="290268"/>
                </a:lnTo>
                <a:lnTo>
                  <a:pt x="70420" y="291217"/>
                </a:lnTo>
                <a:lnTo>
                  <a:pt x="74406" y="290580"/>
                </a:lnTo>
                <a:lnTo>
                  <a:pt x="82222" y="287755"/>
                </a:lnTo>
                <a:lnTo>
                  <a:pt x="89929" y="286499"/>
                </a:lnTo>
                <a:lnTo>
                  <a:pt x="93762" y="284895"/>
                </a:lnTo>
                <a:lnTo>
                  <a:pt x="105225" y="276569"/>
                </a:lnTo>
                <a:lnTo>
                  <a:pt x="112853" y="269674"/>
                </a:lnTo>
                <a:lnTo>
                  <a:pt x="124287" y="252585"/>
                </a:lnTo>
                <a:lnTo>
                  <a:pt x="129368" y="241965"/>
                </a:lnTo>
                <a:lnTo>
                  <a:pt x="135294" y="228535"/>
                </a:lnTo>
                <a:lnTo>
                  <a:pt x="147384" y="200490"/>
                </a:lnTo>
                <a:lnTo>
                  <a:pt x="156990" y="179559"/>
                </a:lnTo>
                <a:lnTo>
                  <a:pt x="169538" y="153494"/>
                </a:lnTo>
                <a:lnTo>
                  <a:pt x="173504" y="140345"/>
                </a:lnTo>
                <a:lnTo>
                  <a:pt x="177419" y="123958"/>
                </a:lnTo>
                <a:lnTo>
                  <a:pt x="181299" y="105414"/>
                </a:lnTo>
                <a:lnTo>
                  <a:pt x="183886" y="87971"/>
                </a:lnTo>
                <a:lnTo>
                  <a:pt x="185610" y="71263"/>
                </a:lnTo>
                <a:lnTo>
                  <a:pt x="186759" y="55044"/>
                </a:lnTo>
                <a:lnTo>
                  <a:pt x="188796" y="42961"/>
                </a:lnTo>
                <a:lnTo>
                  <a:pt x="194445" y="26149"/>
                </a:lnTo>
                <a:lnTo>
                  <a:pt x="199295" y="6278"/>
                </a:lnTo>
                <a:lnTo>
                  <a:pt x="200442" y="0"/>
                </a:lnTo>
                <a:lnTo>
                  <a:pt x="200484" y="25518"/>
                </a:lnTo>
                <a:lnTo>
                  <a:pt x="203026" y="34707"/>
                </a:lnTo>
                <a:lnTo>
                  <a:pt x="207260" y="47183"/>
                </a:lnTo>
                <a:lnTo>
                  <a:pt x="212623" y="61851"/>
                </a:lnTo>
                <a:lnTo>
                  <a:pt x="217468" y="76709"/>
                </a:lnTo>
                <a:lnTo>
                  <a:pt x="221968" y="91695"/>
                </a:lnTo>
                <a:lnTo>
                  <a:pt x="226238" y="106765"/>
                </a:lnTo>
                <a:lnTo>
                  <a:pt x="230355" y="119351"/>
                </a:lnTo>
                <a:lnTo>
                  <a:pt x="234370" y="130283"/>
                </a:lnTo>
                <a:lnTo>
                  <a:pt x="238316" y="140110"/>
                </a:lnTo>
                <a:lnTo>
                  <a:pt x="242216" y="154282"/>
                </a:lnTo>
                <a:lnTo>
                  <a:pt x="246088" y="171350"/>
                </a:lnTo>
                <a:lnTo>
                  <a:pt x="253775" y="210634"/>
                </a:lnTo>
                <a:lnTo>
                  <a:pt x="261425" y="253494"/>
                </a:lnTo>
                <a:lnTo>
                  <a:pt x="263973" y="276861"/>
                </a:lnTo>
                <a:lnTo>
                  <a:pt x="265671" y="301329"/>
                </a:lnTo>
                <a:lnTo>
                  <a:pt x="266804" y="326531"/>
                </a:lnTo>
                <a:lnTo>
                  <a:pt x="268062" y="378240"/>
                </a:lnTo>
                <a:lnTo>
                  <a:pt x="268398" y="404475"/>
                </a:lnTo>
                <a:lnTo>
                  <a:pt x="267351" y="432125"/>
                </a:lnTo>
                <a:lnTo>
                  <a:pt x="265384" y="460719"/>
                </a:lnTo>
                <a:lnTo>
                  <a:pt x="262802" y="489941"/>
                </a:lnTo>
                <a:lnTo>
                  <a:pt x="259811" y="514503"/>
                </a:lnTo>
                <a:lnTo>
                  <a:pt x="256547" y="535957"/>
                </a:lnTo>
                <a:lnTo>
                  <a:pt x="253101" y="555340"/>
                </a:lnTo>
                <a:lnTo>
                  <a:pt x="249533" y="572071"/>
                </a:lnTo>
                <a:lnTo>
                  <a:pt x="245885" y="587036"/>
                </a:lnTo>
                <a:lnTo>
                  <a:pt x="242183" y="600823"/>
                </a:lnTo>
                <a:lnTo>
                  <a:pt x="234682" y="619528"/>
                </a:lnTo>
                <a:lnTo>
                  <a:pt x="230904" y="626293"/>
                </a:lnTo>
                <a:lnTo>
                  <a:pt x="227116" y="630804"/>
                </a:lnTo>
                <a:lnTo>
                  <a:pt x="223320" y="633811"/>
                </a:lnTo>
                <a:lnTo>
                  <a:pt x="219520" y="635816"/>
                </a:lnTo>
                <a:lnTo>
                  <a:pt x="211910" y="638043"/>
                </a:lnTo>
                <a:lnTo>
                  <a:pt x="208103" y="638638"/>
                </a:lnTo>
                <a:lnTo>
                  <a:pt x="197099" y="635911"/>
                </a:lnTo>
                <a:lnTo>
                  <a:pt x="190609" y="633406"/>
                </a:lnTo>
                <a:lnTo>
                  <a:pt x="180011" y="627235"/>
                </a:lnTo>
                <a:lnTo>
                  <a:pt x="175407" y="623813"/>
                </a:lnTo>
                <a:lnTo>
                  <a:pt x="172337" y="620260"/>
                </a:lnTo>
                <a:lnTo>
                  <a:pt x="170291" y="616622"/>
                </a:lnTo>
                <a:lnTo>
                  <a:pt x="168927" y="612926"/>
                </a:lnTo>
                <a:lnTo>
                  <a:pt x="160638" y="598660"/>
                </a:lnTo>
                <a:lnTo>
                  <a:pt x="151027" y="580890"/>
                </a:lnTo>
                <a:lnTo>
                  <a:pt x="146756" y="564525"/>
                </a:lnTo>
                <a:lnTo>
                  <a:pt x="146887" y="552795"/>
                </a:lnTo>
                <a:lnTo>
                  <a:pt x="148244" y="538625"/>
                </a:lnTo>
                <a:lnTo>
                  <a:pt x="150419" y="522829"/>
                </a:lnTo>
                <a:lnTo>
                  <a:pt x="151869" y="508488"/>
                </a:lnTo>
                <a:lnTo>
                  <a:pt x="152836" y="495117"/>
                </a:lnTo>
                <a:lnTo>
                  <a:pt x="153480" y="482393"/>
                </a:lnTo>
                <a:lnTo>
                  <a:pt x="155180" y="471370"/>
                </a:lnTo>
                <a:lnTo>
                  <a:pt x="160454" y="452350"/>
                </a:lnTo>
                <a:lnTo>
                  <a:pt x="176632" y="403090"/>
                </a:lnTo>
                <a:lnTo>
                  <a:pt x="182044" y="388022"/>
                </a:lnTo>
                <a:lnTo>
                  <a:pt x="186922" y="375437"/>
                </a:lnTo>
                <a:lnTo>
                  <a:pt x="191444" y="364506"/>
                </a:lnTo>
                <a:lnTo>
                  <a:pt x="198269" y="349599"/>
                </a:lnTo>
                <a:lnTo>
                  <a:pt x="216012" y="312716"/>
                </a:lnTo>
                <a:lnTo>
                  <a:pt x="224807" y="297292"/>
                </a:lnTo>
                <a:lnTo>
                  <a:pt x="233211" y="284470"/>
                </a:lnTo>
                <a:lnTo>
                  <a:pt x="271017" y="233505"/>
                </a:lnTo>
                <a:lnTo>
                  <a:pt x="281797" y="220355"/>
                </a:lnTo>
                <a:lnTo>
                  <a:pt x="292794" y="207779"/>
                </a:lnTo>
                <a:lnTo>
                  <a:pt x="303936" y="195584"/>
                </a:lnTo>
                <a:lnTo>
                  <a:pt x="312634" y="184914"/>
                </a:lnTo>
                <a:lnTo>
                  <a:pt x="319702" y="175262"/>
                </a:lnTo>
                <a:lnTo>
                  <a:pt x="330942" y="160302"/>
                </a:lnTo>
                <a:lnTo>
                  <a:pt x="335718" y="156314"/>
                </a:lnTo>
                <a:lnTo>
                  <a:pt x="344410" y="151881"/>
                </a:lnTo>
                <a:lnTo>
                  <a:pt x="355174" y="149386"/>
                </a:lnTo>
                <a:lnTo>
                  <a:pt x="358138" y="148803"/>
                </a:lnTo>
                <a:lnTo>
                  <a:pt x="360198" y="149917"/>
                </a:lnTo>
                <a:lnTo>
                  <a:pt x="369243" y="157444"/>
                </a:lnTo>
                <a:lnTo>
                  <a:pt x="371938" y="1597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61"/>
          <p:cNvSpPr/>
          <p:nvPr/>
        </p:nvSpPr>
        <p:spPr>
          <a:xfrm>
            <a:off x="6697980" y="4263389"/>
            <a:ext cx="777240" cy="628348"/>
          </a:xfrm>
          <a:custGeom>
            <a:avLst/>
            <a:gdLst/>
            <a:ahLst/>
            <a:cxnLst/>
            <a:rect l="0" t="0" r="0" b="0"/>
            <a:pathLst>
              <a:path w="777240" h="628348">
                <a:moveTo>
                  <a:pt x="0" y="320040"/>
                </a:moveTo>
                <a:lnTo>
                  <a:pt x="16980" y="327896"/>
                </a:lnTo>
                <a:lnTo>
                  <a:pt x="25749" y="329882"/>
                </a:lnTo>
                <a:lnTo>
                  <a:pt x="31136" y="334221"/>
                </a:lnTo>
                <a:lnTo>
                  <a:pt x="43895" y="349203"/>
                </a:lnTo>
                <a:lnTo>
                  <a:pt x="51259" y="365175"/>
                </a:lnTo>
                <a:lnTo>
                  <a:pt x="57072" y="383280"/>
                </a:lnTo>
                <a:lnTo>
                  <a:pt x="62177" y="395220"/>
                </a:lnTo>
                <a:lnTo>
                  <a:pt x="68121" y="408261"/>
                </a:lnTo>
                <a:lnTo>
                  <a:pt x="73354" y="420764"/>
                </a:lnTo>
                <a:lnTo>
                  <a:pt x="78113" y="432909"/>
                </a:lnTo>
                <a:lnTo>
                  <a:pt x="82555" y="444817"/>
                </a:lnTo>
                <a:lnTo>
                  <a:pt x="86786" y="455295"/>
                </a:lnTo>
                <a:lnTo>
                  <a:pt x="94875" y="473710"/>
                </a:lnTo>
                <a:lnTo>
                  <a:pt x="102704" y="490361"/>
                </a:lnTo>
                <a:lnTo>
                  <a:pt x="109145" y="506229"/>
                </a:lnTo>
                <a:lnTo>
                  <a:pt x="112009" y="521747"/>
                </a:lnTo>
                <a:lnTo>
                  <a:pt x="115312" y="531982"/>
                </a:lnTo>
                <a:lnTo>
                  <a:pt x="120055" y="543885"/>
                </a:lnTo>
                <a:lnTo>
                  <a:pt x="125756" y="556900"/>
                </a:lnTo>
                <a:lnTo>
                  <a:pt x="129557" y="568117"/>
                </a:lnTo>
                <a:lnTo>
                  <a:pt x="133781" y="587353"/>
                </a:lnTo>
                <a:lnTo>
                  <a:pt x="137447" y="597309"/>
                </a:lnTo>
                <a:lnTo>
                  <a:pt x="142431" y="607756"/>
                </a:lnTo>
                <a:lnTo>
                  <a:pt x="152202" y="624444"/>
                </a:lnTo>
                <a:lnTo>
                  <a:pt x="154808" y="627116"/>
                </a:lnTo>
                <a:lnTo>
                  <a:pt x="158990" y="628347"/>
                </a:lnTo>
                <a:lnTo>
                  <a:pt x="153646" y="622493"/>
                </a:lnTo>
                <a:lnTo>
                  <a:pt x="150837" y="609404"/>
                </a:lnTo>
                <a:lnTo>
                  <a:pt x="150088" y="600580"/>
                </a:lnTo>
                <a:lnTo>
                  <a:pt x="148319" y="588347"/>
                </a:lnTo>
                <a:lnTo>
                  <a:pt x="142966" y="557821"/>
                </a:lnTo>
                <a:lnTo>
                  <a:pt x="141031" y="543331"/>
                </a:lnTo>
                <a:lnTo>
                  <a:pt x="139740" y="529861"/>
                </a:lnTo>
                <a:lnTo>
                  <a:pt x="138880" y="517071"/>
                </a:lnTo>
                <a:lnTo>
                  <a:pt x="139577" y="492034"/>
                </a:lnTo>
                <a:lnTo>
                  <a:pt x="146433" y="367091"/>
                </a:lnTo>
                <a:lnTo>
                  <a:pt x="147151" y="347598"/>
                </a:lnTo>
                <a:lnTo>
                  <a:pt x="148901" y="326982"/>
                </a:lnTo>
                <a:lnTo>
                  <a:pt x="151337" y="305618"/>
                </a:lnTo>
                <a:lnTo>
                  <a:pt x="164372" y="204444"/>
                </a:lnTo>
                <a:lnTo>
                  <a:pt x="168001" y="184556"/>
                </a:lnTo>
                <a:lnTo>
                  <a:pt x="171691" y="170027"/>
                </a:lnTo>
                <a:lnTo>
                  <a:pt x="175420" y="159072"/>
                </a:lnTo>
                <a:lnTo>
                  <a:pt x="182951" y="140126"/>
                </a:lnTo>
                <a:lnTo>
                  <a:pt x="192066" y="119402"/>
                </a:lnTo>
                <a:lnTo>
                  <a:pt x="199712" y="109744"/>
                </a:lnTo>
                <a:lnTo>
                  <a:pt x="202991" y="107453"/>
                </a:lnTo>
                <a:lnTo>
                  <a:pt x="210022" y="104907"/>
                </a:lnTo>
                <a:lnTo>
                  <a:pt x="228693" y="102003"/>
                </a:lnTo>
                <a:lnTo>
                  <a:pt x="250654" y="96982"/>
                </a:lnTo>
                <a:lnTo>
                  <a:pt x="307416" y="83410"/>
                </a:lnTo>
                <a:lnTo>
                  <a:pt x="341946" y="76018"/>
                </a:lnTo>
                <a:lnTo>
                  <a:pt x="482035" y="40445"/>
                </a:lnTo>
                <a:lnTo>
                  <a:pt x="554597" y="20939"/>
                </a:lnTo>
                <a:lnTo>
                  <a:pt x="579282" y="13959"/>
                </a:lnTo>
                <a:lnTo>
                  <a:pt x="602088" y="9306"/>
                </a:lnTo>
                <a:lnTo>
                  <a:pt x="623642" y="6205"/>
                </a:lnTo>
                <a:lnTo>
                  <a:pt x="644360" y="4137"/>
                </a:lnTo>
                <a:lnTo>
                  <a:pt x="664524" y="2758"/>
                </a:lnTo>
                <a:lnTo>
                  <a:pt x="684315" y="1839"/>
                </a:lnTo>
                <a:lnTo>
                  <a:pt x="735736" y="545"/>
                </a:lnTo>
                <a:lnTo>
                  <a:pt x="77723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62"/>
          <p:cNvSpPr/>
          <p:nvPr/>
        </p:nvSpPr>
        <p:spPr>
          <a:xfrm>
            <a:off x="6963072" y="4457700"/>
            <a:ext cx="249259" cy="249196"/>
          </a:xfrm>
          <a:custGeom>
            <a:avLst/>
            <a:gdLst/>
            <a:ahLst/>
            <a:cxnLst/>
            <a:rect l="0" t="0" r="0" b="0"/>
            <a:pathLst>
              <a:path w="249259" h="249196">
                <a:moveTo>
                  <a:pt x="54947" y="0"/>
                </a:moveTo>
                <a:lnTo>
                  <a:pt x="48880" y="12135"/>
                </a:lnTo>
                <a:lnTo>
                  <a:pt x="47092" y="16980"/>
                </a:lnTo>
                <a:lnTo>
                  <a:pt x="45900" y="21480"/>
                </a:lnTo>
                <a:lnTo>
                  <a:pt x="45106" y="25749"/>
                </a:lnTo>
                <a:lnTo>
                  <a:pt x="44577" y="32406"/>
                </a:lnTo>
                <a:lnTo>
                  <a:pt x="44224" y="40654"/>
                </a:lnTo>
                <a:lnTo>
                  <a:pt x="43657" y="69131"/>
                </a:lnTo>
                <a:lnTo>
                  <a:pt x="42340" y="75297"/>
                </a:lnTo>
                <a:lnTo>
                  <a:pt x="40193" y="81948"/>
                </a:lnTo>
                <a:lnTo>
                  <a:pt x="37492" y="88922"/>
                </a:lnTo>
                <a:lnTo>
                  <a:pt x="35690" y="96111"/>
                </a:lnTo>
                <a:lnTo>
                  <a:pt x="34490" y="103444"/>
                </a:lnTo>
                <a:lnTo>
                  <a:pt x="33689" y="110873"/>
                </a:lnTo>
                <a:lnTo>
                  <a:pt x="33155" y="118365"/>
                </a:lnTo>
                <a:lnTo>
                  <a:pt x="32799" y="125900"/>
                </a:lnTo>
                <a:lnTo>
                  <a:pt x="32562" y="133463"/>
                </a:lnTo>
                <a:lnTo>
                  <a:pt x="31134" y="141045"/>
                </a:lnTo>
                <a:lnTo>
                  <a:pt x="28912" y="148640"/>
                </a:lnTo>
                <a:lnTo>
                  <a:pt x="26161" y="156243"/>
                </a:lnTo>
                <a:lnTo>
                  <a:pt x="23056" y="163852"/>
                </a:lnTo>
                <a:lnTo>
                  <a:pt x="19716" y="171464"/>
                </a:lnTo>
                <a:lnTo>
                  <a:pt x="16221" y="179079"/>
                </a:lnTo>
                <a:lnTo>
                  <a:pt x="12620" y="189236"/>
                </a:lnTo>
                <a:lnTo>
                  <a:pt x="8949" y="201087"/>
                </a:lnTo>
                <a:lnTo>
                  <a:pt x="0" y="232337"/>
                </a:lnTo>
                <a:lnTo>
                  <a:pt x="536" y="236171"/>
                </a:lnTo>
                <a:lnTo>
                  <a:pt x="2164" y="239997"/>
                </a:lnTo>
                <a:lnTo>
                  <a:pt x="4518" y="243818"/>
                </a:lnTo>
                <a:lnTo>
                  <a:pt x="8628" y="246365"/>
                </a:lnTo>
                <a:lnTo>
                  <a:pt x="13908" y="248063"/>
                </a:lnTo>
                <a:lnTo>
                  <a:pt x="19967" y="249195"/>
                </a:lnTo>
                <a:lnTo>
                  <a:pt x="27817" y="248680"/>
                </a:lnTo>
                <a:lnTo>
                  <a:pt x="36861" y="247066"/>
                </a:lnTo>
                <a:lnTo>
                  <a:pt x="46700" y="244721"/>
                </a:lnTo>
                <a:lnTo>
                  <a:pt x="55799" y="241887"/>
                </a:lnTo>
                <a:lnTo>
                  <a:pt x="64406" y="238728"/>
                </a:lnTo>
                <a:lnTo>
                  <a:pt x="72683" y="235352"/>
                </a:lnTo>
                <a:lnTo>
                  <a:pt x="80741" y="230561"/>
                </a:lnTo>
                <a:lnTo>
                  <a:pt x="88654" y="224827"/>
                </a:lnTo>
                <a:lnTo>
                  <a:pt x="96469" y="218464"/>
                </a:lnTo>
                <a:lnTo>
                  <a:pt x="104218" y="212953"/>
                </a:lnTo>
                <a:lnTo>
                  <a:pt x="111924" y="208009"/>
                </a:lnTo>
                <a:lnTo>
                  <a:pt x="119602" y="203442"/>
                </a:lnTo>
                <a:lnTo>
                  <a:pt x="127261" y="200398"/>
                </a:lnTo>
                <a:lnTo>
                  <a:pt x="134907" y="198368"/>
                </a:lnTo>
                <a:lnTo>
                  <a:pt x="142543" y="197015"/>
                </a:lnTo>
                <a:lnTo>
                  <a:pt x="150175" y="194843"/>
                </a:lnTo>
                <a:lnTo>
                  <a:pt x="157802" y="192125"/>
                </a:lnTo>
                <a:lnTo>
                  <a:pt x="165427" y="189043"/>
                </a:lnTo>
                <a:lnTo>
                  <a:pt x="184059" y="182232"/>
                </a:lnTo>
                <a:lnTo>
                  <a:pt x="249258" y="1600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63"/>
          <p:cNvSpPr/>
          <p:nvPr/>
        </p:nvSpPr>
        <p:spPr>
          <a:xfrm>
            <a:off x="7158357" y="4474492"/>
            <a:ext cx="42544" cy="463268"/>
          </a:xfrm>
          <a:custGeom>
            <a:avLst/>
            <a:gdLst/>
            <a:ahLst/>
            <a:cxnLst/>
            <a:rect l="0" t="0" r="0" b="0"/>
            <a:pathLst>
              <a:path w="42544" h="463268">
                <a:moveTo>
                  <a:pt x="19683" y="6067"/>
                </a:moveTo>
                <a:lnTo>
                  <a:pt x="7547" y="0"/>
                </a:lnTo>
                <a:lnTo>
                  <a:pt x="3972" y="752"/>
                </a:lnTo>
                <a:lnTo>
                  <a:pt x="1588" y="3794"/>
                </a:lnTo>
                <a:lnTo>
                  <a:pt x="0" y="8362"/>
                </a:lnTo>
                <a:lnTo>
                  <a:pt x="211" y="12677"/>
                </a:lnTo>
                <a:lnTo>
                  <a:pt x="1622" y="16824"/>
                </a:lnTo>
                <a:lnTo>
                  <a:pt x="3832" y="20859"/>
                </a:lnTo>
                <a:lnTo>
                  <a:pt x="5306" y="24818"/>
                </a:lnTo>
                <a:lnTo>
                  <a:pt x="6288" y="28728"/>
                </a:lnTo>
                <a:lnTo>
                  <a:pt x="7380" y="37729"/>
                </a:lnTo>
                <a:lnTo>
                  <a:pt x="7865" y="50196"/>
                </a:lnTo>
                <a:lnTo>
                  <a:pt x="9264" y="58346"/>
                </a:lnTo>
                <a:lnTo>
                  <a:pt x="11466" y="67590"/>
                </a:lnTo>
                <a:lnTo>
                  <a:pt x="14205" y="77563"/>
                </a:lnTo>
                <a:lnTo>
                  <a:pt x="17301" y="86751"/>
                </a:lnTo>
                <a:lnTo>
                  <a:pt x="20635" y="95417"/>
                </a:lnTo>
                <a:lnTo>
                  <a:pt x="24128" y="103733"/>
                </a:lnTo>
                <a:lnTo>
                  <a:pt x="27726" y="116898"/>
                </a:lnTo>
                <a:lnTo>
                  <a:pt x="31395" y="133294"/>
                </a:lnTo>
                <a:lnTo>
                  <a:pt x="35110" y="151846"/>
                </a:lnTo>
                <a:lnTo>
                  <a:pt x="37588" y="168023"/>
                </a:lnTo>
                <a:lnTo>
                  <a:pt x="39239" y="182618"/>
                </a:lnTo>
                <a:lnTo>
                  <a:pt x="40341" y="196158"/>
                </a:lnTo>
                <a:lnTo>
                  <a:pt x="41074" y="208994"/>
                </a:lnTo>
                <a:lnTo>
                  <a:pt x="41890" y="233417"/>
                </a:lnTo>
                <a:lnTo>
                  <a:pt x="42543" y="4632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64"/>
          <p:cNvSpPr/>
          <p:nvPr/>
        </p:nvSpPr>
        <p:spPr>
          <a:xfrm>
            <a:off x="6458164" y="4171950"/>
            <a:ext cx="205527" cy="1160846"/>
          </a:xfrm>
          <a:custGeom>
            <a:avLst/>
            <a:gdLst/>
            <a:ahLst/>
            <a:cxnLst/>
            <a:rect l="0" t="0" r="0" b="0"/>
            <a:pathLst>
              <a:path w="205527" h="1160846">
                <a:moveTo>
                  <a:pt x="171236" y="0"/>
                </a:moveTo>
                <a:lnTo>
                  <a:pt x="165168" y="0"/>
                </a:lnTo>
                <a:lnTo>
                  <a:pt x="162110" y="1270"/>
                </a:lnTo>
                <a:lnTo>
                  <a:pt x="158802" y="3386"/>
                </a:lnTo>
                <a:lnTo>
                  <a:pt x="155326" y="6067"/>
                </a:lnTo>
                <a:lnTo>
                  <a:pt x="150470" y="11665"/>
                </a:lnTo>
                <a:lnTo>
                  <a:pt x="144691" y="19206"/>
                </a:lnTo>
                <a:lnTo>
                  <a:pt x="138300" y="28044"/>
                </a:lnTo>
                <a:lnTo>
                  <a:pt x="132768" y="37746"/>
                </a:lnTo>
                <a:lnTo>
                  <a:pt x="127811" y="48024"/>
                </a:lnTo>
                <a:lnTo>
                  <a:pt x="123235" y="58685"/>
                </a:lnTo>
                <a:lnTo>
                  <a:pt x="114765" y="77306"/>
                </a:lnTo>
                <a:lnTo>
                  <a:pt x="110729" y="85827"/>
                </a:lnTo>
                <a:lnTo>
                  <a:pt x="105498" y="99128"/>
                </a:lnTo>
                <a:lnTo>
                  <a:pt x="92912" y="134227"/>
                </a:lnTo>
                <a:lnTo>
                  <a:pt x="87270" y="151714"/>
                </a:lnTo>
                <a:lnTo>
                  <a:pt x="82239" y="168453"/>
                </a:lnTo>
                <a:lnTo>
                  <a:pt x="77615" y="184691"/>
                </a:lnTo>
                <a:lnTo>
                  <a:pt x="58970" y="256089"/>
                </a:lnTo>
                <a:lnTo>
                  <a:pt x="51942" y="290105"/>
                </a:lnTo>
                <a:lnTo>
                  <a:pt x="8029" y="529258"/>
                </a:lnTo>
                <a:lnTo>
                  <a:pt x="5281" y="554769"/>
                </a:lnTo>
                <a:lnTo>
                  <a:pt x="3449" y="583206"/>
                </a:lnTo>
                <a:lnTo>
                  <a:pt x="1414" y="638932"/>
                </a:lnTo>
                <a:lnTo>
                  <a:pt x="268" y="698865"/>
                </a:lnTo>
                <a:lnTo>
                  <a:pt x="0" y="732670"/>
                </a:lnTo>
                <a:lnTo>
                  <a:pt x="1199" y="758956"/>
                </a:lnTo>
                <a:lnTo>
                  <a:pt x="5917" y="828804"/>
                </a:lnTo>
                <a:lnTo>
                  <a:pt x="10223" y="862416"/>
                </a:lnTo>
                <a:lnTo>
                  <a:pt x="15634" y="893714"/>
                </a:lnTo>
                <a:lnTo>
                  <a:pt x="36500" y="995686"/>
                </a:lnTo>
                <a:lnTo>
                  <a:pt x="40772" y="1013040"/>
                </a:lnTo>
                <a:lnTo>
                  <a:pt x="44890" y="1027150"/>
                </a:lnTo>
                <a:lnTo>
                  <a:pt x="48905" y="1039097"/>
                </a:lnTo>
                <a:lnTo>
                  <a:pt x="55391" y="1052141"/>
                </a:lnTo>
                <a:lnTo>
                  <a:pt x="63527" y="1065917"/>
                </a:lnTo>
                <a:lnTo>
                  <a:pt x="72760" y="1080181"/>
                </a:lnTo>
                <a:lnTo>
                  <a:pt x="80184" y="1090960"/>
                </a:lnTo>
                <a:lnTo>
                  <a:pt x="86406" y="1099417"/>
                </a:lnTo>
                <a:lnTo>
                  <a:pt x="91822" y="1106325"/>
                </a:lnTo>
                <a:lnTo>
                  <a:pt x="99243" y="1113469"/>
                </a:lnTo>
                <a:lnTo>
                  <a:pt x="108001" y="1120773"/>
                </a:lnTo>
                <a:lnTo>
                  <a:pt x="117649" y="1128182"/>
                </a:lnTo>
                <a:lnTo>
                  <a:pt x="125351" y="1134391"/>
                </a:lnTo>
                <a:lnTo>
                  <a:pt x="131756" y="1139800"/>
                </a:lnTo>
                <a:lnTo>
                  <a:pt x="137296" y="1144677"/>
                </a:lnTo>
                <a:lnTo>
                  <a:pt x="142259" y="1147927"/>
                </a:lnTo>
                <a:lnTo>
                  <a:pt x="146838" y="1150095"/>
                </a:lnTo>
                <a:lnTo>
                  <a:pt x="151161" y="1151540"/>
                </a:lnTo>
                <a:lnTo>
                  <a:pt x="156581" y="1152503"/>
                </a:lnTo>
                <a:lnTo>
                  <a:pt x="162736" y="1153145"/>
                </a:lnTo>
                <a:lnTo>
                  <a:pt x="169380" y="1153573"/>
                </a:lnTo>
                <a:lnTo>
                  <a:pt x="175078" y="1155129"/>
                </a:lnTo>
                <a:lnTo>
                  <a:pt x="180147" y="1157435"/>
                </a:lnTo>
                <a:lnTo>
                  <a:pt x="184797" y="1160244"/>
                </a:lnTo>
                <a:lnTo>
                  <a:pt x="189166" y="1160845"/>
                </a:lnTo>
                <a:lnTo>
                  <a:pt x="193350" y="1159977"/>
                </a:lnTo>
                <a:lnTo>
                  <a:pt x="205526" y="11544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65"/>
          <p:cNvSpPr/>
          <p:nvPr/>
        </p:nvSpPr>
        <p:spPr>
          <a:xfrm>
            <a:off x="7440930" y="4069079"/>
            <a:ext cx="215296" cy="1014472"/>
          </a:xfrm>
          <a:custGeom>
            <a:avLst/>
            <a:gdLst/>
            <a:ahLst/>
            <a:cxnLst/>
            <a:rect l="0" t="0" r="0" b="0"/>
            <a:pathLst>
              <a:path w="215296" h="1014472">
                <a:moveTo>
                  <a:pt x="0" y="0"/>
                </a:moveTo>
                <a:lnTo>
                  <a:pt x="12136" y="18204"/>
                </a:lnTo>
                <a:lnTo>
                  <a:pt x="18250" y="26106"/>
                </a:lnTo>
                <a:lnTo>
                  <a:pt x="24867" y="33914"/>
                </a:lnTo>
                <a:lnTo>
                  <a:pt x="31818" y="41660"/>
                </a:lnTo>
                <a:lnTo>
                  <a:pt x="46315" y="57039"/>
                </a:lnTo>
                <a:lnTo>
                  <a:pt x="53736" y="64696"/>
                </a:lnTo>
                <a:lnTo>
                  <a:pt x="61223" y="74881"/>
                </a:lnTo>
                <a:lnTo>
                  <a:pt x="68756" y="86751"/>
                </a:lnTo>
                <a:lnTo>
                  <a:pt x="76317" y="99744"/>
                </a:lnTo>
                <a:lnTo>
                  <a:pt x="83898" y="110946"/>
                </a:lnTo>
                <a:lnTo>
                  <a:pt x="91492" y="120954"/>
                </a:lnTo>
                <a:lnTo>
                  <a:pt x="99095" y="130166"/>
                </a:lnTo>
                <a:lnTo>
                  <a:pt x="105432" y="138848"/>
                </a:lnTo>
                <a:lnTo>
                  <a:pt x="110929" y="147175"/>
                </a:lnTo>
                <a:lnTo>
                  <a:pt x="115862" y="155267"/>
                </a:lnTo>
                <a:lnTo>
                  <a:pt x="128118" y="174418"/>
                </a:lnTo>
                <a:lnTo>
                  <a:pt x="134942" y="184859"/>
                </a:lnTo>
                <a:lnTo>
                  <a:pt x="140760" y="195629"/>
                </a:lnTo>
                <a:lnTo>
                  <a:pt x="145910" y="206620"/>
                </a:lnTo>
                <a:lnTo>
                  <a:pt x="150613" y="217757"/>
                </a:lnTo>
                <a:lnTo>
                  <a:pt x="175436" y="281973"/>
                </a:lnTo>
                <a:lnTo>
                  <a:pt x="182997" y="303552"/>
                </a:lnTo>
                <a:lnTo>
                  <a:pt x="189308" y="323018"/>
                </a:lnTo>
                <a:lnTo>
                  <a:pt x="194785" y="341076"/>
                </a:lnTo>
                <a:lnTo>
                  <a:pt x="198437" y="358194"/>
                </a:lnTo>
                <a:lnTo>
                  <a:pt x="200871" y="374686"/>
                </a:lnTo>
                <a:lnTo>
                  <a:pt x="202494" y="390761"/>
                </a:lnTo>
                <a:lnTo>
                  <a:pt x="207684" y="422168"/>
                </a:lnTo>
                <a:lnTo>
                  <a:pt x="210845" y="437656"/>
                </a:lnTo>
                <a:lnTo>
                  <a:pt x="212953" y="454331"/>
                </a:lnTo>
                <a:lnTo>
                  <a:pt x="214359" y="471797"/>
                </a:lnTo>
                <a:lnTo>
                  <a:pt x="215295" y="489791"/>
                </a:lnTo>
                <a:lnTo>
                  <a:pt x="214650" y="506868"/>
                </a:lnTo>
                <a:lnTo>
                  <a:pt x="212950" y="523332"/>
                </a:lnTo>
                <a:lnTo>
                  <a:pt x="210547" y="539388"/>
                </a:lnTo>
                <a:lnTo>
                  <a:pt x="204489" y="574162"/>
                </a:lnTo>
                <a:lnTo>
                  <a:pt x="201096" y="592325"/>
                </a:lnTo>
                <a:lnTo>
                  <a:pt x="197564" y="615863"/>
                </a:lnTo>
                <a:lnTo>
                  <a:pt x="190253" y="672497"/>
                </a:lnTo>
                <a:lnTo>
                  <a:pt x="185255" y="698522"/>
                </a:lnTo>
                <a:lnTo>
                  <a:pt x="179383" y="722221"/>
                </a:lnTo>
                <a:lnTo>
                  <a:pt x="167355" y="764217"/>
                </a:lnTo>
                <a:lnTo>
                  <a:pt x="157776" y="799816"/>
                </a:lnTo>
                <a:lnTo>
                  <a:pt x="152174" y="816421"/>
                </a:lnTo>
                <a:lnTo>
                  <a:pt x="145899" y="832571"/>
                </a:lnTo>
                <a:lnTo>
                  <a:pt x="139177" y="848417"/>
                </a:lnTo>
                <a:lnTo>
                  <a:pt x="132154" y="862792"/>
                </a:lnTo>
                <a:lnTo>
                  <a:pt x="124932" y="876185"/>
                </a:lnTo>
                <a:lnTo>
                  <a:pt x="117578" y="888923"/>
                </a:lnTo>
                <a:lnTo>
                  <a:pt x="110135" y="901226"/>
                </a:lnTo>
                <a:lnTo>
                  <a:pt x="95092" y="925055"/>
                </a:lnTo>
                <a:lnTo>
                  <a:pt x="86254" y="938013"/>
                </a:lnTo>
                <a:lnTo>
                  <a:pt x="66275" y="965959"/>
                </a:lnTo>
                <a:lnTo>
                  <a:pt x="58154" y="976713"/>
                </a:lnTo>
                <a:lnTo>
                  <a:pt x="51469" y="985152"/>
                </a:lnTo>
                <a:lnTo>
                  <a:pt x="45743" y="992048"/>
                </a:lnTo>
                <a:lnTo>
                  <a:pt x="40655" y="997915"/>
                </a:lnTo>
                <a:lnTo>
                  <a:pt x="35993" y="1003097"/>
                </a:lnTo>
                <a:lnTo>
                  <a:pt x="31616" y="1007821"/>
                </a:lnTo>
                <a:lnTo>
                  <a:pt x="27427" y="1010971"/>
                </a:lnTo>
                <a:lnTo>
                  <a:pt x="23364" y="1013071"/>
                </a:lnTo>
                <a:lnTo>
                  <a:pt x="19386" y="1014471"/>
                </a:lnTo>
                <a:lnTo>
                  <a:pt x="15464" y="1014134"/>
                </a:lnTo>
                <a:lnTo>
                  <a:pt x="11580" y="1012639"/>
                </a:lnTo>
                <a:lnTo>
                  <a:pt x="7719" y="1010373"/>
                </a:lnTo>
                <a:lnTo>
                  <a:pt x="5146" y="1007592"/>
                </a:lnTo>
                <a:lnTo>
                  <a:pt x="3431" y="1004468"/>
                </a:lnTo>
                <a:lnTo>
                  <a:pt x="1525" y="997611"/>
                </a:lnTo>
                <a:lnTo>
                  <a:pt x="0" y="9829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66"/>
          <p:cNvSpPr/>
          <p:nvPr/>
        </p:nvSpPr>
        <p:spPr>
          <a:xfrm>
            <a:off x="7715250" y="4058181"/>
            <a:ext cx="285751" cy="250689"/>
          </a:xfrm>
          <a:custGeom>
            <a:avLst/>
            <a:gdLst/>
            <a:ahLst/>
            <a:cxnLst/>
            <a:rect l="0" t="0" r="0" b="0"/>
            <a:pathLst>
              <a:path w="285751" h="250689">
                <a:moveTo>
                  <a:pt x="0" y="56619"/>
                </a:moveTo>
                <a:lnTo>
                  <a:pt x="0" y="44483"/>
                </a:lnTo>
                <a:lnTo>
                  <a:pt x="1270" y="39638"/>
                </a:lnTo>
                <a:lnTo>
                  <a:pt x="3386" y="35138"/>
                </a:lnTo>
                <a:lnTo>
                  <a:pt x="6067" y="30868"/>
                </a:lnTo>
                <a:lnTo>
                  <a:pt x="7855" y="26752"/>
                </a:lnTo>
                <a:lnTo>
                  <a:pt x="9046" y="22737"/>
                </a:lnTo>
                <a:lnTo>
                  <a:pt x="9841" y="18791"/>
                </a:lnTo>
                <a:lnTo>
                  <a:pt x="11640" y="16160"/>
                </a:lnTo>
                <a:lnTo>
                  <a:pt x="14110" y="14406"/>
                </a:lnTo>
                <a:lnTo>
                  <a:pt x="22780" y="11188"/>
                </a:lnTo>
                <a:lnTo>
                  <a:pt x="39334" y="5524"/>
                </a:lnTo>
                <a:lnTo>
                  <a:pt x="47813" y="3505"/>
                </a:lnTo>
                <a:lnTo>
                  <a:pt x="56005" y="2159"/>
                </a:lnTo>
                <a:lnTo>
                  <a:pt x="64006" y="1263"/>
                </a:lnTo>
                <a:lnTo>
                  <a:pt x="74421" y="665"/>
                </a:lnTo>
                <a:lnTo>
                  <a:pt x="99539" y="0"/>
                </a:lnTo>
                <a:lnTo>
                  <a:pt x="110809" y="1093"/>
                </a:lnTo>
                <a:lnTo>
                  <a:pt x="120863" y="3092"/>
                </a:lnTo>
                <a:lnTo>
                  <a:pt x="141347" y="8699"/>
                </a:lnTo>
                <a:lnTo>
                  <a:pt x="167384" y="15424"/>
                </a:lnTo>
                <a:lnTo>
                  <a:pt x="178899" y="18996"/>
                </a:lnTo>
                <a:lnTo>
                  <a:pt x="189116" y="22647"/>
                </a:lnTo>
                <a:lnTo>
                  <a:pt x="198467" y="26351"/>
                </a:lnTo>
                <a:lnTo>
                  <a:pt x="205971" y="31360"/>
                </a:lnTo>
                <a:lnTo>
                  <a:pt x="212244" y="37239"/>
                </a:lnTo>
                <a:lnTo>
                  <a:pt x="217696" y="43699"/>
                </a:lnTo>
                <a:lnTo>
                  <a:pt x="221330" y="49276"/>
                </a:lnTo>
                <a:lnTo>
                  <a:pt x="223753" y="54263"/>
                </a:lnTo>
                <a:lnTo>
                  <a:pt x="225369" y="58858"/>
                </a:lnTo>
                <a:lnTo>
                  <a:pt x="226446" y="64461"/>
                </a:lnTo>
                <a:lnTo>
                  <a:pt x="227164" y="70737"/>
                </a:lnTo>
                <a:lnTo>
                  <a:pt x="227642" y="77461"/>
                </a:lnTo>
                <a:lnTo>
                  <a:pt x="227962" y="84483"/>
                </a:lnTo>
                <a:lnTo>
                  <a:pt x="228316" y="99060"/>
                </a:lnTo>
                <a:lnTo>
                  <a:pt x="227141" y="106503"/>
                </a:lnTo>
                <a:lnTo>
                  <a:pt x="225087" y="114005"/>
                </a:lnTo>
                <a:lnTo>
                  <a:pt x="222448" y="121546"/>
                </a:lnTo>
                <a:lnTo>
                  <a:pt x="219419" y="129114"/>
                </a:lnTo>
                <a:lnTo>
                  <a:pt x="216128" y="136698"/>
                </a:lnTo>
                <a:lnTo>
                  <a:pt x="212666" y="144295"/>
                </a:lnTo>
                <a:lnTo>
                  <a:pt x="207817" y="151900"/>
                </a:lnTo>
                <a:lnTo>
                  <a:pt x="202045" y="159510"/>
                </a:lnTo>
                <a:lnTo>
                  <a:pt x="195657" y="167122"/>
                </a:lnTo>
                <a:lnTo>
                  <a:pt x="178398" y="189128"/>
                </a:lnTo>
                <a:lnTo>
                  <a:pt x="168461" y="202108"/>
                </a:lnTo>
                <a:lnTo>
                  <a:pt x="159298" y="212031"/>
                </a:lnTo>
                <a:lnTo>
                  <a:pt x="150648" y="219917"/>
                </a:lnTo>
                <a:lnTo>
                  <a:pt x="142342" y="226444"/>
                </a:lnTo>
                <a:lnTo>
                  <a:pt x="134264" y="232066"/>
                </a:lnTo>
                <a:lnTo>
                  <a:pt x="126340" y="237083"/>
                </a:lnTo>
                <a:lnTo>
                  <a:pt x="118516" y="241698"/>
                </a:lnTo>
                <a:lnTo>
                  <a:pt x="110760" y="244775"/>
                </a:lnTo>
                <a:lnTo>
                  <a:pt x="103050" y="246826"/>
                </a:lnTo>
                <a:lnTo>
                  <a:pt x="95370" y="248194"/>
                </a:lnTo>
                <a:lnTo>
                  <a:pt x="88980" y="249105"/>
                </a:lnTo>
                <a:lnTo>
                  <a:pt x="83450" y="249713"/>
                </a:lnTo>
                <a:lnTo>
                  <a:pt x="78492" y="250118"/>
                </a:lnTo>
                <a:lnTo>
                  <a:pt x="69598" y="250568"/>
                </a:lnTo>
                <a:lnTo>
                  <a:pt x="65449" y="250688"/>
                </a:lnTo>
                <a:lnTo>
                  <a:pt x="61413" y="249499"/>
                </a:lnTo>
                <a:lnTo>
                  <a:pt x="53540" y="244790"/>
                </a:lnTo>
                <a:lnTo>
                  <a:pt x="48037" y="241066"/>
                </a:lnTo>
                <a:lnTo>
                  <a:pt x="47265" y="239273"/>
                </a:lnTo>
                <a:lnTo>
                  <a:pt x="46406" y="233895"/>
                </a:lnTo>
                <a:lnTo>
                  <a:pt x="46177" y="229413"/>
                </a:lnTo>
                <a:lnTo>
                  <a:pt x="45923" y="217659"/>
                </a:lnTo>
                <a:lnTo>
                  <a:pt x="47125" y="212239"/>
                </a:lnTo>
                <a:lnTo>
                  <a:pt x="49196" y="207356"/>
                </a:lnTo>
                <a:lnTo>
                  <a:pt x="51847" y="202830"/>
                </a:lnTo>
                <a:lnTo>
                  <a:pt x="56154" y="197273"/>
                </a:lnTo>
                <a:lnTo>
                  <a:pt x="61566" y="191028"/>
                </a:lnTo>
                <a:lnTo>
                  <a:pt x="67714" y="184325"/>
                </a:lnTo>
                <a:lnTo>
                  <a:pt x="75623" y="178586"/>
                </a:lnTo>
                <a:lnTo>
                  <a:pt x="84705" y="173490"/>
                </a:lnTo>
                <a:lnTo>
                  <a:pt x="94570" y="168823"/>
                </a:lnTo>
                <a:lnTo>
                  <a:pt x="102417" y="164441"/>
                </a:lnTo>
                <a:lnTo>
                  <a:pt x="108917" y="160251"/>
                </a:lnTo>
                <a:lnTo>
                  <a:pt x="114521" y="156186"/>
                </a:lnTo>
                <a:lnTo>
                  <a:pt x="120797" y="153477"/>
                </a:lnTo>
                <a:lnTo>
                  <a:pt x="127522" y="151671"/>
                </a:lnTo>
                <a:lnTo>
                  <a:pt x="134544" y="150467"/>
                </a:lnTo>
                <a:lnTo>
                  <a:pt x="140496" y="149664"/>
                </a:lnTo>
                <a:lnTo>
                  <a:pt x="145734" y="149129"/>
                </a:lnTo>
                <a:lnTo>
                  <a:pt x="150496" y="148772"/>
                </a:lnTo>
                <a:lnTo>
                  <a:pt x="156210" y="149804"/>
                </a:lnTo>
                <a:lnTo>
                  <a:pt x="162560" y="151762"/>
                </a:lnTo>
                <a:lnTo>
                  <a:pt x="169333" y="154338"/>
                </a:lnTo>
                <a:lnTo>
                  <a:pt x="175119" y="156055"/>
                </a:lnTo>
                <a:lnTo>
                  <a:pt x="180246" y="157199"/>
                </a:lnTo>
                <a:lnTo>
                  <a:pt x="184934" y="157962"/>
                </a:lnTo>
                <a:lnTo>
                  <a:pt x="190599" y="159741"/>
                </a:lnTo>
                <a:lnTo>
                  <a:pt x="196915" y="162197"/>
                </a:lnTo>
                <a:lnTo>
                  <a:pt x="203667" y="165104"/>
                </a:lnTo>
                <a:lnTo>
                  <a:pt x="209438" y="167042"/>
                </a:lnTo>
                <a:lnTo>
                  <a:pt x="214555" y="168335"/>
                </a:lnTo>
                <a:lnTo>
                  <a:pt x="219237" y="169196"/>
                </a:lnTo>
                <a:lnTo>
                  <a:pt x="224897" y="171040"/>
                </a:lnTo>
                <a:lnTo>
                  <a:pt x="231211" y="173539"/>
                </a:lnTo>
                <a:lnTo>
                  <a:pt x="237961" y="176476"/>
                </a:lnTo>
                <a:lnTo>
                  <a:pt x="243730" y="179703"/>
                </a:lnTo>
                <a:lnTo>
                  <a:pt x="248847" y="183125"/>
                </a:lnTo>
                <a:lnTo>
                  <a:pt x="253528" y="186676"/>
                </a:lnTo>
                <a:lnTo>
                  <a:pt x="262116" y="190622"/>
                </a:lnTo>
                <a:lnTo>
                  <a:pt x="266183" y="191674"/>
                </a:lnTo>
                <a:lnTo>
                  <a:pt x="274090" y="196230"/>
                </a:lnTo>
                <a:lnTo>
                  <a:pt x="285750" y="20520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67"/>
          <p:cNvSpPr/>
          <p:nvPr/>
        </p:nvSpPr>
        <p:spPr>
          <a:xfrm>
            <a:off x="8001000" y="4549610"/>
            <a:ext cx="217170" cy="10960"/>
          </a:xfrm>
          <a:custGeom>
            <a:avLst/>
            <a:gdLst/>
            <a:ahLst/>
            <a:cxnLst/>
            <a:rect l="0" t="0" r="0" b="0"/>
            <a:pathLst>
              <a:path w="217170" h="10960">
                <a:moveTo>
                  <a:pt x="0" y="10959"/>
                </a:moveTo>
                <a:lnTo>
                  <a:pt x="51500" y="10959"/>
                </a:lnTo>
                <a:lnTo>
                  <a:pt x="64813" y="9690"/>
                </a:lnTo>
                <a:lnTo>
                  <a:pt x="81308" y="7573"/>
                </a:lnTo>
                <a:lnTo>
                  <a:pt x="99925" y="4892"/>
                </a:lnTo>
                <a:lnTo>
                  <a:pt x="114877" y="3104"/>
                </a:lnTo>
                <a:lnTo>
                  <a:pt x="127384" y="1912"/>
                </a:lnTo>
                <a:lnTo>
                  <a:pt x="138263" y="1118"/>
                </a:lnTo>
                <a:lnTo>
                  <a:pt x="150595" y="589"/>
                </a:lnTo>
                <a:lnTo>
                  <a:pt x="177844" y="0"/>
                </a:lnTo>
                <a:lnTo>
                  <a:pt x="188412" y="1113"/>
                </a:lnTo>
                <a:lnTo>
                  <a:pt x="196728" y="3125"/>
                </a:lnTo>
                <a:lnTo>
                  <a:pt x="217169" y="109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68"/>
          <p:cNvSpPr/>
          <p:nvPr/>
        </p:nvSpPr>
        <p:spPr>
          <a:xfrm>
            <a:off x="8001000" y="4674869"/>
            <a:ext cx="148591" cy="34291"/>
          </a:xfrm>
          <a:custGeom>
            <a:avLst/>
            <a:gdLst/>
            <a:ahLst/>
            <a:cxnLst/>
            <a:rect l="0" t="0" r="0" b="0"/>
            <a:pathLst>
              <a:path w="148591" h="34291">
                <a:moveTo>
                  <a:pt x="0" y="34290"/>
                </a:moveTo>
                <a:lnTo>
                  <a:pt x="12135" y="28223"/>
                </a:lnTo>
                <a:lnTo>
                  <a:pt x="19520" y="25165"/>
                </a:lnTo>
                <a:lnTo>
                  <a:pt x="28254" y="21857"/>
                </a:lnTo>
                <a:lnTo>
                  <a:pt x="37885" y="18382"/>
                </a:lnTo>
                <a:lnTo>
                  <a:pt x="49387" y="16064"/>
                </a:lnTo>
                <a:lnTo>
                  <a:pt x="62134" y="14520"/>
                </a:lnTo>
                <a:lnTo>
                  <a:pt x="75713" y="13490"/>
                </a:lnTo>
                <a:lnTo>
                  <a:pt x="88575" y="11534"/>
                </a:lnTo>
                <a:lnTo>
                  <a:pt x="100960" y="8959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69"/>
          <p:cNvSpPr/>
          <p:nvPr/>
        </p:nvSpPr>
        <p:spPr>
          <a:xfrm>
            <a:off x="8378852" y="4251959"/>
            <a:ext cx="227939" cy="223334"/>
          </a:xfrm>
          <a:custGeom>
            <a:avLst/>
            <a:gdLst/>
            <a:ahLst/>
            <a:cxnLst/>
            <a:rect l="0" t="0" r="0" b="0"/>
            <a:pathLst>
              <a:path w="227939" h="223334">
                <a:moveTo>
                  <a:pt x="67917" y="0"/>
                </a:moveTo>
                <a:lnTo>
                  <a:pt x="38394" y="0"/>
                </a:lnTo>
                <a:lnTo>
                  <a:pt x="35535" y="1270"/>
                </a:lnTo>
                <a:lnTo>
                  <a:pt x="28972" y="6069"/>
                </a:lnTo>
                <a:lnTo>
                  <a:pt x="25444" y="11666"/>
                </a:lnTo>
                <a:lnTo>
                  <a:pt x="21822" y="19207"/>
                </a:lnTo>
                <a:lnTo>
                  <a:pt x="18137" y="28045"/>
                </a:lnTo>
                <a:lnTo>
                  <a:pt x="14410" y="37747"/>
                </a:lnTo>
                <a:lnTo>
                  <a:pt x="6884" y="58687"/>
                </a:lnTo>
                <a:lnTo>
                  <a:pt x="4368" y="72145"/>
                </a:lnTo>
                <a:lnTo>
                  <a:pt x="2692" y="87467"/>
                </a:lnTo>
                <a:lnTo>
                  <a:pt x="828" y="117614"/>
                </a:lnTo>
                <a:lnTo>
                  <a:pt x="0" y="139480"/>
                </a:lnTo>
                <a:lnTo>
                  <a:pt x="1048" y="148866"/>
                </a:lnTo>
                <a:lnTo>
                  <a:pt x="3019" y="157664"/>
                </a:lnTo>
                <a:lnTo>
                  <a:pt x="5602" y="166070"/>
                </a:lnTo>
                <a:lnTo>
                  <a:pt x="8594" y="172943"/>
                </a:lnTo>
                <a:lnTo>
                  <a:pt x="11859" y="178796"/>
                </a:lnTo>
                <a:lnTo>
                  <a:pt x="15305" y="183967"/>
                </a:lnTo>
                <a:lnTo>
                  <a:pt x="18872" y="187415"/>
                </a:lnTo>
                <a:lnTo>
                  <a:pt x="22521" y="189713"/>
                </a:lnTo>
                <a:lnTo>
                  <a:pt x="26223" y="191246"/>
                </a:lnTo>
                <a:lnTo>
                  <a:pt x="28691" y="193537"/>
                </a:lnTo>
                <a:lnTo>
                  <a:pt x="30337" y="196335"/>
                </a:lnTo>
                <a:lnTo>
                  <a:pt x="31433" y="199470"/>
                </a:lnTo>
                <a:lnTo>
                  <a:pt x="34704" y="202830"/>
                </a:lnTo>
                <a:lnTo>
                  <a:pt x="39425" y="206340"/>
                </a:lnTo>
                <a:lnTo>
                  <a:pt x="45112" y="209950"/>
                </a:lnTo>
                <a:lnTo>
                  <a:pt x="51445" y="212357"/>
                </a:lnTo>
                <a:lnTo>
                  <a:pt x="58205" y="213962"/>
                </a:lnTo>
                <a:lnTo>
                  <a:pt x="65252" y="215031"/>
                </a:lnTo>
                <a:lnTo>
                  <a:pt x="73761" y="217014"/>
                </a:lnTo>
                <a:lnTo>
                  <a:pt x="83243" y="219606"/>
                </a:lnTo>
                <a:lnTo>
                  <a:pt x="93375" y="222604"/>
                </a:lnTo>
                <a:lnTo>
                  <a:pt x="101399" y="223333"/>
                </a:lnTo>
                <a:lnTo>
                  <a:pt x="108019" y="222549"/>
                </a:lnTo>
                <a:lnTo>
                  <a:pt x="113701" y="220756"/>
                </a:lnTo>
                <a:lnTo>
                  <a:pt x="121300" y="219561"/>
                </a:lnTo>
                <a:lnTo>
                  <a:pt x="130176" y="218764"/>
                </a:lnTo>
                <a:lnTo>
                  <a:pt x="139903" y="218233"/>
                </a:lnTo>
                <a:lnTo>
                  <a:pt x="152738" y="215339"/>
                </a:lnTo>
                <a:lnTo>
                  <a:pt x="167644" y="210869"/>
                </a:lnTo>
                <a:lnTo>
                  <a:pt x="227938" y="1828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70"/>
          <p:cNvSpPr/>
          <p:nvPr/>
        </p:nvSpPr>
        <p:spPr>
          <a:xfrm>
            <a:off x="8492490" y="4194809"/>
            <a:ext cx="125730" cy="685801"/>
          </a:xfrm>
          <a:custGeom>
            <a:avLst/>
            <a:gdLst/>
            <a:ahLst/>
            <a:cxnLst/>
            <a:rect l="0" t="0" r="0" b="0"/>
            <a:pathLst>
              <a:path w="125730" h="685801">
                <a:moveTo>
                  <a:pt x="125729" y="0"/>
                </a:moveTo>
                <a:lnTo>
                  <a:pt x="119662" y="18204"/>
                </a:lnTo>
                <a:lnTo>
                  <a:pt x="116682" y="33914"/>
                </a:lnTo>
                <a:lnTo>
                  <a:pt x="114089" y="50633"/>
                </a:lnTo>
                <a:lnTo>
                  <a:pt x="111619" y="60425"/>
                </a:lnTo>
                <a:lnTo>
                  <a:pt x="108702" y="70764"/>
                </a:lnTo>
                <a:lnTo>
                  <a:pt x="105489" y="85276"/>
                </a:lnTo>
                <a:lnTo>
                  <a:pt x="98530" y="121721"/>
                </a:lnTo>
                <a:lnTo>
                  <a:pt x="58460" y="361846"/>
                </a:lnTo>
                <a:lnTo>
                  <a:pt x="50404" y="412681"/>
                </a:lnTo>
                <a:lnTo>
                  <a:pt x="42492" y="455461"/>
                </a:lnTo>
                <a:lnTo>
                  <a:pt x="34678" y="492871"/>
                </a:lnTo>
                <a:lnTo>
                  <a:pt x="14931" y="581223"/>
                </a:lnTo>
                <a:lnTo>
                  <a:pt x="0" y="6858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one!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 bwMode="auto">
          <a:xfrm>
            <a:off x="2282031" y="2322512"/>
            <a:ext cx="45434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0"/>
          <p:cNvSpPr/>
          <p:nvPr/>
        </p:nvSpPr>
        <p:spPr>
          <a:xfrm>
            <a:off x="3777411" y="4286291"/>
            <a:ext cx="1925952" cy="90314"/>
          </a:xfrm>
          <a:custGeom>
            <a:avLst/>
            <a:gdLst/>
            <a:ahLst/>
            <a:cxnLst/>
            <a:rect l="0" t="0" r="0" b="0"/>
            <a:pathLst>
              <a:path w="1925952" h="90314">
                <a:moveTo>
                  <a:pt x="97359" y="22818"/>
                </a:moveTo>
                <a:lnTo>
                  <a:pt x="91291" y="28887"/>
                </a:lnTo>
                <a:lnTo>
                  <a:pt x="88233" y="30674"/>
                </a:lnTo>
                <a:lnTo>
                  <a:pt x="79133" y="33189"/>
                </a:lnTo>
                <a:lnTo>
                  <a:pt x="74602" y="33935"/>
                </a:lnTo>
                <a:lnTo>
                  <a:pt x="69041" y="34109"/>
                </a:lnTo>
                <a:lnTo>
                  <a:pt x="65780" y="35425"/>
                </a:lnTo>
                <a:lnTo>
                  <a:pt x="62336" y="37573"/>
                </a:lnTo>
                <a:lnTo>
                  <a:pt x="58770" y="40275"/>
                </a:lnTo>
                <a:lnTo>
                  <a:pt x="55123" y="43346"/>
                </a:lnTo>
                <a:lnTo>
                  <a:pt x="51421" y="46663"/>
                </a:lnTo>
                <a:lnTo>
                  <a:pt x="47684" y="50145"/>
                </a:lnTo>
                <a:lnTo>
                  <a:pt x="43922" y="52467"/>
                </a:lnTo>
                <a:lnTo>
                  <a:pt x="36356" y="55045"/>
                </a:lnTo>
                <a:lnTo>
                  <a:pt x="31023" y="56497"/>
                </a:lnTo>
                <a:lnTo>
                  <a:pt x="0" y="57098"/>
                </a:lnTo>
                <a:lnTo>
                  <a:pt x="111208" y="57109"/>
                </a:lnTo>
                <a:lnTo>
                  <a:pt x="124372" y="55838"/>
                </a:lnTo>
                <a:lnTo>
                  <a:pt x="139497" y="53722"/>
                </a:lnTo>
                <a:lnTo>
                  <a:pt x="155931" y="51041"/>
                </a:lnTo>
                <a:lnTo>
                  <a:pt x="180857" y="49253"/>
                </a:lnTo>
                <a:lnTo>
                  <a:pt x="211444" y="48061"/>
                </a:lnTo>
                <a:lnTo>
                  <a:pt x="285223" y="46738"/>
                </a:lnTo>
                <a:lnTo>
                  <a:pt x="1012832" y="45679"/>
                </a:lnTo>
                <a:lnTo>
                  <a:pt x="1031524" y="44409"/>
                </a:lnTo>
                <a:lnTo>
                  <a:pt x="1051606" y="42292"/>
                </a:lnTo>
                <a:lnTo>
                  <a:pt x="1072613" y="39611"/>
                </a:lnTo>
                <a:lnTo>
                  <a:pt x="1090428" y="37823"/>
                </a:lnTo>
                <a:lnTo>
                  <a:pt x="1132435" y="35308"/>
                </a:lnTo>
                <a:lnTo>
                  <a:pt x="1183574" y="34458"/>
                </a:lnTo>
                <a:lnTo>
                  <a:pt x="1308023" y="34290"/>
                </a:lnTo>
                <a:lnTo>
                  <a:pt x="1340078" y="33006"/>
                </a:lnTo>
                <a:lnTo>
                  <a:pt x="1366528" y="30880"/>
                </a:lnTo>
                <a:lnTo>
                  <a:pt x="1389241" y="28193"/>
                </a:lnTo>
                <a:lnTo>
                  <a:pt x="1417084" y="26401"/>
                </a:lnTo>
                <a:lnTo>
                  <a:pt x="1448345" y="25207"/>
                </a:lnTo>
                <a:lnTo>
                  <a:pt x="1481886" y="24411"/>
                </a:lnTo>
                <a:lnTo>
                  <a:pt x="1559795" y="20139"/>
                </a:lnTo>
                <a:lnTo>
                  <a:pt x="1601906" y="17222"/>
                </a:lnTo>
                <a:lnTo>
                  <a:pt x="1645220" y="15278"/>
                </a:lnTo>
                <a:lnTo>
                  <a:pt x="1770104" y="12541"/>
                </a:lnTo>
                <a:lnTo>
                  <a:pt x="1891671" y="11433"/>
                </a:lnTo>
                <a:lnTo>
                  <a:pt x="1896817" y="10148"/>
                </a:lnTo>
                <a:lnTo>
                  <a:pt x="1901517" y="8022"/>
                </a:lnTo>
                <a:lnTo>
                  <a:pt x="1905921" y="5334"/>
                </a:lnTo>
                <a:lnTo>
                  <a:pt x="1910127" y="3542"/>
                </a:lnTo>
                <a:lnTo>
                  <a:pt x="1920844" y="1020"/>
                </a:lnTo>
                <a:lnTo>
                  <a:pt x="1925951" y="0"/>
                </a:lnTo>
                <a:lnTo>
                  <a:pt x="1901826" y="6039"/>
                </a:lnTo>
                <a:lnTo>
                  <a:pt x="1888347" y="7822"/>
                </a:lnTo>
                <a:lnTo>
                  <a:pt x="1836497" y="11602"/>
                </a:lnTo>
                <a:lnTo>
                  <a:pt x="1790635" y="16987"/>
                </a:lnTo>
                <a:lnTo>
                  <a:pt x="1768500" y="20201"/>
                </a:lnTo>
                <a:lnTo>
                  <a:pt x="1726972" y="27158"/>
                </a:lnTo>
                <a:lnTo>
                  <a:pt x="1709547" y="29521"/>
                </a:lnTo>
                <a:lnTo>
                  <a:pt x="1680027" y="32148"/>
                </a:lnTo>
                <a:lnTo>
                  <a:pt x="1666821" y="34118"/>
                </a:lnTo>
                <a:lnTo>
                  <a:pt x="1654207" y="36702"/>
                </a:lnTo>
                <a:lnTo>
                  <a:pt x="1641987" y="39694"/>
                </a:lnTo>
                <a:lnTo>
                  <a:pt x="1630031" y="41689"/>
                </a:lnTo>
                <a:lnTo>
                  <a:pt x="1569920" y="48277"/>
                </a:lnTo>
                <a:lnTo>
                  <a:pt x="1547696" y="51221"/>
                </a:lnTo>
                <a:lnTo>
                  <a:pt x="1529070" y="53184"/>
                </a:lnTo>
                <a:lnTo>
                  <a:pt x="1483383" y="55945"/>
                </a:lnTo>
                <a:lnTo>
                  <a:pt x="1438237" y="58034"/>
                </a:lnTo>
                <a:lnTo>
                  <a:pt x="1423077" y="60266"/>
                </a:lnTo>
                <a:lnTo>
                  <a:pt x="1407891" y="63023"/>
                </a:lnTo>
                <a:lnTo>
                  <a:pt x="1295501" y="79040"/>
                </a:lnTo>
                <a:lnTo>
                  <a:pt x="1256800" y="83159"/>
                </a:lnTo>
                <a:lnTo>
                  <a:pt x="1222110" y="85906"/>
                </a:lnTo>
                <a:lnTo>
                  <a:pt x="1190093" y="87736"/>
                </a:lnTo>
                <a:lnTo>
                  <a:pt x="1090172" y="89771"/>
                </a:lnTo>
                <a:lnTo>
                  <a:pt x="1029744" y="90313"/>
                </a:lnTo>
                <a:lnTo>
                  <a:pt x="976759" y="89405"/>
                </a:lnTo>
                <a:lnTo>
                  <a:pt x="928735" y="87530"/>
                </a:lnTo>
                <a:lnTo>
                  <a:pt x="884019" y="85009"/>
                </a:lnTo>
                <a:lnTo>
                  <a:pt x="830079" y="79519"/>
                </a:lnTo>
                <a:lnTo>
                  <a:pt x="627703" y="53492"/>
                </a:lnTo>
                <a:lnTo>
                  <a:pt x="603321" y="50887"/>
                </a:lnTo>
                <a:lnTo>
                  <a:pt x="580717" y="47881"/>
                </a:lnTo>
                <a:lnTo>
                  <a:pt x="559298" y="44607"/>
                </a:lnTo>
                <a:lnTo>
                  <a:pt x="538668" y="41154"/>
                </a:lnTo>
                <a:lnTo>
                  <a:pt x="521105" y="38852"/>
                </a:lnTo>
                <a:lnTo>
                  <a:pt x="491430" y="36295"/>
                </a:lnTo>
                <a:lnTo>
                  <a:pt x="459371" y="34855"/>
                </a:lnTo>
                <a:lnTo>
                  <a:pt x="444111" y="33383"/>
                </a:lnTo>
                <a:lnTo>
                  <a:pt x="386508" y="26513"/>
                </a:lnTo>
                <a:lnTo>
                  <a:pt x="344181" y="23913"/>
                </a:lnTo>
                <a:lnTo>
                  <a:pt x="274349" y="23143"/>
                </a:lnTo>
                <a:lnTo>
                  <a:pt x="209888" y="22963"/>
                </a:lnTo>
                <a:lnTo>
                  <a:pt x="179998" y="21645"/>
                </a:lnTo>
                <a:lnTo>
                  <a:pt x="152452" y="19496"/>
                </a:lnTo>
                <a:lnTo>
                  <a:pt x="126467" y="16793"/>
                </a:lnTo>
                <a:lnTo>
                  <a:pt x="105334" y="14992"/>
                </a:lnTo>
                <a:lnTo>
                  <a:pt x="87436" y="13791"/>
                </a:lnTo>
                <a:lnTo>
                  <a:pt x="28779" y="113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6151404" y="1990408"/>
            <a:ext cx="319545" cy="455612"/>
          </a:xfrm>
          <a:custGeom>
            <a:avLst/>
            <a:gdLst/>
            <a:ahLst/>
            <a:cxnLst/>
            <a:rect l="0" t="0" r="0" b="0"/>
            <a:pathLst>
              <a:path w="319545" h="455612">
                <a:moveTo>
                  <a:pt x="100805" y="9842"/>
                </a:moveTo>
                <a:lnTo>
                  <a:pt x="90964" y="0"/>
                </a:lnTo>
                <a:lnTo>
                  <a:pt x="89165" y="741"/>
                </a:lnTo>
                <a:lnTo>
                  <a:pt x="83778" y="4950"/>
                </a:lnTo>
                <a:lnTo>
                  <a:pt x="81834" y="7850"/>
                </a:lnTo>
                <a:lnTo>
                  <a:pt x="78457" y="19253"/>
                </a:lnTo>
                <a:lnTo>
                  <a:pt x="72030" y="32809"/>
                </a:lnTo>
                <a:lnTo>
                  <a:pt x="62082" y="46844"/>
                </a:lnTo>
                <a:lnTo>
                  <a:pt x="58479" y="54830"/>
                </a:lnTo>
                <a:lnTo>
                  <a:pt x="54809" y="65234"/>
                </a:lnTo>
                <a:lnTo>
                  <a:pt x="51091" y="77250"/>
                </a:lnTo>
                <a:lnTo>
                  <a:pt x="44802" y="94150"/>
                </a:lnTo>
                <a:lnTo>
                  <a:pt x="27655" y="136635"/>
                </a:lnTo>
                <a:lnTo>
                  <a:pt x="21559" y="152791"/>
                </a:lnTo>
                <a:lnTo>
                  <a:pt x="17494" y="164831"/>
                </a:lnTo>
                <a:lnTo>
                  <a:pt x="14785" y="174128"/>
                </a:lnTo>
                <a:lnTo>
                  <a:pt x="11708" y="190486"/>
                </a:lnTo>
                <a:lnTo>
                  <a:pt x="4903" y="235754"/>
                </a:lnTo>
                <a:lnTo>
                  <a:pt x="2581" y="255700"/>
                </a:lnTo>
                <a:lnTo>
                  <a:pt x="1032" y="272807"/>
                </a:lnTo>
                <a:lnTo>
                  <a:pt x="0" y="288022"/>
                </a:lnTo>
                <a:lnTo>
                  <a:pt x="582" y="300705"/>
                </a:lnTo>
                <a:lnTo>
                  <a:pt x="2240" y="311701"/>
                </a:lnTo>
                <a:lnTo>
                  <a:pt x="4615" y="321571"/>
                </a:lnTo>
                <a:lnTo>
                  <a:pt x="6198" y="329421"/>
                </a:lnTo>
                <a:lnTo>
                  <a:pt x="7958" y="341530"/>
                </a:lnTo>
                <a:lnTo>
                  <a:pt x="9697" y="346537"/>
                </a:lnTo>
                <a:lnTo>
                  <a:pt x="15016" y="355487"/>
                </a:lnTo>
                <a:lnTo>
                  <a:pt x="21614" y="367085"/>
                </a:lnTo>
                <a:lnTo>
                  <a:pt x="28779" y="379437"/>
                </a:lnTo>
                <a:lnTo>
                  <a:pt x="36197" y="389159"/>
                </a:lnTo>
                <a:lnTo>
                  <a:pt x="42493" y="394800"/>
                </a:lnTo>
                <a:lnTo>
                  <a:pt x="50501" y="401101"/>
                </a:lnTo>
                <a:lnTo>
                  <a:pt x="59649" y="407841"/>
                </a:lnTo>
                <a:lnTo>
                  <a:pt x="67018" y="412334"/>
                </a:lnTo>
                <a:lnTo>
                  <a:pt x="73200" y="415330"/>
                </a:lnTo>
                <a:lnTo>
                  <a:pt x="78592" y="417327"/>
                </a:lnTo>
                <a:lnTo>
                  <a:pt x="84726" y="419929"/>
                </a:lnTo>
                <a:lnTo>
                  <a:pt x="98316" y="426206"/>
                </a:lnTo>
                <a:lnTo>
                  <a:pt x="104226" y="428388"/>
                </a:lnTo>
                <a:lnTo>
                  <a:pt x="114179" y="430812"/>
                </a:lnTo>
                <a:lnTo>
                  <a:pt x="118611" y="430189"/>
                </a:lnTo>
                <a:lnTo>
                  <a:pt x="122836" y="428503"/>
                </a:lnTo>
                <a:lnTo>
                  <a:pt x="126923" y="426109"/>
                </a:lnTo>
                <a:lnTo>
                  <a:pt x="134727" y="424513"/>
                </a:lnTo>
                <a:lnTo>
                  <a:pt x="145010" y="423449"/>
                </a:lnTo>
                <a:lnTo>
                  <a:pt x="156945" y="422740"/>
                </a:lnTo>
                <a:lnTo>
                  <a:pt x="168712" y="420997"/>
                </a:lnTo>
                <a:lnTo>
                  <a:pt x="180366" y="418565"/>
                </a:lnTo>
                <a:lnTo>
                  <a:pt x="191946" y="415674"/>
                </a:lnTo>
                <a:lnTo>
                  <a:pt x="200936" y="412476"/>
                </a:lnTo>
                <a:lnTo>
                  <a:pt x="208199" y="409075"/>
                </a:lnTo>
                <a:lnTo>
                  <a:pt x="214312" y="405537"/>
                </a:lnTo>
                <a:lnTo>
                  <a:pt x="227875" y="398220"/>
                </a:lnTo>
                <a:lnTo>
                  <a:pt x="235049" y="394490"/>
                </a:lnTo>
                <a:lnTo>
                  <a:pt x="244911" y="388194"/>
                </a:lnTo>
                <a:lnTo>
                  <a:pt x="256566" y="380187"/>
                </a:lnTo>
                <a:lnTo>
                  <a:pt x="269416" y="371038"/>
                </a:lnTo>
                <a:lnTo>
                  <a:pt x="279253" y="363669"/>
                </a:lnTo>
                <a:lnTo>
                  <a:pt x="287080" y="357487"/>
                </a:lnTo>
                <a:lnTo>
                  <a:pt x="293569" y="352095"/>
                </a:lnTo>
                <a:lnTo>
                  <a:pt x="300434" y="344690"/>
                </a:lnTo>
                <a:lnTo>
                  <a:pt x="307551" y="335944"/>
                </a:lnTo>
                <a:lnTo>
                  <a:pt x="314836" y="326303"/>
                </a:lnTo>
                <a:lnTo>
                  <a:pt x="318423" y="317336"/>
                </a:lnTo>
                <a:lnTo>
                  <a:pt x="319544" y="308818"/>
                </a:lnTo>
                <a:lnTo>
                  <a:pt x="318672" y="293850"/>
                </a:lnTo>
                <a:lnTo>
                  <a:pt x="318285" y="282964"/>
                </a:lnTo>
                <a:lnTo>
                  <a:pt x="316912" y="279553"/>
                </a:lnTo>
                <a:lnTo>
                  <a:pt x="314726" y="277279"/>
                </a:lnTo>
                <a:lnTo>
                  <a:pt x="308912" y="273483"/>
                </a:lnTo>
                <a:lnTo>
                  <a:pt x="302094" y="267562"/>
                </a:lnTo>
                <a:lnTo>
                  <a:pt x="298498" y="265475"/>
                </a:lnTo>
                <a:lnTo>
                  <a:pt x="291115" y="263156"/>
                </a:lnTo>
                <a:lnTo>
                  <a:pt x="283601" y="262126"/>
                </a:lnTo>
                <a:lnTo>
                  <a:pt x="274758" y="261668"/>
                </a:lnTo>
                <a:lnTo>
                  <a:pt x="262361" y="261464"/>
                </a:lnTo>
                <a:lnTo>
                  <a:pt x="256769" y="262680"/>
                </a:lnTo>
                <a:lnTo>
                  <a:pt x="242832" y="269189"/>
                </a:lnTo>
                <a:lnTo>
                  <a:pt x="234624" y="271157"/>
                </a:lnTo>
                <a:lnTo>
                  <a:pt x="226744" y="275418"/>
                </a:lnTo>
                <a:lnTo>
                  <a:pt x="219008" y="281546"/>
                </a:lnTo>
                <a:lnTo>
                  <a:pt x="211337" y="288502"/>
                </a:lnTo>
                <a:lnTo>
                  <a:pt x="188208" y="311172"/>
                </a:lnTo>
                <a:lnTo>
                  <a:pt x="178597" y="320719"/>
                </a:lnTo>
                <a:lnTo>
                  <a:pt x="175528" y="325043"/>
                </a:lnTo>
                <a:lnTo>
                  <a:pt x="169935" y="338467"/>
                </a:lnTo>
                <a:lnTo>
                  <a:pt x="164127" y="351054"/>
                </a:lnTo>
                <a:lnTo>
                  <a:pt x="157312" y="361728"/>
                </a:lnTo>
                <a:lnTo>
                  <a:pt x="153716" y="366352"/>
                </a:lnTo>
                <a:lnTo>
                  <a:pt x="151320" y="371975"/>
                </a:lnTo>
                <a:lnTo>
                  <a:pt x="148656" y="384997"/>
                </a:lnTo>
                <a:lnTo>
                  <a:pt x="147946" y="393295"/>
                </a:lnTo>
                <a:lnTo>
                  <a:pt x="147473" y="402637"/>
                </a:lnTo>
                <a:lnTo>
                  <a:pt x="147157" y="412675"/>
                </a:lnTo>
                <a:lnTo>
                  <a:pt x="148216" y="420637"/>
                </a:lnTo>
                <a:lnTo>
                  <a:pt x="152780" y="432871"/>
                </a:lnTo>
                <a:lnTo>
                  <a:pt x="155655" y="442541"/>
                </a:lnTo>
                <a:lnTo>
                  <a:pt x="169385" y="4556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5920740" y="2548889"/>
            <a:ext cx="937261" cy="51748"/>
          </a:xfrm>
          <a:custGeom>
            <a:avLst/>
            <a:gdLst/>
            <a:ahLst/>
            <a:cxnLst/>
            <a:rect l="0" t="0" r="0" b="0"/>
            <a:pathLst>
              <a:path w="937261" h="51748">
                <a:moveTo>
                  <a:pt x="0" y="45720"/>
                </a:moveTo>
                <a:lnTo>
                  <a:pt x="12135" y="39653"/>
                </a:lnTo>
                <a:lnTo>
                  <a:pt x="16980" y="37865"/>
                </a:lnTo>
                <a:lnTo>
                  <a:pt x="21480" y="36674"/>
                </a:lnTo>
                <a:lnTo>
                  <a:pt x="32407" y="35350"/>
                </a:lnTo>
                <a:lnTo>
                  <a:pt x="58708" y="34604"/>
                </a:lnTo>
                <a:lnTo>
                  <a:pt x="179400" y="34303"/>
                </a:lnTo>
                <a:lnTo>
                  <a:pt x="193260" y="35569"/>
                </a:lnTo>
                <a:lnTo>
                  <a:pt x="203769" y="37683"/>
                </a:lnTo>
                <a:lnTo>
                  <a:pt x="212046" y="40362"/>
                </a:lnTo>
                <a:lnTo>
                  <a:pt x="220104" y="42148"/>
                </a:lnTo>
                <a:lnTo>
                  <a:pt x="228016" y="43339"/>
                </a:lnTo>
                <a:lnTo>
                  <a:pt x="248660" y="44662"/>
                </a:lnTo>
                <a:lnTo>
                  <a:pt x="310456" y="45511"/>
                </a:lnTo>
                <a:lnTo>
                  <a:pt x="321270" y="45581"/>
                </a:lnTo>
                <a:lnTo>
                  <a:pt x="341180" y="46898"/>
                </a:lnTo>
                <a:lnTo>
                  <a:pt x="397168" y="51747"/>
                </a:lnTo>
                <a:lnTo>
                  <a:pt x="431149" y="51008"/>
                </a:lnTo>
                <a:lnTo>
                  <a:pt x="467772" y="47975"/>
                </a:lnTo>
                <a:lnTo>
                  <a:pt x="506158" y="43414"/>
                </a:lnTo>
                <a:lnTo>
                  <a:pt x="535559" y="40373"/>
                </a:lnTo>
                <a:lnTo>
                  <a:pt x="558969" y="38345"/>
                </a:lnTo>
                <a:lnTo>
                  <a:pt x="578386" y="36994"/>
                </a:lnTo>
                <a:lnTo>
                  <a:pt x="610121" y="35492"/>
                </a:lnTo>
                <a:lnTo>
                  <a:pt x="636924" y="34824"/>
                </a:lnTo>
                <a:lnTo>
                  <a:pt x="661538" y="34528"/>
                </a:lnTo>
                <a:lnTo>
                  <a:pt x="673435" y="33179"/>
                </a:lnTo>
                <a:lnTo>
                  <a:pt x="685176" y="31009"/>
                </a:lnTo>
                <a:lnTo>
                  <a:pt x="696814" y="28293"/>
                </a:lnTo>
                <a:lnTo>
                  <a:pt x="710923" y="26482"/>
                </a:lnTo>
                <a:lnTo>
                  <a:pt x="726678" y="25275"/>
                </a:lnTo>
                <a:lnTo>
                  <a:pt x="743532" y="24470"/>
                </a:lnTo>
                <a:lnTo>
                  <a:pt x="757308" y="22664"/>
                </a:lnTo>
                <a:lnTo>
                  <a:pt x="769032" y="20189"/>
                </a:lnTo>
                <a:lnTo>
                  <a:pt x="779388" y="17270"/>
                </a:lnTo>
                <a:lnTo>
                  <a:pt x="790102" y="15323"/>
                </a:lnTo>
                <a:lnTo>
                  <a:pt x="801055" y="14026"/>
                </a:lnTo>
                <a:lnTo>
                  <a:pt x="812166" y="13161"/>
                </a:lnTo>
                <a:lnTo>
                  <a:pt x="823384" y="11314"/>
                </a:lnTo>
                <a:lnTo>
                  <a:pt x="834673" y="8813"/>
                </a:lnTo>
                <a:lnTo>
                  <a:pt x="846008" y="5875"/>
                </a:lnTo>
                <a:lnTo>
                  <a:pt x="856106" y="3917"/>
                </a:lnTo>
                <a:lnTo>
                  <a:pt x="865377" y="2612"/>
                </a:lnTo>
                <a:lnTo>
                  <a:pt x="883722" y="1161"/>
                </a:lnTo>
                <a:lnTo>
                  <a:pt x="912929" y="344"/>
                </a:lnTo>
                <a:lnTo>
                  <a:pt x="9372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7178040" y="2491739"/>
            <a:ext cx="320041" cy="11431"/>
          </a:xfrm>
          <a:custGeom>
            <a:avLst/>
            <a:gdLst/>
            <a:ahLst/>
            <a:cxnLst/>
            <a:rect l="0" t="0" r="0" b="0"/>
            <a:pathLst>
              <a:path w="320041" h="11431">
                <a:moveTo>
                  <a:pt x="0" y="11430"/>
                </a:moveTo>
                <a:lnTo>
                  <a:pt x="6068" y="5363"/>
                </a:lnTo>
                <a:lnTo>
                  <a:pt x="9125" y="3575"/>
                </a:lnTo>
                <a:lnTo>
                  <a:pt x="12433" y="2384"/>
                </a:lnTo>
                <a:lnTo>
                  <a:pt x="15908" y="1589"/>
                </a:lnTo>
                <a:lnTo>
                  <a:pt x="19495" y="2330"/>
                </a:lnTo>
                <a:lnTo>
                  <a:pt x="23156" y="4093"/>
                </a:lnTo>
                <a:lnTo>
                  <a:pt x="26867" y="6539"/>
                </a:lnTo>
                <a:lnTo>
                  <a:pt x="30612" y="6899"/>
                </a:lnTo>
                <a:lnTo>
                  <a:pt x="34377" y="5870"/>
                </a:lnTo>
                <a:lnTo>
                  <a:pt x="38159" y="3913"/>
                </a:lnTo>
                <a:lnTo>
                  <a:pt x="55919" y="2609"/>
                </a:lnTo>
                <a:lnTo>
                  <a:pt x="82998" y="1740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7132319" y="2594609"/>
            <a:ext cx="377191" cy="45721"/>
          </a:xfrm>
          <a:custGeom>
            <a:avLst/>
            <a:gdLst/>
            <a:ahLst/>
            <a:cxnLst/>
            <a:rect l="0" t="0" r="0" b="0"/>
            <a:pathLst>
              <a:path w="377191" h="45721">
                <a:moveTo>
                  <a:pt x="0" y="45720"/>
                </a:moveTo>
                <a:lnTo>
                  <a:pt x="37828" y="45720"/>
                </a:lnTo>
                <a:lnTo>
                  <a:pt x="49349" y="43180"/>
                </a:lnTo>
                <a:lnTo>
                  <a:pt x="85857" y="33585"/>
                </a:lnTo>
                <a:lnTo>
                  <a:pt x="101688" y="30010"/>
                </a:lnTo>
                <a:lnTo>
                  <a:pt x="114782" y="27627"/>
                </a:lnTo>
                <a:lnTo>
                  <a:pt x="126052" y="26038"/>
                </a:lnTo>
                <a:lnTo>
                  <a:pt x="137375" y="23709"/>
                </a:lnTo>
                <a:lnTo>
                  <a:pt x="148734" y="20886"/>
                </a:lnTo>
                <a:lnTo>
                  <a:pt x="160115" y="17734"/>
                </a:lnTo>
                <a:lnTo>
                  <a:pt x="171514" y="15633"/>
                </a:lnTo>
                <a:lnTo>
                  <a:pt x="182923" y="14232"/>
                </a:lnTo>
                <a:lnTo>
                  <a:pt x="194339" y="13298"/>
                </a:lnTo>
                <a:lnTo>
                  <a:pt x="285897" y="3944"/>
                </a:lnTo>
                <a:lnTo>
                  <a:pt x="302358" y="2630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7749540" y="2514755"/>
            <a:ext cx="868680" cy="45252"/>
          </a:xfrm>
          <a:custGeom>
            <a:avLst/>
            <a:gdLst/>
            <a:ahLst/>
            <a:cxnLst/>
            <a:rect l="0" t="0" r="0" b="0"/>
            <a:pathLst>
              <a:path w="868680" h="45252">
                <a:moveTo>
                  <a:pt x="0" y="34134"/>
                </a:moveTo>
                <a:lnTo>
                  <a:pt x="18202" y="40202"/>
                </a:lnTo>
                <a:lnTo>
                  <a:pt x="24835" y="41990"/>
                </a:lnTo>
                <a:lnTo>
                  <a:pt x="30526" y="43181"/>
                </a:lnTo>
                <a:lnTo>
                  <a:pt x="41507" y="44505"/>
                </a:lnTo>
                <a:lnTo>
                  <a:pt x="61970" y="45251"/>
                </a:lnTo>
                <a:lnTo>
                  <a:pt x="87929" y="44201"/>
                </a:lnTo>
                <a:lnTo>
                  <a:pt x="101799" y="42116"/>
                </a:lnTo>
                <a:lnTo>
                  <a:pt x="117396" y="39455"/>
                </a:lnTo>
                <a:lnTo>
                  <a:pt x="131603" y="37682"/>
                </a:lnTo>
                <a:lnTo>
                  <a:pt x="144885" y="36499"/>
                </a:lnTo>
                <a:lnTo>
                  <a:pt x="157551" y="35711"/>
                </a:lnTo>
                <a:lnTo>
                  <a:pt x="173613" y="33915"/>
                </a:lnTo>
                <a:lnTo>
                  <a:pt x="288246" y="18364"/>
                </a:lnTo>
                <a:lnTo>
                  <a:pt x="311543" y="16001"/>
                </a:lnTo>
                <a:lnTo>
                  <a:pt x="332155" y="14425"/>
                </a:lnTo>
                <a:lnTo>
                  <a:pt x="350977" y="13375"/>
                </a:lnTo>
                <a:lnTo>
                  <a:pt x="368604" y="11405"/>
                </a:lnTo>
                <a:lnTo>
                  <a:pt x="385436" y="8821"/>
                </a:lnTo>
                <a:lnTo>
                  <a:pt x="401737" y="5829"/>
                </a:lnTo>
                <a:lnTo>
                  <a:pt x="422765" y="3834"/>
                </a:lnTo>
                <a:lnTo>
                  <a:pt x="446943" y="2504"/>
                </a:lnTo>
                <a:lnTo>
                  <a:pt x="473222" y="1618"/>
                </a:lnTo>
                <a:lnTo>
                  <a:pt x="727167" y="0"/>
                </a:lnTo>
                <a:lnTo>
                  <a:pt x="754017" y="1218"/>
                </a:lnTo>
                <a:lnTo>
                  <a:pt x="774458" y="3300"/>
                </a:lnTo>
                <a:lnTo>
                  <a:pt x="790626" y="5958"/>
                </a:lnTo>
                <a:lnTo>
                  <a:pt x="802674" y="7730"/>
                </a:lnTo>
                <a:lnTo>
                  <a:pt x="811975" y="8912"/>
                </a:lnTo>
                <a:lnTo>
                  <a:pt x="828237" y="10224"/>
                </a:lnTo>
                <a:lnTo>
                  <a:pt x="868679" y="1127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8002789" y="2617469"/>
            <a:ext cx="306602" cy="502921"/>
          </a:xfrm>
          <a:custGeom>
            <a:avLst/>
            <a:gdLst/>
            <a:ahLst/>
            <a:cxnLst/>
            <a:rect l="0" t="0" r="0" b="0"/>
            <a:pathLst>
              <a:path w="306602" h="502921">
                <a:moveTo>
                  <a:pt x="146801" y="0"/>
                </a:moveTo>
                <a:lnTo>
                  <a:pt x="119933" y="26869"/>
                </a:lnTo>
                <a:lnTo>
                  <a:pt x="117459" y="30613"/>
                </a:lnTo>
                <a:lnTo>
                  <a:pt x="114710" y="38159"/>
                </a:lnTo>
                <a:lnTo>
                  <a:pt x="106715" y="49133"/>
                </a:lnTo>
                <a:lnTo>
                  <a:pt x="101027" y="55616"/>
                </a:lnTo>
                <a:lnTo>
                  <a:pt x="97235" y="62477"/>
                </a:lnTo>
                <a:lnTo>
                  <a:pt x="93021" y="76875"/>
                </a:lnTo>
                <a:lnTo>
                  <a:pt x="88088" y="86810"/>
                </a:lnTo>
                <a:lnTo>
                  <a:pt x="80988" y="98513"/>
                </a:lnTo>
                <a:lnTo>
                  <a:pt x="72446" y="111396"/>
                </a:lnTo>
                <a:lnTo>
                  <a:pt x="65481" y="122524"/>
                </a:lnTo>
                <a:lnTo>
                  <a:pt x="59567" y="132483"/>
                </a:lnTo>
                <a:lnTo>
                  <a:pt x="54355" y="141662"/>
                </a:lnTo>
                <a:lnTo>
                  <a:pt x="45177" y="158634"/>
                </a:lnTo>
                <a:lnTo>
                  <a:pt x="28937" y="190227"/>
                </a:lnTo>
                <a:lnTo>
                  <a:pt x="25045" y="199208"/>
                </a:lnTo>
                <a:lnTo>
                  <a:pt x="21180" y="209005"/>
                </a:lnTo>
                <a:lnTo>
                  <a:pt x="17334" y="219347"/>
                </a:lnTo>
                <a:lnTo>
                  <a:pt x="13059" y="234225"/>
                </a:lnTo>
                <a:lnTo>
                  <a:pt x="9890" y="246340"/>
                </a:lnTo>
                <a:lnTo>
                  <a:pt x="4248" y="260191"/>
                </a:lnTo>
                <a:lnTo>
                  <a:pt x="2236" y="269981"/>
                </a:lnTo>
                <a:lnTo>
                  <a:pt x="894" y="281588"/>
                </a:lnTo>
                <a:lnTo>
                  <a:pt x="0" y="294405"/>
                </a:lnTo>
                <a:lnTo>
                  <a:pt x="673" y="304220"/>
                </a:lnTo>
                <a:lnTo>
                  <a:pt x="4809" y="318513"/>
                </a:lnTo>
                <a:lnTo>
                  <a:pt x="6419" y="326642"/>
                </a:lnTo>
                <a:lnTo>
                  <a:pt x="7493" y="335871"/>
                </a:lnTo>
                <a:lnTo>
                  <a:pt x="8209" y="345834"/>
                </a:lnTo>
                <a:lnTo>
                  <a:pt x="11226" y="356287"/>
                </a:lnTo>
                <a:lnTo>
                  <a:pt x="15778" y="367064"/>
                </a:lnTo>
                <a:lnTo>
                  <a:pt x="21352" y="378060"/>
                </a:lnTo>
                <a:lnTo>
                  <a:pt x="30932" y="393664"/>
                </a:lnTo>
                <a:lnTo>
                  <a:pt x="59566" y="432232"/>
                </a:lnTo>
                <a:lnTo>
                  <a:pt x="68325" y="440555"/>
                </a:lnTo>
                <a:lnTo>
                  <a:pt x="76703" y="446104"/>
                </a:lnTo>
                <a:lnTo>
                  <a:pt x="84829" y="449802"/>
                </a:lnTo>
                <a:lnTo>
                  <a:pt x="91516" y="453539"/>
                </a:lnTo>
                <a:lnTo>
                  <a:pt x="97244" y="457299"/>
                </a:lnTo>
                <a:lnTo>
                  <a:pt x="102334" y="461076"/>
                </a:lnTo>
                <a:lnTo>
                  <a:pt x="108265" y="463594"/>
                </a:lnTo>
                <a:lnTo>
                  <a:pt x="114760" y="465273"/>
                </a:lnTo>
                <a:lnTo>
                  <a:pt x="121631" y="466392"/>
                </a:lnTo>
                <a:lnTo>
                  <a:pt x="130021" y="468408"/>
                </a:lnTo>
                <a:lnTo>
                  <a:pt x="139424" y="471022"/>
                </a:lnTo>
                <a:lnTo>
                  <a:pt x="149503" y="474035"/>
                </a:lnTo>
                <a:lnTo>
                  <a:pt x="160032" y="476043"/>
                </a:lnTo>
                <a:lnTo>
                  <a:pt x="170862" y="477382"/>
                </a:lnTo>
                <a:lnTo>
                  <a:pt x="181892" y="478275"/>
                </a:lnTo>
                <a:lnTo>
                  <a:pt x="191785" y="477600"/>
                </a:lnTo>
                <a:lnTo>
                  <a:pt x="200920" y="475880"/>
                </a:lnTo>
                <a:lnTo>
                  <a:pt x="209550" y="473464"/>
                </a:lnTo>
                <a:lnTo>
                  <a:pt x="229299" y="467392"/>
                </a:lnTo>
                <a:lnTo>
                  <a:pt x="239900" y="463995"/>
                </a:lnTo>
                <a:lnTo>
                  <a:pt x="249507" y="460460"/>
                </a:lnTo>
                <a:lnTo>
                  <a:pt x="258451" y="456834"/>
                </a:lnTo>
                <a:lnTo>
                  <a:pt x="266955" y="453146"/>
                </a:lnTo>
                <a:lnTo>
                  <a:pt x="273893" y="449417"/>
                </a:lnTo>
                <a:lnTo>
                  <a:pt x="279789" y="445662"/>
                </a:lnTo>
                <a:lnTo>
                  <a:pt x="284989" y="441888"/>
                </a:lnTo>
                <a:lnTo>
                  <a:pt x="294154" y="434308"/>
                </a:lnTo>
                <a:lnTo>
                  <a:pt x="298376" y="430509"/>
                </a:lnTo>
                <a:lnTo>
                  <a:pt x="301191" y="426706"/>
                </a:lnTo>
                <a:lnTo>
                  <a:pt x="304319" y="419094"/>
                </a:lnTo>
                <a:lnTo>
                  <a:pt x="306079" y="407669"/>
                </a:lnTo>
                <a:lnTo>
                  <a:pt x="306491" y="393276"/>
                </a:lnTo>
                <a:lnTo>
                  <a:pt x="306601" y="384104"/>
                </a:lnTo>
                <a:lnTo>
                  <a:pt x="305404" y="376720"/>
                </a:lnTo>
                <a:lnTo>
                  <a:pt x="300687" y="365128"/>
                </a:lnTo>
                <a:lnTo>
                  <a:pt x="297745" y="355743"/>
                </a:lnTo>
                <a:lnTo>
                  <a:pt x="296960" y="351462"/>
                </a:lnTo>
                <a:lnTo>
                  <a:pt x="295167" y="348608"/>
                </a:lnTo>
                <a:lnTo>
                  <a:pt x="292702" y="346706"/>
                </a:lnTo>
                <a:lnTo>
                  <a:pt x="289788" y="345437"/>
                </a:lnTo>
                <a:lnTo>
                  <a:pt x="283164" y="344028"/>
                </a:lnTo>
                <a:lnTo>
                  <a:pt x="275987" y="343402"/>
                </a:lnTo>
                <a:lnTo>
                  <a:pt x="268563" y="343123"/>
                </a:lnTo>
                <a:lnTo>
                  <a:pt x="257244" y="342966"/>
                </a:lnTo>
                <a:lnTo>
                  <a:pt x="252179" y="345485"/>
                </a:lnTo>
                <a:lnTo>
                  <a:pt x="246263" y="349703"/>
                </a:lnTo>
                <a:lnTo>
                  <a:pt x="239779" y="355056"/>
                </a:lnTo>
                <a:lnTo>
                  <a:pt x="232916" y="361164"/>
                </a:lnTo>
                <a:lnTo>
                  <a:pt x="218518" y="374724"/>
                </a:lnTo>
                <a:lnTo>
                  <a:pt x="202199" y="390571"/>
                </a:lnTo>
                <a:lnTo>
                  <a:pt x="193436" y="402611"/>
                </a:lnTo>
                <a:lnTo>
                  <a:pt x="186577" y="415158"/>
                </a:lnTo>
                <a:lnTo>
                  <a:pt x="181446" y="430632"/>
                </a:lnTo>
                <a:lnTo>
                  <a:pt x="175745" y="443699"/>
                </a:lnTo>
                <a:lnTo>
                  <a:pt x="172446" y="452009"/>
                </a:lnTo>
                <a:lnTo>
                  <a:pt x="165396" y="471404"/>
                </a:lnTo>
                <a:lnTo>
                  <a:pt x="164277" y="479369"/>
                </a:lnTo>
                <a:lnTo>
                  <a:pt x="164801" y="485949"/>
                </a:lnTo>
                <a:lnTo>
                  <a:pt x="169661" y="5029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6195059" y="2823209"/>
            <a:ext cx="434342" cy="285751"/>
          </a:xfrm>
          <a:custGeom>
            <a:avLst/>
            <a:gdLst/>
            <a:ahLst/>
            <a:cxnLst/>
            <a:rect l="0" t="0" r="0" b="0"/>
            <a:pathLst>
              <a:path w="434342" h="285751">
                <a:moveTo>
                  <a:pt x="0" y="0"/>
                </a:moveTo>
                <a:lnTo>
                  <a:pt x="12136" y="12136"/>
                </a:lnTo>
                <a:lnTo>
                  <a:pt x="15711" y="16981"/>
                </a:lnTo>
                <a:lnTo>
                  <a:pt x="19683" y="25751"/>
                </a:lnTo>
                <a:lnTo>
                  <a:pt x="22012" y="28597"/>
                </a:lnTo>
                <a:lnTo>
                  <a:pt x="24835" y="30495"/>
                </a:lnTo>
                <a:lnTo>
                  <a:pt x="27987" y="31760"/>
                </a:lnTo>
                <a:lnTo>
                  <a:pt x="38490" y="39609"/>
                </a:lnTo>
                <a:lnTo>
                  <a:pt x="45893" y="46391"/>
                </a:lnTo>
                <a:lnTo>
                  <a:pt x="49646" y="49977"/>
                </a:lnTo>
                <a:lnTo>
                  <a:pt x="53417" y="52368"/>
                </a:lnTo>
                <a:lnTo>
                  <a:pt x="64794" y="57004"/>
                </a:lnTo>
                <a:lnTo>
                  <a:pt x="72401" y="62588"/>
                </a:lnTo>
                <a:lnTo>
                  <a:pt x="78747" y="67126"/>
                </a:lnTo>
                <a:lnTo>
                  <a:pt x="95959" y="78941"/>
                </a:lnTo>
                <a:lnTo>
                  <a:pt x="104613" y="84377"/>
                </a:lnTo>
                <a:lnTo>
                  <a:pt x="112922" y="89272"/>
                </a:lnTo>
                <a:lnTo>
                  <a:pt x="121001" y="93805"/>
                </a:lnTo>
                <a:lnTo>
                  <a:pt x="136752" y="102228"/>
                </a:lnTo>
                <a:lnTo>
                  <a:pt x="167560" y="117984"/>
                </a:lnTo>
                <a:lnTo>
                  <a:pt x="179458" y="125674"/>
                </a:lnTo>
                <a:lnTo>
                  <a:pt x="190250" y="133325"/>
                </a:lnTo>
                <a:lnTo>
                  <a:pt x="243463" y="164533"/>
                </a:lnTo>
                <a:lnTo>
                  <a:pt x="255018" y="171919"/>
                </a:lnTo>
                <a:lnTo>
                  <a:pt x="263993" y="178113"/>
                </a:lnTo>
                <a:lnTo>
                  <a:pt x="271245" y="183512"/>
                </a:lnTo>
                <a:lnTo>
                  <a:pt x="282430" y="190921"/>
                </a:lnTo>
                <a:lnTo>
                  <a:pt x="311791" y="209314"/>
                </a:lnTo>
                <a:lnTo>
                  <a:pt x="324701" y="217013"/>
                </a:lnTo>
                <a:lnTo>
                  <a:pt x="335848" y="223416"/>
                </a:lnTo>
                <a:lnTo>
                  <a:pt x="345819" y="228954"/>
                </a:lnTo>
                <a:lnTo>
                  <a:pt x="353736" y="233916"/>
                </a:lnTo>
                <a:lnTo>
                  <a:pt x="365920" y="242816"/>
                </a:lnTo>
                <a:lnTo>
                  <a:pt x="375568" y="247619"/>
                </a:lnTo>
                <a:lnTo>
                  <a:pt x="379919" y="248899"/>
                </a:lnTo>
                <a:lnTo>
                  <a:pt x="388139" y="253709"/>
                </a:lnTo>
                <a:lnTo>
                  <a:pt x="397297" y="260080"/>
                </a:lnTo>
                <a:lnTo>
                  <a:pt x="409833" y="267145"/>
                </a:lnTo>
                <a:lnTo>
                  <a:pt x="417098" y="271131"/>
                </a:lnTo>
                <a:lnTo>
                  <a:pt x="434341" y="2857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6309359" y="2811779"/>
            <a:ext cx="215583" cy="422911"/>
          </a:xfrm>
          <a:custGeom>
            <a:avLst/>
            <a:gdLst/>
            <a:ahLst/>
            <a:cxnLst/>
            <a:rect l="0" t="0" r="0" b="0"/>
            <a:pathLst>
              <a:path w="215583" h="422911">
                <a:moveTo>
                  <a:pt x="205741" y="0"/>
                </a:moveTo>
                <a:lnTo>
                  <a:pt x="211808" y="18204"/>
                </a:lnTo>
                <a:lnTo>
                  <a:pt x="214787" y="30528"/>
                </a:lnTo>
                <a:lnTo>
                  <a:pt x="215582" y="35592"/>
                </a:lnTo>
                <a:lnTo>
                  <a:pt x="213077" y="47992"/>
                </a:lnTo>
                <a:lnTo>
                  <a:pt x="204528" y="72640"/>
                </a:lnTo>
                <a:lnTo>
                  <a:pt x="201122" y="82717"/>
                </a:lnTo>
                <a:lnTo>
                  <a:pt x="195042" y="97055"/>
                </a:lnTo>
                <a:lnTo>
                  <a:pt x="178126" y="133306"/>
                </a:lnTo>
                <a:lnTo>
                  <a:pt x="123724" y="243873"/>
                </a:lnTo>
                <a:lnTo>
                  <a:pt x="112963" y="261642"/>
                </a:lnTo>
                <a:lnTo>
                  <a:pt x="101979" y="277298"/>
                </a:lnTo>
                <a:lnTo>
                  <a:pt x="90846" y="291546"/>
                </a:lnTo>
                <a:lnTo>
                  <a:pt x="83424" y="303584"/>
                </a:lnTo>
                <a:lnTo>
                  <a:pt x="78476" y="314150"/>
                </a:lnTo>
                <a:lnTo>
                  <a:pt x="75178" y="323733"/>
                </a:lnTo>
                <a:lnTo>
                  <a:pt x="66628" y="337742"/>
                </a:lnTo>
                <a:lnTo>
                  <a:pt x="54579" y="354702"/>
                </a:lnTo>
                <a:lnTo>
                  <a:pt x="29338" y="387515"/>
                </a:lnTo>
                <a:lnTo>
                  <a:pt x="20829" y="398044"/>
                </a:lnTo>
                <a:lnTo>
                  <a:pt x="0" y="4229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2617808" y="4143647"/>
            <a:ext cx="1131233" cy="485208"/>
          </a:xfrm>
          <a:custGeom>
            <a:avLst/>
            <a:gdLst/>
            <a:ahLst/>
            <a:cxnLst/>
            <a:rect l="0" t="0" r="0" b="0"/>
            <a:pathLst>
              <a:path w="1131233" h="485208">
                <a:moveTo>
                  <a:pt x="1131232" y="154032"/>
                </a:moveTo>
                <a:lnTo>
                  <a:pt x="1119096" y="141897"/>
                </a:lnTo>
                <a:lnTo>
                  <a:pt x="1114251" y="138322"/>
                </a:lnTo>
                <a:lnTo>
                  <a:pt x="1099472" y="132114"/>
                </a:lnTo>
                <a:lnTo>
                  <a:pt x="1091624" y="131452"/>
                </a:lnTo>
                <a:lnTo>
                  <a:pt x="1088316" y="130089"/>
                </a:lnTo>
                <a:lnTo>
                  <a:pt x="1064071" y="115288"/>
                </a:lnTo>
                <a:lnTo>
                  <a:pt x="1034993" y="100866"/>
                </a:lnTo>
                <a:lnTo>
                  <a:pt x="1025806" y="98652"/>
                </a:lnTo>
                <a:lnTo>
                  <a:pt x="1014102" y="90896"/>
                </a:lnTo>
                <a:lnTo>
                  <a:pt x="1007425" y="85272"/>
                </a:lnTo>
                <a:lnTo>
                  <a:pt x="979825" y="71288"/>
                </a:lnTo>
                <a:lnTo>
                  <a:pt x="955143" y="59684"/>
                </a:lnTo>
                <a:lnTo>
                  <a:pt x="929780" y="48600"/>
                </a:lnTo>
                <a:lnTo>
                  <a:pt x="901221" y="41090"/>
                </a:lnTo>
                <a:lnTo>
                  <a:pt x="875403" y="32656"/>
                </a:lnTo>
                <a:lnTo>
                  <a:pt x="854970" y="30237"/>
                </a:lnTo>
                <a:lnTo>
                  <a:pt x="773504" y="22808"/>
                </a:lnTo>
                <a:lnTo>
                  <a:pt x="747967" y="19559"/>
                </a:lnTo>
                <a:lnTo>
                  <a:pt x="727132" y="16124"/>
                </a:lnTo>
                <a:lnTo>
                  <a:pt x="693822" y="10190"/>
                </a:lnTo>
                <a:lnTo>
                  <a:pt x="599074" y="0"/>
                </a:lnTo>
                <a:lnTo>
                  <a:pt x="564093" y="60"/>
                </a:lnTo>
                <a:lnTo>
                  <a:pt x="551210" y="1854"/>
                </a:lnTo>
                <a:lnTo>
                  <a:pt x="460263" y="10447"/>
                </a:lnTo>
                <a:lnTo>
                  <a:pt x="432459" y="13859"/>
                </a:lnTo>
                <a:lnTo>
                  <a:pt x="410114" y="17403"/>
                </a:lnTo>
                <a:lnTo>
                  <a:pt x="391406" y="21036"/>
                </a:lnTo>
                <a:lnTo>
                  <a:pt x="371314" y="25998"/>
                </a:lnTo>
                <a:lnTo>
                  <a:pt x="350300" y="31846"/>
                </a:lnTo>
                <a:lnTo>
                  <a:pt x="309171" y="43847"/>
                </a:lnTo>
                <a:lnTo>
                  <a:pt x="273958" y="53415"/>
                </a:lnTo>
                <a:lnTo>
                  <a:pt x="256186" y="60284"/>
                </a:lnTo>
                <a:lnTo>
                  <a:pt x="237988" y="68673"/>
                </a:lnTo>
                <a:lnTo>
                  <a:pt x="219506" y="78077"/>
                </a:lnTo>
                <a:lnTo>
                  <a:pt x="203374" y="88155"/>
                </a:lnTo>
                <a:lnTo>
                  <a:pt x="188810" y="98684"/>
                </a:lnTo>
                <a:lnTo>
                  <a:pt x="175291" y="109514"/>
                </a:lnTo>
                <a:lnTo>
                  <a:pt x="165008" y="118003"/>
                </a:lnTo>
                <a:lnTo>
                  <a:pt x="150195" y="130823"/>
                </a:lnTo>
                <a:lnTo>
                  <a:pt x="132606" y="147527"/>
                </a:lnTo>
                <a:lnTo>
                  <a:pt x="122581" y="157316"/>
                </a:lnTo>
                <a:lnTo>
                  <a:pt x="114628" y="166381"/>
                </a:lnTo>
                <a:lnTo>
                  <a:pt x="108056" y="174965"/>
                </a:lnTo>
                <a:lnTo>
                  <a:pt x="82315" y="213059"/>
                </a:lnTo>
                <a:lnTo>
                  <a:pt x="76354" y="222594"/>
                </a:lnTo>
                <a:lnTo>
                  <a:pt x="71110" y="231490"/>
                </a:lnTo>
                <a:lnTo>
                  <a:pt x="66344" y="239961"/>
                </a:lnTo>
                <a:lnTo>
                  <a:pt x="57662" y="256146"/>
                </a:lnTo>
                <a:lnTo>
                  <a:pt x="49569" y="270536"/>
                </a:lnTo>
                <a:lnTo>
                  <a:pt x="41739" y="281165"/>
                </a:lnTo>
                <a:lnTo>
                  <a:pt x="34026" y="293509"/>
                </a:lnTo>
                <a:lnTo>
                  <a:pt x="30191" y="300357"/>
                </a:lnTo>
                <a:lnTo>
                  <a:pt x="25095" y="308732"/>
                </a:lnTo>
                <a:lnTo>
                  <a:pt x="12659" y="328198"/>
                </a:lnTo>
                <a:lnTo>
                  <a:pt x="5438" y="342776"/>
                </a:lnTo>
                <a:lnTo>
                  <a:pt x="2229" y="354759"/>
                </a:lnTo>
                <a:lnTo>
                  <a:pt x="803" y="368551"/>
                </a:lnTo>
                <a:lnTo>
                  <a:pt x="169" y="379761"/>
                </a:lnTo>
                <a:lnTo>
                  <a:pt x="0" y="384528"/>
                </a:lnTo>
                <a:lnTo>
                  <a:pt x="3199" y="396598"/>
                </a:lnTo>
                <a:lnTo>
                  <a:pt x="10123" y="411699"/>
                </a:lnTo>
                <a:lnTo>
                  <a:pt x="15526" y="421060"/>
                </a:lnTo>
                <a:lnTo>
                  <a:pt x="21668" y="431111"/>
                </a:lnTo>
                <a:lnTo>
                  <a:pt x="27033" y="437812"/>
                </a:lnTo>
                <a:lnTo>
                  <a:pt x="31879" y="442278"/>
                </a:lnTo>
                <a:lnTo>
                  <a:pt x="48782" y="455515"/>
                </a:lnTo>
                <a:lnTo>
                  <a:pt x="72636" y="466599"/>
                </a:lnTo>
                <a:lnTo>
                  <a:pt x="96441" y="474137"/>
                </a:lnTo>
                <a:lnTo>
                  <a:pt x="122685" y="480452"/>
                </a:lnTo>
                <a:lnTo>
                  <a:pt x="147049" y="483258"/>
                </a:lnTo>
                <a:lnTo>
                  <a:pt x="173964" y="484505"/>
                </a:lnTo>
                <a:lnTo>
                  <a:pt x="214290" y="485207"/>
                </a:lnTo>
                <a:lnTo>
                  <a:pt x="248722" y="484101"/>
                </a:lnTo>
                <a:lnTo>
                  <a:pt x="336488" y="477608"/>
                </a:lnTo>
                <a:lnTo>
                  <a:pt x="375422" y="475644"/>
                </a:lnTo>
                <a:lnTo>
                  <a:pt x="402040" y="471384"/>
                </a:lnTo>
                <a:lnTo>
                  <a:pt x="424876" y="466527"/>
                </a:lnTo>
                <a:lnTo>
                  <a:pt x="451959" y="464369"/>
                </a:lnTo>
                <a:lnTo>
                  <a:pt x="477543" y="463410"/>
                </a:lnTo>
                <a:lnTo>
                  <a:pt x="489699" y="463154"/>
                </a:lnTo>
                <a:lnTo>
                  <a:pt x="513043" y="460444"/>
                </a:lnTo>
                <a:lnTo>
                  <a:pt x="607281" y="447033"/>
                </a:lnTo>
                <a:lnTo>
                  <a:pt x="629531" y="444616"/>
                </a:lnTo>
                <a:lnTo>
                  <a:pt x="648175" y="443005"/>
                </a:lnTo>
                <a:lnTo>
                  <a:pt x="672033" y="439391"/>
                </a:lnTo>
                <a:lnTo>
                  <a:pt x="699370" y="434441"/>
                </a:lnTo>
                <a:lnTo>
                  <a:pt x="862670" y="402039"/>
                </a:lnTo>
                <a:lnTo>
                  <a:pt x="891644" y="394221"/>
                </a:lnTo>
                <a:lnTo>
                  <a:pt x="937009" y="378854"/>
                </a:lnTo>
                <a:lnTo>
                  <a:pt x="965170" y="367402"/>
                </a:lnTo>
                <a:lnTo>
                  <a:pt x="989600" y="355965"/>
                </a:lnTo>
                <a:lnTo>
                  <a:pt x="1011981" y="341571"/>
                </a:lnTo>
                <a:lnTo>
                  <a:pt x="1025061" y="332398"/>
                </a:lnTo>
                <a:lnTo>
                  <a:pt x="1037592" y="322473"/>
                </a:lnTo>
                <a:lnTo>
                  <a:pt x="1049755" y="312046"/>
                </a:lnTo>
                <a:lnTo>
                  <a:pt x="1061674" y="301285"/>
                </a:lnTo>
                <a:lnTo>
                  <a:pt x="1069620" y="291571"/>
                </a:lnTo>
                <a:lnTo>
                  <a:pt x="1074917" y="282555"/>
                </a:lnTo>
                <a:lnTo>
                  <a:pt x="1078448" y="274004"/>
                </a:lnTo>
                <a:lnTo>
                  <a:pt x="1082073" y="265763"/>
                </a:lnTo>
                <a:lnTo>
                  <a:pt x="1089487" y="249834"/>
                </a:lnTo>
                <a:lnTo>
                  <a:pt x="1097015" y="237674"/>
                </a:lnTo>
                <a:lnTo>
                  <a:pt x="1100801" y="232654"/>
                </a:lnTo>
                <a:lnTo>
                  <a:pt x="1103324" y="226766"/>
                </a:lnTo>
                <a:lnTo>
                  <a:pt x="1106128" y="213452"/>
                </a:lnTo>
                <a:lnTo>
                  <a:pt x="1106876" y="205076"/>
                </a:lnTo>
                <a:lnTo>
                  <a:pt x="1107375" y="195681"/>
                </a:lnTo>
                <a:lnTo>
                  <a:pt x="1107707" y="185608"/>
                </a:lnTo>
                <a:lnTo>
                  <a:pt x="1106658" y="176353"/>
                </a:lnTo>
                <a:lnTo>
                  <a:pt x="1104689" y="167643"/>
                </a:lnTo>
                <a:lnTo>
                  <a:pt x="1100385" y="152461"/>
                </a:lnTo>
                <a:lnTo>
                  <a:pt x="1098472" y="141481"/>
                </a:lnTo>
                <a:lnTo>
                  <a:pt x="1094152" y="134235"/>
                </a:lnTo>
                <a:lnTo>
                  <a:pt x="1087462" y="125594"/>
                </a:lnTo>
                <a:lnTo>
                  <a:pt x="1072408" y="108373"/>
                </a:lnTo>
                <a:lnTo>
                  <a:pt x="1061484" y="96486"/>
                </a:lnTo>
                <a:lnTo>
                  <a:pt x="1055523" y="92808"/>
                </a:lnTo>
                <a:lnTo>
                  <a:pt x="1042127" y="88722"/>
                </a:lnTo>
                <a:lnTo>
                  <a:pt x="1012830" y="86098"/>
                </a:lnTo>
                <a:lnTo>
                  <a:pt x="982584" y="85580"/>
                </a:lnTo>
                <a:lnTo>
                  <a:pt x="974983" y="85537"/>
                </a:lnTo>
                <a:lnTo>
                  <a:pt x="968646" y="86779"/>
                </a:lnTo>
                <a:lnTo>
                  <a:pt x="948351" y="9688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7795259" y="2011679"/>
            <a:ext cx="205742" cy="307788"/>
          </a:xfrm>
          <a:custGeom>
            <a:avLst/>
            <a:gdLst/>
            <a:ahLst/>
            <a:cxnLst/>
            <a:rect l="0" t="0" r="0" b="0"/>
            <a:pathLst>
              <a:path w="205742" h="307788">
                <a:moveTo>
                  <a:pt x="0" y="0"/>
                </a:moveTo>
                <a:lnTo>
                  <a:pt x="6068" y="6068"/>
                </a:lnTo>
                <a:lnTo>
                  <a:pt x="7856" y="10396"/>
                </a:lnTo>
                <a:lnTo>
                  <a:pt x="9047" y="15821"/>
                </a:lnTo>
                <a:lnTo>
                  <a:pt x="9842" y="21977"/>
                </a:lnTo>
                <a:lnTo>
                  <a:pt x="11641" y="27352"/>
                </a:lnTo>
                <a:lnTo>
                  <a:pt x="17027" y="36710"/>
                </a:lnTo>
                <a:lnTo>
                  <a:pt x="20243" y="42253"/>
                </a:lnTo>
                <a:lnTo>
                  <a:pt x="27200" y="55186"/>
                </a:lnTo>
                <a:lnTo>
                  <a:pt x="38258" y="76747"/>
                </a:lnTo>
                <a:lnTo>
                  <a:pt x="40745" y="82915"/>
                </a:lnTo>
                <a:lnTo>
                  <a:pt x="42404" y="88297"/>
                </a:lnTo>
                <a:lnTo>
                  <a:pt x="43509" y="93155"/>
                </a:lnTo>
                <a:lnTo>
                  <a:pt x="48125" y="101939"/>
                </a:lnTo>
                <a:lnTo>
                  <a:pt x="54409" y="110076"/>
                </a:lnTo>
                <a:lnTo>
                  <a:pt x="57863" y="114024"/>
                </a:lnTo>
                <a:lnTo>
                  <a:pt x="61435" y="117927"/>
                </a:lnTo>
                <a:lnTo>
                  <a:pt x="68791" y="125649"/>
                </a:lnTo>
                <a:lnTo>
                  <a:pt x="72531" y="129486"/>
                </a:lnTo>
                <a:lnTo>
                  <a:pt x="76294" y="134584"/>
                </a:lnTo>
                <a:lnTo>
                  <a:pt x="80073" y="140523"/>
                </a:lnTo>
                <a:lnTo>
                  <a:pt x="83862" y="147022"/>
                </a:lnTo>
                <a:lnTo>
                  <a:pt x="87659" y="152625"/>
                </a:lnTo>
                <a:lnTo>
                  <a:pt x="91459" y="157630"/>
                </a:lnTo>
                <a:lnTo>
                  <a:pt x="95263" y="162237"/>
                </a:lnTo>
                <a:lnTo>
                  <a:pt x="99069" y="167848"/>
                </a:lnTo>
                <a:lnTo>
                  <a:pt x="102876" y="174129"/>
                </a:lnTo>
                <a:lnTo>
                  <a:pt x="106685" y="180856"/>
                </a:lnTo>
                <a:lnTo>
                  <a:pt x="117689" y="201877"/>
                </a:lnTo>
                <a:lnTo>
                  <a:pt x="124180" y="214595"/>
                </a:lnTo>
                <a:lnTo>
                  <a:pt x="131047" y="225614"/>
                </a:lnTo>
                <a:lnTo>
                  <a:pt x="138164" y="235499"/>
                </a:lnTo>
                <a:lnTo>
                  <a:pt x="145450" y="244629"/>
                </a:lnTo>
                <a:lnTo>
                  <a:pt x="152847" y="253257"/>
                </a:lnTo>
                <a:lnTo>
                  <a:pt x="160318" y="261548"/>
                </a:lnTo>
                <a:lnTo>
                  <a:pt x="167839" y="269615"/>
                </a:lnTo>
                <a:lnTo>
                  <a:pt x="172853" y="276264"/>
                </a:lnTo>
                <a:lnTo>
                  <a:pt x="176196" y="281966"/>
                </a:lnTo>
                <a:lnTo>
                  <a:pt x="178424" y="287038"/>
                </a:lnTo>
                <a:lnTo>
                  <a:pt x="181179" y="290419"/>
                </a:lnTo>
                <a:lnTo>
                  <a:pt x="184287" y="292672"/>
                </a:lnTo>
                <a:lnTo>
                  <a:pt x="187628" y="294175"/>
                </a:lnTo>
                <a:lnTo>
                  <a:pt x="189855" y="296447"/>
                </a:lnTo>
                <a:lnTo>
                  <a:pt x="191341" y="299231"/>
                </a:lnTo>
                <a:lnTo>
                  <a:pt x="193723" y="306758"/>
                </a:lnTo>
                <a:lnTo>
                  <a:pt x="195189" y="307375"/>
                </a:lnTo>
                <a:lnTo>
                  <a:pt x="197436" y="307787"/>
                </a:lnTo>
                <a:lnTo>
                  <a:pt x="205741" y="2971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7646669" y="2011679"/>
            <a:ext cx="365761" cy="354331"/>
          </a:xfrm>
          <a:custGeom>
            <a:avLst/>
            <a:gdLst/>
            <a:ahLst/>
            <a:cxnLst/>
            <a:rect l="0" t="0" r="0" b="0"/>
            <a:pathLst>
              <a:path w="365761" h="354331">
                <a:moveTo>
                  <a:pt x="365760" y="0"/>
                </a:moveTo>
                <a:lnTo>
                  <a:pt x="353625" y="6068"/>
                </a:lnTo>
                <a:lnTo>
                  <a:pt x="350049" y="9126"/>
                </a:lnTo>
                <a:lnTo>
                  <a:pt x="347667" y="12434"/>
                </a:lnTo>
                <a:lnTo>
                  <a:pt x="343749" y="19497"/>
                </a:lnTo>
                <a:lnTo>
                  <a:pt x="337774" y="26869"/>
                </a:lnTo>
                <a:lnTo>
                  <a:pt x="330885" y="37765"/>
                </a:lnTo>
                <a:lnTo>
                  <a:pt x="327271" y="44227"/>
                </a:lnTo>
                <a:lnTo>
                  <a:pt x="316480" y="54793"/>
                </a:lnTo>
                <a:lnTo>
                  <a:pt x="310047" y="59389"/>
                </a:lnTo>
                <a:lnTo>
                  <a:pt x="303218" y="66263"/>
                </a:lnTo>
                <a:lnTo>
                  <a:pt x="296126" y="74655"/>
                </a:lnTo>
                <a:lnTo>
                  <a:pt x="288857" y="84060"/>
                </a:lnTo>
                <a:lnTo>
                  <a:pt x="278932" y="95410"/>
                </a:lnTo>
                <a:lnTo>
                  <a:pt x="267234" y="108057"/>
                </a:lnTo>
                <a:lnTo>
                  <a:pt x="254356" y="121568"/>
                </a:lnTo>
                <a:lnTo>
                  <a:pt x="241961" y="133116"/>
                </a:lnTo>
                <a:lnTo>
                  <a:pt x="229888" y="143354"/>
                </a:lnTo>
                <a:lnTo>
                  <a:pt x="218029" y="152719"/>
                </a:lnTo>
                <a:lnTo>
                  <a:pt x="207583" y="162773"/>
                </a:lnTo>
                <a:lnTo>
                  <a:pt x="198078" y="173286"/>
                </a:lnTo>
                <a:lnTo>
                  <a:pt x="189203" y="184104"/>
                </a:lnTo>
                <a:lnTo>
                  <a:pt x="180746" y="193856"/>
                </a:lnTo>
                <a:lnTo>
                  <a:pt x="172567" y="202898"/>
                </a:lnTo>
                <a:lnTo>
                  <a:pt x="156707" y="219717"/>
                </a:lnTo>
                <a:lnTo>
                  <a:pt x="110534" y="266589"/>
                </a:lnTo>
                <a:lnTo>
                  <a:pt x="95270" y="281891"/>
                </a:lnTo>
                <a:lnTo>
                  <a:pt x="87643" y="290798"/>
                </a:lnTo>
                <a:lnTo>
                  <a:pt x="80019" y="300545"/>
                </a:lnTo>
                <a:lnTo>
                  <a:pt x="72397" y="310854"/>
                </a:lnTo>
                <a:lnTo>
                  <a:pt x="63504" y="318996"/>
                </a:lnTo>
                <a:lnTo>
                  <a:pt x="53766" y="325694"/>
                </a:lnTo>
                <a:lnTo>
                  <a:pt x="43464" y="331429"/>
                </a:lnTo>
                <a:lnTo>
                  <a:pt x="36596" y="336523"/>
                </a:lnTo>
                <a:lnTo>
                  <a:pt x="32018" y="341189"/>
                </a:lnTo>
                <a:lnTo>
                  <a:pt x="28965" y="345569"/>
                </a:lnTo>
                <a:lnTo>
                  <a:pt x="25661" y="348490"/>
                </a:lnTo>
                <a:lnTo>
                  <a:pt x="22187" y="350437"/>
                </a:lnTo>
                <a:lnTo>
                  <a:pt x="14941" y="352600"/>
                </a:lnTo>
                <a:lnTo>
                  <a:pt x="4992" y="353818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8082598" y="2162328"/>
            <a:ext cx="284162" cy="20761"/>
          </a:xfrm>
          <a:custGeom>
            <a:avLst/>
            <a:gdLst/>
            <a:ahLst/>
            <a:cxnLst/>
            <a:rect l="0" t="0" r="0" b="0"/>
            <a:pathLst>
              <a:path w="284162" h="20761">
                <a:moveTo>
                  <a:pt x="9842" y="9372"/>
                </a:moveTo>
                <a:lnTo>
                  <a:pt x="3774" y="9372"/>
                </a:lnTo>
                <a:lnTo>
                  <a:pt x="1986" y="10642"/>
                </a:lnTo>
                <a:lnTo>
                  <a:pt x="794" y="12758"/>
                </a:lnTo>
                <a:lnTo>
                  <a:pt x="0" y="15439"/>
                </a:lnTo>
                <a:lnTo>
                  <a:pt x="741" y="17227"/>
                </a:lnTo>
                <a:lnTo>
                  <a:pt x="2504" y="18418"/>
                </a:lnTo>
                <a:lnTo>
                  <a:pt x="4950" y="19213"/>
                </a:lnTo>
                <a:lnTo>
                  <a:pt x="7850" y="19742"/>
                </a:lnTo>
                <a:lnTo>
                  <a:pt x="14461" y="20331"/>
                </a:lnTo>
                <a:lnTo>
                  <a:pt x="21631" y="20592"/>
                </a:lnTo>
                <a:lnTo>
                  <a:pt x="25321" y="20662"/>
                </a:lnTo>
                <a:lnTo>
                  <a:pt x="66922" y="20760"/>
                </a:lnTo>
                <a:lnTo>
                  <a:pt x="91075" y="19504"/>
                </a:lnTo>
                <a:lnTo>
                  <a:pt x="151778" y="14721"/>
                </a:lnTo>
                <a:lnTo>
                  <a:pt x="176855" y="11668"/>
                </a:lnTo>
                <a:lnTo>
                  <a:pt x="197384" y="8362"/>
                </a:lnTo>
                <a:lnTo>
                  <a:pt x="214880" y="4889"/>
                </a:lnTo>
                <a:lnTo>
                  <a:pt x="230354" y="2573"/>
                </a:lnTo>
                <a:lnTo>
                  <a:pt x="244480" y="1029"/>
                </a:lnTo>
                <a:lnTo>
                  <a:pt x="257707" y="0"/>
                </a:lnTo>
                <a:lnTo>
                  <a:pt x="266525" y="584"/>
                </a:lnTo>
                <a:lnTo>
                  <a:pt x="272404" y="2243"/>
                </a:lnTo>
                <a:lnTo>
                  <a:pt x="284161" y="93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8405042" y="1920243"/>
            <a:ext cx="247468" cy="400047"/>
          </a:xfrm>
          <a:custGeom>
            <a:avLst/>
            <a:gdLst/>
            <a:ahLst/>
            <a:cxnLst/>
            <a:rect l="0" t="0" r="0" b="0"/>
            <a:pathLst>
              <a:path w="247468" h="400047">
                <a:moveTo>
                  <a:pt x="247467" y="102867"/>
                </a:moveTo>
                <a:lnTo>
                  <a:pt x="241400" y="84663"/>
                </a:lnTo>
                <a:lnTo>
                  <a:pt x="235034" y="72340"/>
                </a:lnTo>
                <a:lnTo>
                  <a:pt x="231558" y="67275"/>
                </a:lnTo>
                <a:lnTo>
                  <a:pt x="226702" y="61359"/>
                </a:lnTo>
                <a:lnTo>
                  <a:pt x="220924" y="54875"/>
                </a:lnTo>
                <a:lnTo>
                  <a:pt x="214531" y="48012"/>
                </a:lnTo>
                <a:lnTo>
                  <a:pt x="209000" y="43437"/>
                </a:lnTo>
                <a:lnTo>
                  <a:pt x="204043" y="40387"/>
                </a:lnTo>
                <a:lnTo>
                  <a:pt x="199467" y="38353"/>
                </a:lnTo>
                <a:lnTo>
                  <a:pt x="195148" y="35728"/>
                </a:lnTo>
                <a:lnTo>
                  <a:pt x="190998" y="32707"/>
                </a:lnTo>
                <a:lnTo>
                  <a:pt x="186961" y="29424"/>
                </a:lnTo>
                <a:lnTo>
                  <a:pt x="183000" y="25965"/>
                </a:lnTo>
                <a:lnTo>
                  <a:pt x="179089" y="22389"/>
                </a:lnTo>
                <a:lnTo>
                  <a:pt x="169755" y="13592"/>
                </a:lnTo>
                <a:lnTo>
                  <a:pt x="167719" y="12870"/>
                </a:lnTo>
                <a:lnTo>
                  <a:pt x="162071" y="12068"/>
                </a:lnTo>
                <a:lnTo>
                  <a:pt x="158787" y="10584"/>
                </a:lnTo>
                <a:lnTo>
                  <a:pt x="151750" y="5549"/>
                </a:lnTo>
                <a:lnTo>
                  <a:pt x="148096" y="3698"/>
                </a:lnTo>
                <a:lnTo>
                  <a:pt x="140649" y="1642"/>
                </a:lnTo>
                <a:lnTo>
                  <a:pt x="133106" y="728"/>
                </a:lnTo>
                <a:lnTo>
                  <a:pt x="123983" y="141"/>
                </a:lnTo>
                <a:lnTo>
                  <a:pt x="116335" y="39"/>
                </a:lnTo>
                <a:lnTo>
                  <a:pt x="94927" y="0"/>
                </a:lnTo>
                <a:lnTo>
                  <a:pt x="92434" y="1269"/>
                </a:lnTo>
                <a:lnTo>
                  <a:pt x="90772" y="3385"/>
                </a:lnTo>
                <a:lnTo>
                  <a:pt x="89664" y="6065"/>
                </a:lnTo>
                <a:lnTo>
                  <a:pt x="87655" y="7852"/>
                </a:lnTo>
                <a:lnTo>
                  <a:pt x="85046" y="9044"/>
                </a:lnTo>
                <a:lnTo>
                  <a:pt x="78760" y="10368"/>
                </a:lnTo>
                <a:lnTo>
                  <a:pt x="71733" y="10956"/>
                </a:lnTo>
                <a:lnTo>
                  <a:pt x="69352" y="12383"/>
                </a:lnTo>
                <a:lnTo>
                  <a:pt x="67764" y="14604"/>
                </a:lnTo>
                <a:lnTo>
                  <a:pt x="66705" y="17355"/>
                </a:lnTo>
                <a:lnTo>
                  <a:pt x="62189" y="24269"/>
                </a:lnTo>
                <a:lnTo>
                  <a:pt x="47012" y="45497"/>
                </a:lnTo>
                <a:lnTo>
                  <a:pt x="40170" y="55730"/>
                </a:lnTo>
                <a:lnTo>
                  <a:pt x="34339" y="65092"/>
                </a:lnTo>
                <a:lnTo>
                  <a:pt x="29182" y="73874"/>
                </a:lnTo>
                <a:lnTo>
                  <a:pt x="16678" y="93791"/>
                </a:lnTo>
                <a:lnTo>
                  <a:pt x="9788" y="104436"/>
                </a:lnTo>
                <a:lnTo>
                  <a:pt x="5195" y="112803"/>
                </a:lnTo>
                <a:lnTo>
                  <a:pt x="2133" y="119651"/>
                </a:lnTo>
                <a:lnTo>
                  <a:pt x="91" y="125486"/>
                </a:lnTo>
                <a:lnTo>
                  <a:pt x="0" y="131916"/>
                </a:lnTo>
                <a:lnTo>
                  <a:pt x="1209" y="138743"/>
                </a:lnTo>
                <a:lnTo>
                  <a:pt x="6208" y="155814"/>
                </a:lnTo>
                <a:lnTo>
                  <a:pt x="10277" y="161536"/>
                </a:lnTo>
                <a:lnTo>
                  <a:pt x="17171" y="169489"/>
                </a:lnTo>
                <a:lnTo>
                  <a:pt x="24432" y="176934"/>
                </a:lnTo>
                <a:lnTo>
                  <a:pt x="27658" y="178915"/>
                </a:lnTo>
                <a:lnTo>
                  <a:pt x="34628" y="181116"/>
                </a:lnTo>
                <a:lnTo>
                  <a:pt x="39534" y="181703"/>
                </a:lnTo>
                <a:lnTo>
                  <a:pt x="45346" y="182094"/>
                </a:lnTo>
                <a:lnTo>
                  <a:pt x="51759" y="182355"/>
                </a:lnTo>
                <a:lnTo>
                  <a:pt x="78990" y="182722"/>
                </a:lnTo>
                <a:lnTo>
                  <a:pt x="99052" y="182831"/>
                </a:lnTo>
                <a:lnTo>
                  <a:pt x="105344" y="181576"/>
                </a:lnTo>
                <a:lnTo>
                  <a:pt x="112079" y="179469"/>
                </a:lnTo>
                <a:lnTo>
                  <a:pt x="119108" y="176795"/>
                </a:lnTo>
                <a:lnTo>
                  <a:pt x="125065" y="173742"/>
                </a:lnTo>
                <a:lnTo>
                  <a:pt x="130306" y="170437"/>
                </a:lnTo>
                <a:lnTo>
                  <a:pt x="135070" y="166963"/>
                </a:lnTo>
                <a:lnTo>
                  <a:pt x="140785" y="163378"/>
                </a:lnTo>
                <a:lnTo>
                  <a:pt x="147136" y="159717"/>
                </a:lnTo>
                <a:lnTo>
                  <a:pt x="153910" y="156007"/>
                </a:lnTo>
                <a:lnTo>
                  <a:pt x="159695" y="152264"/>
                </a:lnTo>
                <a:lnTo>
                  <a:pt x="164823" y="148498"/>
                </a:lnTo>
                <a:lnTo>
                  <a:pt x="169511" y="144717"/>
                </a:lnTo>
                <a:lnTo>
                  <a:pt x="173907" y="140927"/>
                </a:lnTo>
                <a:lnTo>
                  <a:pt x="178106" y="137130"/>
                </a:lnTo>
                <a:lnTo>
                  <a:pt x="182177" y="133329"/>
                </a:lnTo>
                <a:lnTo>
                  <a:pt x="186160" y="126985"/>
                </a:lnTo>
                <a:lnTo>
                  <a:pt x="190086" y="118945"/>
                </a:lnTo>
                <a:lnTo>
                  <a:pt x="193973" y="109776"/>
                </a:lnTo>
                <a:lnTo>
                  <a:pt x="197835" y="102393"/>
                </a:lnTo>
                <a:lnTo>
                  <a:pt x="205512" y="90803"/>
                </a:lnTo>
                <a:lnTo>
                  <a:pt x="210906" y="83205"/>
                </a:lnTo>
                <a:lnTo>
                  <a:pt x="215555" y="71268"/>
                </a:lnTo>
                <a:lnTo>
                  <a:pt x="218572" y="62751"/>
                </a:lnTo>
                <a:lnTo>
                  <a:pt x="220584" y="59613"/>
                </a:lnTo>
                <a:lnTo>
                  <a:pt x="221925" y="60061"/>
                </a:lnTo>
                <a:lnTo>
                  <a:pt x="224078" y="66895"/>
                </a:lnTo>
                <a:lnTo>
                  <a:pt x="224450" y="74146"/>
                </a:lnTo>
                <a:lnTo>
                  <a:pt x="223233" y="77369"/>
                </a:lnTo>
                <a:lnTo>
                  <a:pt x="218493" y="84338"/>
                </a:lnTo>
                <a:lnTo>
                  <a:pt x="215541" y="95055"/>
                </a:lnTo>
                <a:lnTo>
                  <a:pt x="214228" y="107015"/>
                </a:lnTo>
                <a:lnTo>
                  <a:pt x="213644" y="116563"/>
                </a:lnTo>
                <a:lnTo>
                  <a:pt x="213385" y="128427"/>
                </a:lnTo>
                <a:lnTo>
                  <a:pt x="213177" y="4000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6051315" y="3566728"/>
            <a:ext cx="252743" cy="374864"/>
          </a:xfrm>
          <a:custGeom>
            <a:avLst/>
            <a:gdLst/>
            <a:ahLst/>
            <a:cxnLst/>
            <a:rect l="0" t="0" r="0" b="0"/>
            <a:pathLst>
              <a:path w="252743" h="374864">
                <a:moveTo>
                  <a:pt x="6585" y="79442"/>
                </a:moveTo>
                <a:lnTo>
                  <a:pt x="517" y="61238"/>
                </a:lnTo>
                <a:lnTo>
                  <a:pt x="0" y="55876"/>
                </a:lnTo>
                <a:lnTo>
                  <a:pt x="924" y="52301"/>
                </a:lnTo>
                <a:lnTo>
                  <a:pt x="2811" y="49918"/>
                </a:lnTo>
                <a:lnTo>
                  <a:pt x="6609" y="47059"/>
                </a:lnTo>
                <a:lnTo>
                  <a:pt x="11681" y="43883"/>
                </a:lnTo>
                <a:lnTo>
                  <a:pt x="17602" y="40496"/>
                </a:lnTo>
                <a:lnTo>
                  <a:pt x="25359" y="35698"/>
                </a:lnTo>
                <a:lnTo>
                  <a:pt x="44139" y="23593"/>
                </a:lnTo>
                <a:lnTo>
                  <a:pt x="53211" y="19350"/>
                </a:lnTo>
                <a:lnTo>
                  <a:pt x="61799" y="16520"/>
                </a:lnTo>
                <a:lnTo>
                  <a:pt x="80654" y="12106"/>
                </a:lnTo>
                <a:lnTo>
                  <a:pt x="105968" y="5911"/>
                </a:lnTo>
                <a:lnTo>
                  <a:pt x="116020" y="3752"/>
                </a:lnTo>
                <a:lnTo>
                  <a:pt x="123992" y="2311"/>
                </a:lnTo>
                <a:lnTo>
                  <a:pt x="130576" y="1352"/>
                </a:lnTo>
                <a:lnTo>
                  <a:pt x="137506" y="711"/>
                </a:lnTo>
                <a:lnTo>
                  <a:pt x="144665" y="285"/>
                </a:lnTo>
                <a:lnTo>
                  <a:pt x="151979" y="0"/>
                </a:lnTo>
                <a:lnTo>
                  <a:pt x="158124" y="1080"/>
                </a:lnTo>
                <a:lnTo>
                  <a:pt x="163491" y="3071"/>
                </a:lnTo>
                <a:lnTo>
                  <a:pt x="168339" y="5668"/>
                </a:lnTo>
                <a:lnTo>
                  <a:pt x="172841" y="8669"/>
                </a:lnTo>
                <a:lnTo>
                  <a:pt x="177112" y="11940"/>
                </a:lnTo>
                <a:lnTo>
                  <a:pt x="181230" y="15390"/>
                </a:lnTo>
                <a:lnTo>
                  <a:pt x="183974" y="18960"/>
                </a:lnTo>
                <a:lnTo>
                  <a:pt x="187025" y="26315"/>
                </a:lnTo>
                <a:lnTo>
                  <a:pt x="188742" y="37595"/>
                </a:lnTo>
                <a:lnTo>
                  <a:pt x="189143" y="48566"/>
                </a:lnTo>
                <a:lnTo>
                  <a:pt x="189401" y="76306"/>
                </a:lnTo>
                <a:lnTo>
                  <a:pt x="186882" y="83701"/>
                </a:lnTo>
                <a:lnTo>
                  <a:pt x="182663" y="91171"/>
                </a:lnTo>
                <a:lnTo>
                  <a:pt x="177310" y="98691"/>
                </a:lnTo>
                <a:lnTo>
                  <a:pt x="171202" y="106245"/>
                </a:lnTo>
                <a:lnTo>
                  <a:pt x="164589" y="113820"/>
                </a:lnTo>
                <a:lnTo>
                  <a:pt x="157640" y="121411"/>
                </a:lnTo>
                <a:lnTo>
                  <a:pt x="151738" y="129011"/>
                </a:lnTo>
                <a:lnTo>
                  <a:pt x="146534" y="136618"/>
                </a:lnTo>
                <a:lnTo>
                  <a:pt x="141794" y="144229"/>
                </a:lnTo>
                <a:lnTo>
                  <a:pt x="134824" y="153113"/>
                </a:lnTo>
                <a:lnTo>
                  <a:pt x="126368" y="162846"/>
                </a:lnTo>
                <a:lnTo>
                  <a:pt x="116920" y="173144"/>
                </a:lnTo>
                <a:lnTo>
                  <a:pt x="108081" y="181280"/>
                </a:lnTo>
                <a:lnTo>
                  <a:pt x="99649" y="187974"/>
                </a:lnTo>
                <a:lnTo>
                  <a:pt x="82236" y="200068"/>
                </a:lnTo>
                <a:lnTo>
                  <a:pt x="61798" y="213910"/>
                </a:lnTo>
                <a:lnTo>
                  <a:pt x="52284" y="219887"/>
                </a:lnTo>
                <a:lnTo>
                  <a:pt x="43400" y="225142"/>
                </a:lnTo>
                <a:lnTo>
                  <a:pt x="34938" y="229915"/>
                </a:lnTo>
                <a:lnTo>
                  <a:pt x="28027" y="233097"/>
                </a:lnTo>
                <a:lnTo>
                  <a:pt x="22149" y="235219"/>
                </a:lnTo>
                <a:lnTo>
                  <a:pt x="9659" y="238624"/>
                </a:lnTo>
                <a:lnTo>
                  <a:pt x="8634" y="236363"/>
                </a:lnTo>
                <a:lnTo>
                  <a:pt x="7496" y="227078"/>
                </a:lnTo>
                <a:lnTo>
                  <a:pt x="8462" y="222316"/>
                </a:lnTo>
                <a:lnTo>
                  <a:pt x="12922" y="213638"/>
                </a:lnTo>
                <a:lnTo>
                  <a:pt x="19138" y="205547"/>
                </a:lnTo>
                <a:lnTo>
                  <a:pt x="26134" y="197718"/>
                </a:lnTo>
                <a:lnTo>
                  <a:pt x="33477" y="190006"/>
                </a:lnTo>
                <a:lnTo>
                  <a:pt x="38482" y="186171"/>
                </a:lnTo>
                <a:lnTo>
                  <a:pt x="44360" y="182345"/>
                </a:lnTo>
                <a:lnTo>
                  <a:pt x="50819" y="178523"/>
                </a:lnTo>
                <a:lnTo>
                  <a:pt x="57664" y="175976"/>
                </a:lnTo>
                <a:lnTo>
                  <a:pt x="64768" y="174278"/>
                </a:lnTo>
                <a:lnTo>
                  <a:pt x="72043" y="173146"/>
                </a:lnTo>
                <a:lnTo>
                  <a:pt x="81973" y="171121"/>
                </a:lnTo>
                <a:lnTo>
                  <a:pt x="106554" y="165484"/>
                </a:lnTo>
                <a:lnTo>
                  <a:pt x="117681" y="163474"/>
                </a:lnTo>
                <a:lnTo>
                  <a:pt x="127639" y="162133"/>
                </a:lnTo>
                <a:lnTo>
                  <a:pt x="136818" y="161239"/>
                </a:lnTo>
                <a:lnTo>
                  <a:pt x="144206" y="160643"/>
                </a:lnTo>
                <a:lnTo>
                  <a:pt x="150402" y="160246"/>
                </a:lnTo>
                <a:lnTo>
                  <a:pt x="155803" y="159981"/>
                </a:lnTo>
                <a:lnTo>
                  <a:pt x="168577" y="159687"/>
                </a:lnTo>
                <a:lnTo>
                  <a:pt x="175540" y="159608"/>
                </a:lnTo>
                <a:lnTo>
                  <a:pt x="182721" y="160826"/>
                </a:lnTo>
                <a:lnTo>
                  <a:pt x="190049" y="162908"/>
                </a:lnTo>
                <a:lnTo>
                  <a:pt x="197475" y="165566"/>
                </a:lnTo>
                <a:lnTo>
                  <a:pt x="203694" y="168608"/>
                </a:lnTo>
                <a:lnTo>
                  <a:pt x="209111" y="171906"/>
                </a:lnTo>
                <a:lnTo>
                  <a:pt x="213992" y="175374"/>
                </a:lnTo>
                <a:lnTo>
                  <a:pt x="218517" y="178956"/>
                </a:lnTo>
                <a:lnTo>
                  <a:pt x="222802" y="182615"/>
                </a:lnTo>
                <a:lnTo>
                  <a:pt x="226930" y="186324"/>
                </a:lnTo>
                <a:lnTo>
                  <a:pt x="230951" y="191336"/>
                </a:lnTo>
                <a:lnTo>
                  <a:pt x="234903" y="197218"/>
                </a:lnTo>
                <a:lnTo>
                  <a:pt x="238806" y="203679"/>
                </a:lnTo>
                <a:lnTo>
                  <a:pt x="243144" y="214245"/>
                </a:lnTo>
                <a:lnTo>
                  <a:pt x="246342" y="224444"/>
                </a:lnTo>
                <a:lnTo>
                  <a:pt x="248973" y="230720"/>
                </a:lnTo>
                <a:lnTo>
                  <a:pt x="251997" y="237444"/>
                </a:lnTo>
                <a:lnTo>
                  <a:pt x="252742" y="243196"/>
                </a:lnTo>
                <a:lnTo>
                  <a:pt x="251970" y="248301"/>
                </a:lnTo>
                <a:lnTo>
                  <a:pt x="250185" y="252975"/>
                </a:lnTo>
                <a:lnTo>
                  <a:pt x="248995" y="259900"/>
                </a:lnTo>
                <a:lnTo>
                  <a:pt x="248202" y="268327"/>
                </a:lnTo>
                <a:lnTo>
                  <a:pt x="247673" y="277755"/>
                </a:lnTo>
                <a:lnTo>
                  <a:pt x="244780" y="289121"/>
                </a:lnTo>
                <a:lnTo>
                  <a:pt x="240311" y="301778"/>
                </a:lnTo>
                <a:lnTo>
                  <a:pt x="234792" y="315296"/>
                </a:lnTo>
                <a:lnTo>
                  <a:pt x="229843" y="325577"/>
                </a:lnTo>
                <a:lnTo>
                  <a:pt x="225274" y="333702"/>
                </a:lnTo>
                <a:lnTo>
                  <a:pt x="220957" y="340388"/>
                </a:lnTo>
                <a:lnTo>
                  <a:pt x="216810" y="344846"/>
                </a:lnTo>
                <a:lnTo>
                  <a:pt x="212774" y="347818"/>
                </a:lnTo>
                <a:lnTo>
                  <a:pt x="191106" y="358655"/>
                </a:lnTo>
                <a:lnTo>
                  <a:pt x="185479" y="360834"/>
                </a:lnTo>
                <a:lnTo>
                  <a:pt x="180457" y="362286"/>
                </a:lnTo>
                <a:lnTo>
                  <a:pt x="175840" y="363255"/>
                </a:lnTo>
                <a:lnTo>
                  <a:pt x="171491" y="365171"/>
                </a:lnTo>
                <a:lnTo>
                  <a:pt x="167322" y="367717"/>
                </a:lnTo>
                <a:lnTo>
                  <a:pt x="163273" y="370685"/>
                </a:lnTo>
                <a:lnTo>
                  <a:pt x="155387" y="373983"/>
                </a:lnTo>
                <a:lnTo>
                  <a:pt x="151506" y="374863"/>
                </a:lnTo>
                <a:lnTo>
                  <a:pt x="147649" y="374179"/>
                </a:lnTo>
                <a:lnTo>
                  <a:pt x="139976" y="370033"/>
                </a:lnTo>
                <a:lnTo>
                  <a:pt x="132333" y="367343"/>
                </a:lnTo>
                <a:lnTo>
                  <a:pt x="123146" y="365616"/>
                </a:lnTo>
                <a:lnTo>
                  <a:pt x="110936" y="356150"/>
                </a:lnTo>
                <a:lnTo>
                  <a:pt x="105362" y="352814"/>
                </a:lnTo>
                <a:lnTo>
                  <a:pt x="99106" y="349320"/>
                </a:lnTo>
                <a:lnTo>
                  <a:pt x="93666" y="346990"/>
                </a:lnTo>
                <a:lnTo>
                  <a:pt x="88769" y="345437"/>
                </a:lnTo>
                <a:lnTo>
                  <a:pt x="84234" y="344402"/>
                </a:lnTo>
                <a:lnTo>
                  <a:pt x="81211" y="342442"/>
                </a:lnTo>
                <a:lnTo>
                  <a:pt x="79195" y="339865"/>
                </a:lnTo>
                <a:lnTo>
                  <a:pt x="75164" y="3194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6504157" y="3429000"/>
            <a:ext cx="273163" cy="480060"/>
          </a:xfrm>
          <a:custGeom>
            <a:avLst/>
            <a:gdLst/>
            <a:ahLst/>
            <a:cxnLst/>
            <a:rect l="0" t="0" r="0" b="0"/>
            <a:pathLst>
              <a:path w="273163" h="480060">
                <a:moveTo>
                  <a:pt x="45233" y="0"/>
                </a:moveTo>
                <a:lnTo>
                  <a:pt x="51301" y="12135"/>
                </a:lnTo>
                <a:lnTo>
                  <a:pt x="54279" y="24867"/>
                </a:lnTo>
                <a:lnTo>
                  <a:pt x="55603" y="37721"/>
                </a:lnTo>
                <a:lnTo>
                  <a:pt x="56192" y="47668"/>
                </a:lnTo>
                <a:lnTo>
                  <a:pt x="55079" y="54639"/>
                </a:lnTo>
                <a:lnTo>
                  <a:pt x="53067" y="63096"/>
                </a:lnTo>
                <a:lnTo>
                  <a:pt x="50455" y="72544"/>
                </a:lnTo>
                <a:lnTo>
                  <a:pt x="47444" y="81382"/>
                </a:lnTo>
                <a:lnTo>
                  <a:pt x="44167" y="89815"/>
                </a:lnTo>
                <a:lnTo>
                  <a:pt x="40713" y="97976"/>
                </a:lnTo>
                <a:lnTo>
                  <a:pt x="38409" y="105957"/>
                </a:lnTo>
                <a:lnTo>
                  <a:pt x="36873" y="113818"/>
                </a:lnTo>
                <a:lnTo>
                  <a:pt x="35850" y="121598"/>
                </a:lnTo>
                <a:lnTo>
                  <a:pt x="33898" y="131865"/>
                </a:lnTo>
                <a:lnTo>
                  <a:pt x="28341" y="156820"/>
                </a:lnTo>
                <a:lnTo>
                  <a:pt x="25082" y="168046"/>
                </a:lnTo>
                <a:lnTo>
                  <a:pt x="21639" y="178071"/>
                </a:lnTo>
                <a:lnTo>
                  <a:pt x="18074" y="187293"/>
                </a:lnTo>
                <a:lnTo>
                  <a:pt x="15696" y="195982"/>
                </a:lnTo>
                <a:lnTo>
                  <a:pt x="14112" y="204315"/>
                </a:lnTo>
                <a:lnTo>
                  <a:pt x="13056" y="212409"/>
                </a:lnTo>
                <a:lnTo>
                  <a:pt x="12351" y="220346"/>
                </a:lnTo>
                <a:lnTo>
                  <a:pt x="11881" y="228177"/>
                </a:lnTo>
                <a:lnTo>
                  <a:pt x="11568" y="235938"/>
                </a:lnTo>
                <a:lnTo>
                  <a:pt x="10090" y="243652"/>
                </a:lnTo>
                <a:lnTo>
                  <a:pt x="7834" y="251335"/>
                </a:lnTo>
                <a:lnTo>
                  <a:pt x="5060" y="258996"/>
                </a:lnTo>
                <a:lnTo>
                  <a:pt x="3210" y="270454"/>
                </a:lnTo>
                <a:lnTo>
                  <a:pt x="1978" y="284442"/>
                </a:lnTo>
                <a:lnTo>
                  <a:pt x="608" y="313108"/>
                </a:lnTo>
                <a:lnTo>
                  <a:pt x="0" y="334316"/>
                </a:lnTo>
                <a:lnTo>
                  <a:pt x="1107" y="344797"/>
                </a:lnTo>
                <a:lnTo>
                  <a:pt x="3116" y="355594"/>
                </a:lnTo>
                <a:lnTo>
                  <a:pt x="5724" y="366603"/>
                </a:lnTo>
                <a:lnTo>
                  <a:pt x="7464" y="375211"/>
                </a:lnTo>
                <a:lnTo>
                  <a:pt x="9397" y="388164"/>
                </a:lnTo>
                <a:lnTo>
                  <a:pt x="11182" y="393396"/>
                </a:lnTo>
                <a:lnTo>
                  <a:pt x="16552" y="402596"/>
                </a:lnTo>
                <a:lnTo>
                  <a:pt x="23173" y="410918"/>
                </a:lnTo>
                <a:lnTo>
                  <a:pt x="26716" y="414915"/>
                </a:lnTo>
                <a:lnTo>
                  <a:pt x="29078" y="418850"/>
                </a:lnTo>
                <a:lnTo>
                  <a:pt x="31702" y="426609"/>
                </a:lnTo>
                <a:lnTo>
                  <a:pt x="39642" y="437677"/>
                </a:lnTo>
                <a:lnTo>
                  <a:pt x="45316" y="444184"/>
                </a:lnTo>
                <a:lnTo>
                  <a:pt x="51638" y="449793"/>
                </a:lnTo>
                <a:lnTo>
                  <a:pt x="58393" y="454802"/>
                </a:lnTo>
                <a:lnTo>
                  <a:pt x="65437" y="459411"/>
                </a:lnTo>
                <a:lnTo>
                  <a:pt x="71402" y="462484"/>
                </a:lnTo>
                <a:lnTo>
                  <a:pt x="76649" y="464532"/>
                </a:lnTo>
                <a:lnTo>
                  <a:pt x="81416" y="465898"/>
                </a:lnTo>
                <a:lnTo>
                  <a:pt x="87135" y="466809"/>
                </a:lnTo>
                <a:lnTo>
                  <a:pt x="93488" y="467416"/>
                </a:lnTo>
                <a:lnTo>
                  <a:pt x="100263" y="467820"/>
                </a:lnTo>
                <a:lnTo>
                  <a:pt x="117950" y="468270"/>
                </a:lnTo>
                <a:lnTo>
                  <a:pt x="128001" y="468390"/>
                </a:lnTo>
                <a:lnTo>
                  <a:pt x="135971" y="467200"/>
                </a:lnTo>
                <a:lnTo>
                  <a:pt x="142555" y="465136"/>
                </a:lnTo>
                <a:lnTo>
                  <a:pt x="148215" y="462491"/>
                </a:lnTo>
                <a:lnTo>
                  <a:pt x="155797" y="459457"/>
                </a:lnTo>
                <a:lnTo>
                  <a:pt x="174382" y="452699"/>
                </a:lnTo>
                <a:lnTo>
                  <a:pt x="183403" y="449119"/>
                </a:lnTo>
                <a:lnTo>
                  <a:pt x="191955" y="445463"/>
                </a:lnTo>
                <a:lnTo>
                  <a:pt x="200198" y="441755"/>
                </a:lnTo>
                <a:lnTo>
                  <a:pt x="206963" y="438013"/>
                </a:lnTo>
                <a:lnTo>
                  <a:pt x="212743" y="434249"/>
                </a:lnTo>
                <a:lnTo>
                  <a:pt x="217866" y="430469"/>
                </a:lnTo>
                <a:lnTo>
                  <a:pt x="222551" y="426679"/>
                </a:lnTo>
                <a:lnTo>
                  <a:pt x="226946" y="422883"/>
                </a:lnTo>
                <a:lnTo>
                  <a:pt x="231145" y="419082"/>
                </a:lnTo>
                <a:lnTo>
                  <a:pt x="239197" y="408085"/>
                </a:lnTo>
                <a:lnTo>
                  <a:pt x="247009" y="396001"/>
                </a:lnTo>
                <a:lnTo>
                  <a:pt x="254714" y="386397"/>
                </a:lnTo>
                <a:lnTo>
                  <a:pt x="262372" y="374508"/>
                </a:lnTo>
                <a:lnTo>
                  <a:pt x="266192" y="367782"/>
                </a:lnTo>
                <a:lnTo>
                  <a:pt x="268739" y="359488"/>
                </a:lnTo>
                <a:lnTo>
                  <a:pt x="270437" y="350149"/>
                </a:lnTo>
                <a:lnTo>
                  <a:pt x="271568" y="340112"/>
                </a:lnTo>
                <a:lnTo>
                  <a:pt x="272827" y="325574"/>
                </a:lnTo>
                <a:lnTo>
                  <a:pt x="273162" y="319919"/>
                </a:lnTo>
                <a:lnTo>
                  <a:pt x="272116" y="312339"/>
                </a:lnTo>
                <a:lnTo>
                  <a:pt x="270148" y="303476"/>
                </a:lnTo>
                <a:lnTo>
                  <a:pt x="267566" y="293757"/>
                </a:lnTo>
                <a:lnTo>
                  <a:pt x="261311" y="279572"/>
                </a:lnTo>
                <a:lnTo>
                  <a:pt x="255567" y="269034"/>
                </a:lnTo>
                <a:lnTo>
                  <a:pt x="253015" y="260117"/>
                </a:lnTo>
                <a:lnTo>
                  <a:pt x="249794" y="257231"/>
                </a:lnTo>
                <a:lnTo>
                  <a:pt x="245107" y="255307"/>
                </a:lnTo>
                <a:lnTo>
                  <a:pt x="239442" y="254025"/>
                </a:lnTo>
                <a:lnTo>
                  <a:pt x="234396" y="251900"/>
                </a:lnTo>
                <a:lnTo>
                  <a:pt x="229761" y="249213"/>
                </a:lnTo>
                <a:lnTo>
                  <a:pt x="225402" y="246152"/>
                </a:lnTo>
                <a:lnTo>
                  <a:pt x="217171" y="242751"/>
                </a:lnTo>
                <a:lnTo>
                  <a:pt x="213198" y="241844"/>
                </a:lnTo>
                <a:lnTo>
                  <a:pt x="208010" y="242509"/>
                </a:lnTo>
                <a:lnTo>
                  <a:pt x="202011" y="244223"/>
                </a:lnTo>
                <a:lnTo>
                  <a:pt x="195471" y="246634"/>
                </a:lnTo>
                <a:lnTo>
                  <a:pt x="189842" y="248243"/>
                </a:lnTo>
                <a:lnTo>
                  <a:pt x="184819" y="249315"/>
                </a:lnTo>
                <a:lnTo>
                  <a:pt x="180200" y="250030"/>
                </a:lnTo>
                <a:lnTo>
                  <a:pt x="171681" y="254211"/>
                </a:lnTo>
                <a:lnTo>
                  <a:pt x="167632" y="257104"/>
                </a:lnTo>
                <a:lnTo>
                  <a:pt x="162392" y="261572"/>
                </a:lnTo>
                <a:lnTo>
                  <a:pt x="156359" y="267091"/>
                </a:lnTo>
                <a:lnTo>
                  <a:pt x="139119" y="283608"/>
                </a:lnTo>
                <a:lnTo>
                  <a:pt x="134494" y="288132"/>
                </a:lnTo>
                <a:lnTo>
                  <a:pt x="125967" y="299932"/>
                </a:lnTo>
                <a:lnTo>
                  <a:pt x="117944" y="313642"/>
                </a:lnTo>
                <a:lnTo>
                  <a:pt x="110146" y="328203"/>
                </a:lnTo>
                <a:lnTo>
                  <a:pt x="105018" y="336912"/>
                </a:lnTo>
                <a:lnTo>
                  <a:pt x="92548" y="356748"/>
                </a:lnTo>
                <a:lnTo>
                  <a:pt x="85666" y="369912"/>
                </a:lnTo>
                <a:lnTo>
                  <a:pt x="78538" y="385038"/>
                </a:lnTo>
                <a:lnTo>
                  <a:pt x="71246" y="401472"/>
                </a:lnTo>
                <a:lnTo>
                  <a:pt x="66385" y="413698"/>
                </a:lnTo>
                <a:lnTo>
                  <a:pt x="63144" y="423118"/>
                </a:lnTo>
                <a:lnTo>
                  <a:pt x="60984" y="430669"/>
                </a:lnTo>
                <a:lnTo>
                  <a:pt x="55196" y="449218"/>
                </a:lnTo>
                <a:lnTo>
                  <a:pt x="51876" y="459499"/>
                </a:lnTo>
                <a:lnTo>
                  <a:pt x="50931" y="466352"/>
                </a:lnTo>
                <a:lnTo>
                  <a:pt x="51572" y="470921"/>
                </a:lnTo>
                <a:lnTo>
                  <a:pt x="56662" y="4800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6880859" y="3611879"/>
            <a:ext cx="251461" cy="34292"/>
          </a:xfrm>
          <a:custGeom>
            <a:avLst/>
            <a:gdLst/>
            <a:ahLst/>
            <a:cxnLst/>
            <a:rect l="0" t="0" r="0" b="0"/>
            <a:pathLst>
              <a:path w="251461" h="34292">
                <a:moveTo>
                  <a:pt x="0" y="34291"/>
                </a:moveTo>
                <a:lnTo>
                  <a:pt x="18204" y="28223"/>
                </a:lnTo>
                <a:lnTo>
                  <a:pt x="26106" y="26435"/>
                </a:lnTo>
                <a:lnTo>
                  <a:pt x="33915" y="25243"/>
                </a:lnTo>
                <a:lnTo>
                  <a:pt x="41660" y="24449"/>
                </a:lnTo>
                <a:lnTo>
                  <a:pt x="49363" y="22650"/>
                </a:lnTo>
                <a:lnTo>
                  <a:pt x="57039" y="20180"/>
                </a:lnTo>
                <a:lnTo>
                  <a:pt x="64696" y="17263"/>
                </a:lnTo>
                <a:lnTo>
                  <a:pt x="78691" y="14049"/>
                </a:lnTo>
                <a:lnTo>
                  <a:pt x="96911" y="10636"/>
                </a:lnTo>
                <a:lnTo>
                  <a:pt x="117947" y="7091"/>
                </a:lnTo>
                <a:lnTo>
                  <a:pt x="135782" y="4728"/>
                </a:lnTo>
                <a:lnTo>
                  <a:pt x="151482" y="3152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6903719" y="3714808"/>
            <a:ext cx="182882" cy="45523"/>
          </a:xfrm>
          <a:custGeom>
            <a:avLst/>
            <a:gdLst/>
            <a:ahLst/>
            <a:cxnLst/>
            <a:rect l="0" t="0" r="0" b="0"/>
            <a:pathLst>
              <a:path w="182882" h="45523">
                <a:moveTo>
                  <a:pt x="0" y="34231"/>
                </a:moveTo>
                <a:lnTo>
                  <a:pt x="0" y="40300"/>
                </a:lnTo>
                <a:lnTo>
                  <a:pt x="1271" y="42087"/>
                </a:lnTo>
                <a:lnTo>
                  <a:pt x="3388" y="43278"/>
                </a:lnTo>
                <a:lnTo>
                  <a:pt x="9842" y="45191"/>
                </a:lnTo>
                <a:lnTo>
                  <a:pt x="12912" y="45348"/>
                </a:lnTo>
                <a:lnTo>
                  <a:pt x="23096" y="45522"/>
                </a:lnTo>
                <a:lnTo>
                  <a:pt x="28097" y="44298"/>
                </a:lnTo>
                <a:lnTo>
                  <a:pt x="32701" y="42213"/>
                </a:lnTo>
                <a:lnTo>
                  <a:pt x="37041" y="39552"/>
                </a:lnTo>
                <a:lnTo>
                  <a:pt x="41205" y="36509"/>
                </a:lnTo>
                <a:lnTo>
                  <a:pt x="45249" y="33210"/>
                </a:lnTo>
                <a:lnTo>
                  <a:pt x="49217" y="29740"/>
                </a:lnTo>
                <a:lnTo>
                  <a:pt x="54401" y="26157"/>
                </a:lnTo>
                <a:lnTo>
                  <a:pt x="60398" y="22499"/>
                </a:lnTo>
                <a:lnTo>
                  <a:pt x="66936" y="18789"/>
                </a:lnTo>
                <a:lnTo>
                  <a:pt x="76374" y="15047"/>
                </a:lnTo>
                <a:lnTo>
                  <a:pt x="87746" y="11282"/>
                </a:lnTo>
                <a:lnTo>
                  <a:pt x="100407" y="7502"/>
                </a:lnTo>
                <a:lnTo>
                  <a:pt x="111389" y="4982"/>
                </a:lnTo>
                <a:lnTo>
                  <a:pt x="121249" y="3301"/>
                </a:lnTo>
                <a:lnTo>
                  <a:pt x="130363" y="2182"/>
                </a:lnTo>
                <a:lnTo>
                  <a:pt x="137709" y="1435"/>
                </a:lnTo>
                <a:lnTo>
                  <a:pt x="143876" y="937"/>
                </a:lnTo>
                <a:lnTo>
                  <a:pt x="149258" y="605"/>
                </a:lnTo>
                <a:lnTo>
                  <a:pt x="158624" y="236"/>
                </a:lnTo>
                <a:lnTo>
                  <a:pt x="171037" y="29"/>
                </a:lnTo>
                <a:lnTo>
                  <a:pt x="174985" y="0"/>
                </a:lnTo>
                <a:lnTo>
                  <a:pt x="177616" y="1250"/>
                </a:lnTo>
                <a:lnTo>
                  <a:pt x="179371" y="3354"/>
                </a:lnTo>
                <a:lnTo>
                  <a:pt x="182881" y="113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7235190" y="3509009"/>
            <a:ext cx="228601" cy="400051"/>
          </a:xfrm>
          <a:custGeom>
            <a:avLst/>
            <a:gdLst/>
            <a:ahLst/>
            <a:cxnLst/>
            <a:rect l="0" t="0" r="0" b="0"/>
            <a:pathLst>
              <a:path w="228601" h="400051">
                <a:moveTo>
                  <a:pt x="0" y="0"/>
                </a:moveTo>
                <a:lnTo>
                  <a:pt x="6068" y="18204"/>
                </a:lnTo>
                <a:lnTo>
                  <a:pt x="12433" y="30528"/>
                </a:lnTo>
                <a:lnTo>
                  <a:pt x="19495" y="41508"/>
                </a:lnTo>
                <a:lnTo>
                  <a:pt x="23156" y="47992"/>
                </a:lnTo>
                <a:lnTo>
                  <a:pt x="26867" y="54855"/>
                </a:lnTo>
                <a:lnTo>
                  <a:pt x="30612" y="60700"/>
                </a:lnTo>
                <a:lnTo>
                  <a:pt x="34377" y="65867"/>
                </a:lnTo>
                <a:lnTo>
                  <a:pt x="38159" y="70581"/>
                </a:lnTo>
                <a:lnTo>
                  <a:pt x="41949" y="76264"/>
                </a:lnTo>
                <a:lnTo>
                  <a:pt x="45746" y="82593"/>
                </a:lnTo>
                <a:lnTo>
                  <a:pt x="49547" y="89352"/>
                </a:lnTo>
                <a:lnTo>
                  <a:pt x="57157" y="103636"/>
                </a:lnTo>
                <a:lnTo>
                  <a:pt x="60965" y="111001"/>
                </a:lnTo>
                <a:lnTo>
                  <a:pt x="102307" y="185427"/>
                </a:lnTo>
                <a:lnTo>
                  <a:pt x="138263" y="253485"/>
                </a:lnTo>
                <a:lnTo>
                  <a:pt x="166013" y="303584"/>
                </a:lnTo>
                <a:lnTo>
                  <a:pt x="176715" y="321769"/>
                </a:lnTo>
                <a:lnTo>
                  <a:pt x="185120" y="335163"/>
                </a:lnTo>
                <a:lnTo>
                  <a:pt x="191993" y="345362"/>
                </a:lnTo>
                <a:lnTo>
                  <a:pt x="196575" y="353431"/>
                </a:lnTo>
                <a:lnTo>
                  <a:pt x="201666" y="365784"/>
                </a:lnTo>
                <a:lnTo>
                  <a:pt x="207316" y="375508"/>
                </a:lnTo>
                <a:lnTo>
                  <a:pt x="214060" y="384063"/>
                </a:lnTo>
                <a:lnTo>
                  <a:pt x="217637" y="388122"/>
                </a:lnTo>
                <a:lnTo>
                  <a:pt x="228600" y="400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7166609" y="3497579"/>
            <a:ext cx="274322" cy="445772"/>
          </a:xfrm>
          <a:custGeom>
            <a:avLst/>
            <a:gdLst/>
            <a:ahLst/>
            <a:cxnLst/>
            <a:rect l="0" t="0" r="0" b="0"/>
            <a:pathLst>
              <a:path w="274322" h="445772">
                <a:moveTo>
                  <a:pt x="274321" y="0"/>
                </a:moveTo>
                <a:lnTo>
                  <a:pt x="268253" y="6068"/>
                </a:lnTo>
                <a:lnTo>
                  <a:pt x="261887" y="15821"/>
                </a:lnTo>
                <a:lnTo>
                  <a:pt x="256095" y="27352"/>
                </a:lnTo>
                <a:lnTo>
                  <a:pt x="253520" y="36710"/>
                </a:lnTo>
                <a:lnTo>
                  <a:pt x="245214" y="52414"/>
                </a:lnTo>
                <a:lnTo>
                  <a:pt x="186526" y="155477"/>
                </a:lnTo>
                <a:lnTo>
                  <a:pt x="180231" y="168421"/>
                </a:lnTo>
                <a:lnTo>
                  <a:pt x="174764" y="180861"/>
                </a:lnTo>
                <a:lnTo>
                  <a:pt x="169850" y="192964"/>
                </a:lnTo>
                <a:lnTo>
                  <a:pt x="160223" y="211193"/>
                </a:lnTo>
                <a:lnTo>
                  <a:pt x="147456" y="233506"/>
                </a:lnTo>
                <a:lnTo>
                  <a:pt x="132594" y="258541"/>
                </a:lnTo>
                <a:lnTo>
                  <a:pt x="118876" y="280310"/>
                </a:lnTo>
                <a:lnTo>
                  <a:pt x="105921" y="299904"/>
                </a:lnTo>
                <a:lnTo>
                  <a:pt x="63821" y="361783"/>
                </a:lnTo>
                <a:lnTo>
                  <a:pt x="55247" y="375809"/>
                </a:lnTo>
                <a:lnTo>
                  <a:pt x="46991" y="390239"/>
                </a:lnTo>
                <a:lnTo>
                  <a:pt x="38948" y="404940"/>
                </a:lnTo>
                <a:lnTo>
                  <a:pt x="32315" y="416010"/>
                </a:lnTo>
                <a:lnTo>
                  <a:pt x="26624" y="424660"/>
                </a:lnTo>
                <a:lnTo>
                  <a:pt x="21559" y="431697"/>
                </a:lnTo>
                <a:lnTo>
                  <a:pt x="16913" y="436388"/>
                </a:lnTo>
                <a:lnTo>
                  <a:pt x="12546" y="439515"/>
                </a:lnTo>
                <a:lnTo>
                  <a:pt x="0" y="4457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7498080" y="3326327"/>
            <a:ext cx="283273" cy="274124"/>
          </a:xfrm>
          <a:custGeom>
            <a:avLst/>
            <a:gdLst/>
            <a:ahLst/>
            <a:cxnLst/>
            <a:rect l="0" t="0" r="0" b="0"/>
            <a:pathLst>
              <a:path w="283273" h="274124">
                <a:moveTo>
                  <a:pt x="0" y="56952"/>
                </a:moveTo>
                <a:lnTo>
                  <a:pt x="6068" y="50885"/>
                </a:lnTo>
                <a:lnTo>
                  <a:pt x="10395" y="47827"/>
                </a:lnTo>
                <a:lnTo>
                  <a:pt x="15820" y="44519"/>
                </a:lnTo>
                <a:lnTo>
                  <a:pt x="21976" y="41044"/>
                </a:lnTo>
                <a:lnTo>
                  <a:pt x="27351" y="37456"/>
                </a:lnTo>
                <a:lnTo>
                  <a:pt x="32203" y="33795"/>
                </a:lnTo>
                <a:lnTo>
                  <a:pt x="36708" y="30084"/>
                </a:lnTo>
                <a:lnTo>
                  <a:pt x="42252" y="26340"/>
                </a:lnTo>
                <a:lnTo>
                  <a:pt x="48488" y="22575"/>
                </a:lnTo>
                <a:lnTo>
                  <a:pt x="55186" y="18794"/>
                </a:lnTo>
                <a:lnTo>
                  <a:pt x="60920" y="15003"/>
                </a:lnTo>
                <a:lnTo>
                  <a:pt x="66014" y="11206"/>
                </a:lnTo>
                <a:lnTo>
                  <a:pt x="70678" y="7405"/>
                </a:lnTo>
                <a:lnTo>
                  <a:pt x="78869" y="4871"/>
                </a:lnTo>
                <a:lnTo>
                  <a:pt x="89409" y="3181"/>
                </a:lnTo>
                <a:lnTo>
                  <a:pt x="101516" y="2055"/>
                </a:lnTo>
                <a:lnTo>
                  <a:pt x="112127" y="1304"/>
                </a:lnTo>
                <a:lnTo>
                  <a:pt x="121741" y="804"/>
                </a:lnTo>
                <a:lnTo>
                  <a:pt x="130691" y="470"/>
                </a:lnTo>
                <a:lnTo>
                  <a:pt x="167557" y="0"/>
                </a:lnTo>
                <a:lnTo>
                  <a:pt x="179014" y="1204"/>
                </a:lnTo>
                <a:lnTo>
                  <a:pt x="189193" y="3277"/>
                </a:lnTo>
                <a:lnTo>
                  <a:pt x="198518" y="5929"/>
                </a:lnTo>
                <a:lnTo>
                  <a:pt x="206005" y="7697"/>
                </a:lnTo>
                <a:lnTo>
                  <a:pt x="212267" y="8875"/>
                </a:lnTo>
                <a:lnTo>
                  <a:pt x="217711" y="9661"/>
                </a:lnTo>
                <a:lnTo>
                  <a:pt x="223881" y="12725"/>
                </a:lnTo>
                <a:lnTo>
                  <a:pt x="230533" y="17308"/>
                </a:lnTo>
                <a:lnTo>
                  <a:pt x="237509" y="22903"/>
                </a:lnTo>
                <a:lnTo>
                  <a:pt x="242159" y="27902"/>
                </a:lnTo>
                <a:lnTo>
                  <a:pt x="245259" y="32505"/>
                </a:lnTo>
                <a:lnTo>
                  <a:pt x="249974" y="41007"/>
                </a:lnTo>
                <a:lnTo>
                  <a:pt x="256302" y="49019"/>
                </a:lnTo>
                <a:lnTo>
                  <a:pt x="258499" y="54203"/>
                </a:lnTo>
                <a:lnTo>
                  <a:pt x="259962" y="60200"/>
                </a:lnTo>
                <a:lnTo>
                  <a:pt x="260937" y="66737"/>
                </a:lnTo>
                <a:lnTo>
                  <a:pt x="261588" y="73636"/>
                </a:lnTo>
                <a:lnTo>
                  <a:pt x="262023" y="80775"/>
                </a:lnTo>
                <a:lnTo>
                  <a:pt x="262504" y="94210"/>
                </a:lnTo>
                <a:lnTo>
                  <a:pt x="262719" y="104415"/>
                </a:lnTo>
                <a:lnTo>
                  <a:pt x="261506" y="110184"/>
                </a:lnTo>
                <a:lnTo>
                  <a:pt x="259427" y="116570"/>
                </a:lnTo>
                <a:lnTo>
                  <a:pt x="256771" y="123368"/>
                </a:lnTo>
                <a:lnTo>
                  <a:pt x="250433" y="141080"/>
                </a:lnTo>
                <a:lnTo>
                  <a:pt x="246966" y="151138"/>
                </a:lnTo>
                <a:lnTo>
                  <a:pt x="242114" y="160383"/>
                </a:lnTo>
                <a:lnTo>
                  <a:pt x="236339" y="169086"/>
                </a:lnTo>
                <a:lnTo>
                  <a:pt x="229949" y="177428"/>
                </a:lnTo>
                <a:lnTo>
                  <a:pt x="224419" y="184260"/>
                </a:lnTo>
                <a:lnTo>
                  <a:pt x="219462" y="190084"/>
                </a:lnTo>
                <a:lnTo>
                  <a:pt x="214888" y="195237"/>
                </a:lnTo>
                <a:lnTo>
                  <a:pt x="203032" y="207735"/>
                </a:lnTo>
                <a:lnTo>
                  <a:pt x="196314" y="214625"/>
                </a:lnTo>
                <a:lnTo>
                  <a:pt x="186756" y="223027"/>
                </a:lnTo>
                <a:lnTo>
                  <a:pt x="175304" y="232439"/>
                </a:lnTo>
                <a:lnTo>
                  <a:pt x="162589" y="242523"/>
                </a:lnTo>
                <a:lnTo>
                  <a:pt x="152843" y="250516"/>
                </a:lnTo>
                <a:lnTo>
                  <a:pt x="145075" y="257115"/>
                </a:lnTo>
                <a:lnTo>
                  <a:pt x="138626" y="262784"/>
                </a:lnTo>
                <a:lnTo>
                  <a:pt x="133058" y="266564"/>
                </a:lnTo>
                <a:lnTo>
                  <a:pt x="128075" y="269083"/>
                </a:lnTo>
                <a:lnTo>
                  <a:pt x="123483" y="270763"/>
                </a:lnTo>
                <a:lnTo>
                  <a:pt x="114994" y="272630"/>
                </a:lnTo>
                <a:lnTo>
                  <a:pt x="106988" y="273459"/>
                </a:lnTo>
                <a:lnTo>
                  <a:pt x="99196" y="273827"/>
                </a:lnTo>
                <a:lnTo>
                  <a:pt x="95341" y="272656"/>
                </a:lnTo>
                <a:lnTo>
                  <a:pt x="87670" y="267967"/>
                </a:lnTo>
                <a:lnTo>
                  <a:pt x="82577" y="263669"/>
                </a:lnTo>
                <a:lnTo>
                  <a:pt x="76641" y="258263"/>
                </a:lnTo>
                <a:lnTo>
                  <a:pt x="61000" y="243473"/>
                </a:lnTo>
                <a:lnTo>
                  <a:pt x="60986" y="240989"/>
                </a:lnTo>
                <a:lnTo>
                  <a:pt x="62247" y="238064"/>
                </a:lnTo>
                <a:lnTo>
                  <a:pt x="64358" y="234843"/>
                </a:lnTo>
                <a:lnTo>
                  <a:pt x="66703" y="227878"/>
                </a:lnTo>
                <a:lnTo>
                  <a:pt x="67328" y="224243"/>
                </a:lnTo>
                <a:lnTo>
                  <a:pt x="71410" y="216817"/>
                </a:lnTo>
                <a:lnTo>
                  <a:pt x="74277" y="213059"/>
                </a:lnTo>
                <a:lnTo>
                  <a:pt x="78728" y="209283"/>
                </a:lnTo>
                <a:lnTo>
                  <a:pt x="84235" y="205496"/>
                </a:lnTo>
                <a:lnTo>
                  <a:pt x="90447" y="201702"/>
                </a:lnTo>
                <a:lnTo>
                  <a:pt x="95858" y="197902"/>
                </a:lnTo>
                <a:lnTo>
                  <a:pt x="100735" y="194099"/>
                </a:lnTo>
                <a:lnTo>
                  <a:pt x="105257" y="190293"/>
                </a:lnTo>
                <a:lnTo>
                  <a:pt x="110811" y="186486"/>
                </a:lnTo>
                <a:lnTo>
                  <a:pt x="117054" y="182678"/>
                </a:lnTo>
                <a:lnTo>
                  <a:pt x="123756" y="178870"/>
                </a:lnTo>
                <a:lnTo>
                  <a:pt x="130763" y="176330"/>
                </a:lnTo>
                <a:lnTo>
                  <a:pt x="137976" y="174638"/>
                </a:lnTo>
                <a:lnTo>
                  <a:pt x="145323" y="173510"/>
                </a:lnTo>
                <a:lnTo>
                  <a:pt x="151492" y="174027"/>
                </a:lnTo>
                <a:lnTo>
                  <a:pt x="156875" y="175642"/>
                </a:lnTo>
                <a:lnTo>
                  <a:pt x="161733" y="177989"/>
                </a:lnTo>
                <a:lnTo>
                  <a:pt x="170052" y="179553"/>
                </a:lnTo>
                <a:lnTo>
                  <a:pt x="180678" y="180596"/>
                </a:lnTo>
                <a:lnTo>
                  <a:pt x="192842" y="181292"/>
                </a:lnTo>
                <a:lnTo>
                  <a:pt x="203491" y="183025"/>
                </a:lnTo>
                <a:lnTo>
                  <a:pt x="213131" y="185451"/>
                </a:lnTo>
                <a:lnTo>
                  <a:pt x="222097" y="188338"/>
                </a:lnTo>
                <a:lnTo>
                  <a:pt x="230614" y="192803"/>
                </a:lnTo>
                <a:lnTo>
                  <a:pt x="238833" y="198319"/>
                </a:lnTo>
                <a:lnTo>
                  <a:pt x="246851" y="204537"/>
                </a:lnTo>
                <a:lnTo>
                  <a:pt x="253468" y="209952"/>
                </a:lnTo>
                <a:lnTo>
                  <a:pt x="259148" y="214832"/>
                </a:lnTo>
                <a:lnTo>
                  <a:pt x="264205" y="219356"/>
                </a:lnTo>
                <a:lnTo>
                  <a:pt x="268846" y="224912"/>
                </a:lnTo>
                <a:lnTo>
                  <a:pt x="273211" y="231155"/>
                </a:lnTo>
                <a:lnTo>
                  <a:pt x="277391" y="237857"/>
                </a:lnTo>
                <a:lnTo>
                  <a:pt x="280177" y="243596"/>
                </a:lnTo>
                <a:lnTo>
                  <a:pt x="282035" y="248691"/>
                </a:lnTo>
                <a:lnTo>
                  <a:pt x="283272" y="253358"/>
                </a:lnTo>
                <a:lnTo>
                  <a:pt x="282828" y="257740"/>
                </a:lnTo>
                <a:lnTo>
                  <a:pt x="281262" y="261931"/>
                </a:lnTo>
                <a:lnTo>
                  <a:pt x="274320" y="2741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7806690" y="3672763"/>
            <a:ext cx="251581" cy="28969"/>
          </a:xfrm>
          <a:custGeom>
            <a:avLst/>
            <a:gdLst/>
            <a:ahLst/>
            <a:cxnLst/>
            <a:rect l="0" t="0" r="0" b="0"/>
            <a:pathLst>
              <a:path w="251581" h="28969">
                <a:moveTo>
                  <a:pt x="0" y="19126"/>
                </a:moveTo>
                <a:lnTo>
                  <a:pt x="12135" y="25195"/>
                </a:lnTo>
                <a:lnTo>
                  <a:pt x="23329" y="26982"/>
                </a:lnTo>
                <a:lnTo>
                  <a:pt x="38413" y="28173"/>
                </a:lnTo>
                <a:lnTo>
                  <a:pt x="56088" y="28968"/>
                </a:lnTo>
                <a:lnTo>
                  <a:pt x="80572" y="26957"/>
                </a:lnTo>
                <a:lnTo>
                  <a:pt x="109595" y="23077"/>
                </a:lnTo>
                <a:lnTo>
                  <a:pt x="251580" y="0"/>
                </a:lnTo>
                <a:lnTo>
                  <a:pt x="240029" y="769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8131929" y="3349174"/>
            <a:ext cx="291981" cy="521419"/>
          </a:xfrm>
          <a:custGeom>
            <a:avLst/>
            <a:gdLst/>
            <a:ahLst/>
            <a:cxnLst/>
            <a:rect l="0" t="0" r="0" b="0"/>
            <a:pathLst>
              <a:path w="291981" h="521419">
                <a:moveTo>
                  <a:pt x="291980" y="91255"/>
                </a:moveTo>
                <a:lnTo>
                  <a:pt x="285913" y="79120"/>
                </a:lnTo>
                <a:lnTo>
                  <a:pt x="279547" y="69775"/>
                </a:lnTo>
                <a:lnTo>
                  <a:pt x="272485" y="61389"/>
                </a:lnTo>
                <a:lnTo>
                  <a:pt x="265112" y="53428"/>
                </a:lnTo>
                <a:lnTo>
                  <a:pt x="262639" y="49527"/>
                </a:lnTo>
                <a:lnTo>
                  <a:pt x="259890" y="41806"/>
                </a:lnTo>
                <a:lnTo>
                  <a:pt x="257886" y="39239"/>
                </a:lnTo>
                <a:lnTo>
                  <a:pt x="255282" y="37528"/>
                </a:lnTo>
                <a:lnTo>
                  <a:pt x="252275" y="36387"/>
                </a:lnTo>
                <a:lnTo>
                  <a:pt x="245547" y="31733"/>
                </a:lnTo>
                <a:lnTo>
                  <a:pt x="241975" y="28714"/>
                </a:lnTo>
                <a:lnTo>
                  <a:pt x="238323" y="26701"/>
                </a:lnTo>
                <a:lnTo>
                  <a:pt x="230879" y="24465"/>
                </a:lnTo>
                <a:lnTo>
                  <a:pt x="223337" y="20084"/>
                </a:lnTo>
                <a:lnTo>
                  <a:pt x="219549" y="17138"/>
                </a:lnTo>
                <a:lnTo>
                  <a:pt x="213213" y="13904"/>
                </a:lnTo>
                <a:lnTo>
                  <a:pt x="205179" y="10478"/>
                </a:lnTo>
                <a:lnTo>
                  <a:pt x="196013" y="6924"/>
                </a:lnTo>
                <a:lnTo>
                  <a:pt x="186091" y="4554"/>
                </a:lnTo>
                <a:lnTo>
                  <a:pt x="175668" y="2975"/>
                </a:lnTo>
                <a:lnTo>
                  <a:pt x="164909" y="1922"/>
                </a:lnTo>
                <a:lnTo>
                  <a:pt x="156466" y="1219"/>
                </a:lnTo>
                <a:lnTo>
                  <a:pt x="149568" y="752"/>
                </a:lnTo>
                <a:lnTo>
                  <a:pt x="143699" y="439"/>
                </a:lnTo>
                <a:lnTo>
                  <a:pt x="130404" y="93"/>
                </a:lnTo>
                <a:lnTo>
                  <a:pt x="123303" y="0"/>
                </a:lnTo>
                <a:lnTo>
                  <a:pt x="117299" y="1209"/>
                </a:lnTo>
                <a:lnTo>
                  <a:pt x="112026" y="3284"/>
                </a:lnTo>
                <a:lnTo>
                  <a:pt x="107241" y="5938"/>
                </a:lnTo>
                <a:lnTo>
                  <a:pt x="98538" y="12273"/>
                </a:lnTo>
                <a:lnTo>
                  <a:pt x="94438" y="15741"/>
                </a:lnTo>
                <a:lnTo>
                  <a:pt x="87896" y="20592"/>
                </a:lnTo>
                <a:lnTo>
                  <a:pt x="70466" y="32756"/>
                </a:lnTo>
                <a:lnTo>
                  <a:pt x="63025" y="38286"/>
                </a:lnTo>
                <a:lnTo>
                  <a:pt x="56793" y="43242"/>
                </a:lnTo>
                <a:lnTo>
                  <a:pt x="51369" y="47817"/>
                </a:lnTo>
                <a:lnTo>
                  <a:pt x="46482" y="52136"/>
                </a:lnTo>
                <a:lnTo>
                  <a:pt x="37667" y="60322"/>
                </a:lnTo>
                <a:lnTo>
                  <a:pt x="25564" y="72071"/>
                </a:lnTo>
                <a:lnTo>
                  <a:pt x="22929" y="77196"/>
                </a:lnTo>
                <a:lnTo>
                  <a:pt x="17952" y="96544"/>
                </a:lnTo>
                <a:lnTo>
                  <a:pt x="12287" y="110962"/>
                </a:lnTo>
                <a:lnTo>
                  <a:pt x="8922" y="122451"/>
                </a:lnTo>
                <a:lnTo>
                  <a:pt x="8026" y="127292"/>
                </a:lnTo>
                <a:lnTo>
                  <a:pt x="3641" y="136059"/>
                </a:lnTo>
                <a:lnTo>
                  <a:pt x="695" y="140174"/>
                </a:lnTo>
                <a:lnTo>
                  <a:pt x="0" y="145458"/>
                </a:lnTo>
                <a:lnTo>
                  <a:pt x="2614" y="158102"/>
                </a:lnTo>
                <a:lnTo>
                  <a:pt x="8010" y="172188"/>
                </a:lnTo>
                <a:lnTo>
                  <a:pt x="14641" y="185646"/>
                </a:lnTo>
                <a:lnTo>
                  <a:pt x="21822" y="195860"/>
                </a:lnTo>
                <a:lnTo>
                  <a:pt x="29247" y="204633"/>
                </a:lnTo>
                <a:lnTo>
                  <a:pt x="33005" y="208751"/>
                </a:lnTo>
                <a:lnTo>
                  <a:pt x="36780" y="211495"/>
                </a:lnTo>
                <a:lnTo>
                  <a:pt x="44361" y="214546"/>
                </a:lnTo>
                <a:lnTo>
                  <a:pt x="49432" y="212819"/>
                </a:lnTo>
                <a:lnTo>
                  <a:pt x="55351" y="209128"/>
                </a:lnTo>
                <a:lnTo>
                  <a:pt x="61838" y="204127"/>
                </a:lnTo>
                <a:lnTo>
                  <a:pt x="67431" y="200793"/>
                </a:lnTo>
                <a:lnTo>
                  <a:pt x="72432" y="198571"/>
                </a:lnTo>
                <a:lnTo>
                  <a:pt x="77035" y="197088"/>
                </a:lnTo>
                <a:lnTo>
                  <a:pt x="83913" y="193561"/>
                </a:lnTo>
                <a:lnTo>
                  <a:pt x="92309" y="188669"/>
                </a:lnTo>
                <a:lnTo>
                  <a:pt x="101716" y="182868"/>
                </a:lnTo>
                <a:lnTo>
                  <a:pt x="109257" y="177730"/>
                </a:lnTo>
                <a:lnTo>
                  <a:pt x="115555" y="173035"/>
                </a:lnTo>
                <a:lnTo>
                  <a:pt x="121023" y="168636"/>
                </a:lnTo>
                <a:lnTo>
                  <a:pt x="125939" y="164432"/>
                </a:lnTo>
                <a:lnTo>
                  <a:pt x="134788" y="156375"/>
                </a:lnTo>
                <a:lnTo>
                  <a:pt x="142954" y="148561"/>
                </a:lnTo>
                <a:lnTo>
                  <a:pt x="146909" y="144699"/>
                </a:lnTo>
                <a:lnTo>
                  <a:pt x="149546" y="140855"/>
                </a:lnTo>
                <a:lnTo>
                  <a:pt x="160194" y="115677"/>
                </a:lnTo>
                <a:lnTo>
                  <a:pt x="164752" y="108806"/>
                </a:lnTo>
                <a:lnTo>
                  <a:pt x="170332" y="101686"/>
                </a:lnTo>
                <a:lnTo>
                  <a:pt x="176591" y="94399"/>
                </a:lnTo>
                <a:lnTo>
                  <a:pt x="182034" y="87001"/>
                </a:lnTo>
                <a:lnTo>
                  <a:pt x="186933" y="79529"/>
                </a:lnTo>
                <a:lnTo>
                  <a:pt x="191469" y="72008"/>
                </a:lnTo>
                <a:lnTo>
                  <a:pt x="195763" y="63184"/>
                </a:lnTo>
                <a:lnTo>
                  <a:pt x="199895" y="53491"/>
                </a:lnTo>
                <a:lnTo>
                  <a:pt x="206603" y="37641"/>
                </a:lnTo>
                <a:lnTo>
                  <a:pt x="208393" y="35193"/>
                </a:lnTo>
                <a:lnTo>
                  <a:pt x="209585" y="34830"/>
                </a:lnTo>
                <a:lnTo>
                  <a:pt x="210381" y="35858"/>
                </a:lnTo>
                <a:lnTo>
                  <a:pt x="211264" y="40388"/>
                </a:lnTo>
                <a:lnTo>
                  <a:pt x="211657" y="70341"/>
                </a:lnTo>
                <a:lnTo>
                  <a:pt x="211761" y="92553"/>
                </a:lnTo>
                <a:lnTo>
                  <a:pt x="210561" y="113710"/>
                </a:lnTo>
                <a:lnTo>
                  <a:pt x="208491" y="134165"/>
                </a:lnTo>
                <a:lnTo>
                  <a:pt x="205841" y="154152"/>
                </a:lnTo>
                <a:lnTo>
                  <a:pt x="205345" y="171287"/>
                </a:lnTo>
                <a:lnTo>
                  <a:pt x="206282" y="186519"/>
                </a:lnTo>
                <a:lnTo>
                  <a:pt x="208178" y="200485"/>
                </a:lnTo>
                <a:lnTo>
                  <a:pt x="209443" y="212335"/>
                </a:lnTo>
                <a:lnTo>
                  <a:pt x="210285" y="222775"/>
                </a:lnTo>
                <a:lnTo>
                  <a:pt x="210847" y="232275"/>
                </a:lnTo>
                <a:lnTo>
                  <a:pt x="209951" y="242419"/>
                </a:lnTo>
                <a:lnTo>
                  <a:pt x="208085" y="252991"/>
                </a:lnTo>
                <a:lnTo>
                  <a:pt x="205569" y="263849"/>
                </a:lnTo>
                <a:lnTo>
                  <a:pt x="203893" y="273628"/>
                </a:lnTo>
                <a:lnTo>
                  <a:pt x="202776" y="282687"/>
                </a:lnTo>
                <a:lnTo>
                  <a:pt x="202031" y="291266"/>
                </a:lnTo>
                <a:lnTo>
                  <a:pt x="201534" y="300796"/>
                </a:lnTo>
                <a:lnTo>
                  <a:pt x="200982" y="321545"/>
                </a:lnTo>
                <a:lnTo>
                  <a:pt x="194603" y="415324"/>
                </a:lnTo>
                <a:lnTo>
                  <a:pt x="191503" y="441921"/>
                </a:lnTo>
                <a:lnTo>
                  <a:pt x="188165" y="460922"/>
                </a:lnTo>
                <a:lnTo>
                  <a:pt x="184671" y="474860"/>
                </a:lnTo>
                <a:lnTo>
                  <a:pt x="182341" y="485422"/>
                </a:lnTo>
                <a:lnTo>
                  <a:pt x="179752" y="500544"/>
                </a:lnTo>
                <a:lnTo>
                  <a:pt x="178294" y="516197"/>
                </a:lnTo>
                <a:lnTo>
                  <a:pt x="176819" y="519330"/>
                </a:lnTo>
                <a:lnTo>
                  <a:pt x="174567" y="521418"/>
                </a:lnTo>
                <a:lnTo>
                  <a:pt x="166250" y="5141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"/>
          <p:cNvSpPr/>
          <p:nvPr/>
        </p:nvSpPr>
        <p:spPr>
          <a:xfrm>
            <a:off x="8458200" y="3509009"/>
            <a:ext cx="251460" cy="331471"/>
          </a:xfrm>
          <a:custGeom>
            <a:avLst/>
            <a:gdLst/>
            <a:ahLst/>
            <a:cxnLst/>
            <a:rect l="0" t="0" r="0" b="0"/>
            <a:pathLst>
              <a:path w="251460" h="331471">
                <a:moveTo>
                  <a:pt x="0" y="0"/>
                </a:moveTo>
                <a:lnTo>
                  <a:pt x="0" y="6069"/>
                </a:lnTo>
                <a:lnTo>
                  <a:pt x="1270" y="7856"/>
                </a:lnTo>
                <a:lnTo>
                  <a:pt x="3386" y="9047"/>
                </a:lnTo>
                <a:lnTo>
                  <a:pt x="6067" y="9842"/>
                </a:lnTo>
                <a:lnTo>
                  <a:pt x="10395" y="16721"/>
                </a:lnTo>
                <a:lnTo>
                  <a:pt x="15819" y="27658"/>
                </a:lnTo>
                <a:lnTo>
                  <a:pt x="27351" y="52932"/>
                </a:lnTo>
                <a:lnTo>
                  <a:pt x="36710" y="72633"/>
                </a:lnTo>
                <a:lnTo>
                  <a:pt x="40982" y="80172"/>
                </a:lnTo>
                <a:lnTo>
                  <a:pt x="45101" y="86468"/>
                </a:lnTo>
                <a:lnTo>
                  <a:pt x="49117" y="91935"/>
                </a:lnTo>
                <a:lnTo>
                  <a:pt x="51795" y="98121"/>
                </a:lnTo>
                <a:lnTo>
                  <a:pt x="53580" y="104783"/>
                </a:lnTo>
                <a:lnTo>
                  <a:pt x="54770" y="111766"/>
                </a:lnTo>
                <a:lnTo>
                  <a:pt x="58103" y="117691"/>
                </a:lnTo>
                <a:lnTo>
                  <a:pt x="62865" y="122911"/>
                </a:lnTo>
                <a:lnTo>
                  <a:pt x="68580" y="127661"/>
                </a:lnTo>
                <a:lnTo>
                  <a:pt x="74930" y="134637"/>
                </a:lnTo>
                <a:lnTo>
                  <a:pt x="81703" y="143098"/>
                </a:lnTo>
                <a:lnTo>
                  <a:pt x="88758" y="152549"/>
                </a:lnTo>
                <a:lnTo>
                  <a:pt x="94732" y="160120"/>
                </a:lnTo>
                <a:lnTo>
                  <a:pt x="99985" y="166437"/>
                </a:lnTo>
                <a:lnTo>
                  <a:pt x="104757" y="171918"/>
                </a:lnTo>
                <a:lnTo>
                  <a:pt x="109208" y="178112"/>
                </a:lnTo>
                <a:lnTo>
                  <a:pt x="113445" y="184781"/>
                </a:lnTo>
                <a:lnTo>
                  <a:pt x="117540" y="191768"/>
                </a:lnTo>
                <a:lnTo>
                  <a:pt x="122810" y="197695"/>
                </a:lnTo>
                <a:lnTo>
                  <a:pt x="128863" y="202917"/>
                </a:lnTo>
                <a:lnTo>
                  <a:pt x="135439" y="207668"/>
                </a:lnTo>
                <a:lnTo>
                  <a:pt x="141092" y="212106"/>
                </a:lnTo>
                <a:lnTo>
                  <a:pt x="146131" y="216334"/>
                </a:lnTo>
                <a:lnTo>
                  <a:pt x="150760" y="220423"/>
                </a:lnTo>
                <a:lnTo>
                  <a:pt x="156387" y="226959"/>
                </a:lnTo>
                <a:lnTo>
                  <a:pt x="162678" y="235126"/>
                </a:lnTo>
                <a:lnTo>
                  <a:pt x="169412" y="244381"/>
                </a:lnTo>
                <a:lnTo>
                  <a:pt x="175171" y="251821"/>
                </a:lnTo>
                <a:lnTo>
                  <a:pt x="180281" y="258050"/>
                </a:lnTo>
                <a:lnTo>
                  <a:pt x="184957" y="263474"/>
                </a:lnTo>
                <a:lnTo>
                  <a:pt x="203699" y="283046"/>
                </a:lnTo>
                <a:lnTo>
                  <a:pt x="251459" y="3314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"/>
          <p:cNvSpPr/>
          <p:nvPr/>
        </p:nvSpPr>
        <p:spPr>
          <a:xfrm>
            <a:off x="8435340" y="3531870"/>
            <a:ext cx="228601" cy="331470"/>
          </a:xfrm>
          <a:custGeom>
            <a:avLst/>
            <a:gdLst/>
            <a:ahLst/>
            <a:cxnLst/>
            <a:rect l="0" t="0" r="0" b="0"/>
            <a:pathLst>
              <a:path w="228601" h="331470">
                <a:moveTo>
                  <a:pt x="228600" y="0"/>
                </a:moveTo>
                <a:lnTo>
                  <a:pt x="228600" y="18203"/>
                </a:lnTo>
                <a:lnTo>
                  <a:pt x="227330" y="26105"/>
                </a:lnTo>
                <a:lnTo>
                  <a:pt x="225213" y="33913"/>
                </a:lnTo>
                <a:lnTo>
                  <a:pt x="222532" y="41659"/>
                </a:lnTo>
                <a:lnTo>
                  <a:pt x="219475" y="49362"/>
                </a:lnTo>
                <a:lnTo>
                  <a:pt x="216166" y="57038"/>
                </a:lnTo>
                <a:lnTo>
                  <a:pt x="212691" y="64695"/>
                </a:lnTo>
                <a:lnTo>
                  <a:pt x="189596" y="111879"/>
                </a:lnTo>
                <a:lnTo>
                  <a:pt x="181007" y="126655"/>
                </a:lnTo>
                <a:lnTo>
                  <a:pt x="172741" y="139047"/>
                </a:lnTo>
                <a:lnTo>
                  <a:pt x="164690" y="149847"/>
                </a:lnTo>
                <a:lnTo>
                  <a:pt x="158054" y="159588"/>
                </a:lnTo>
                <a:lnTo>
                  <a:pt x="152359" y="168622"/>
                </a:lnTo>
                <a:lnTo>
                  <a:pt x="147292" y="177184"/>
                </a:lnTo>
                <a:lnTo>
                  <a:pt x="142645" y="185433"/>
                </a:lnTo>
                <a:lnTo>
                  <a:pt x="134094" y="201371"/>
                </a:lnTo>
                <a:lnTo>
                  <a:pt x="128765" y="209177"/>
                </a:lnTo>
                <a:lnTo>
                  <a:pt x="122674" y="216921"/>
                </a:lnTo>
                <a:lnTo>
                  <a:pt x="116072" y="224624"/>
                </a:lnTo>
                <a:lnTo>
                  <a:pt x="107861" y="233569"/>
                </a:lnTo>
                <a:lnTo>
                  <a:pt x="80642" y="261822"/>
                </a:lnTo>
                <a:lnTo>
                  <a:pt x="19616" y="323278"/>
                </a:lnTo>
                <a:lnTo>
                  <a:pt x="15617" y="326009"/>
                </a:lnTo>
                <a:lnTo>
                  <a:pt x="11681" y="327829"/>
                </a:lnTo>
                <a:lnTo>
                  <a:pt x="0" y="3314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"/>
          <p:cNvSpPr/>
          <p:nvPr/>
        </p:nvSpPr>
        <p:spPr>
          <a:xfrm>
            <a:off x="6069329" y="4288037"/>
            <a:ext cx="285174" cy="489503"/>
          </a:xfrm>
          <a:custGeom>
            <a:avLst/>
            <a:gdLst/>
            <a:ahLst/>
            <a:cxnLst/>
            <a:rect l="0" t="0" r="0" b="0"/>
            <a:pathLst>
              <a:path w="285174" h="489503">
                <a:moveTo>
                  <a:pt x="68580" y="89652"/>
                </a:moveTo>
                <a:lnTo>
                  <a:pt x="74649" y="77517"/>
                </a:lnTo>
                <a:lnTo>
                  <a:pt x="81014" y="68172"/>
                </a:lnTo>
                <a:lnTo>
                  <a:pt x="88076" y="59786"/>
                </a:lnTo>
                <a:lnTo>
                  <a:pt x="95448" y="51825"/>
                </a:lnTo>
                <a:lnTo>
                  <a:pt x="101733" y="47924"/>
                </a:lnTo>
                <a:lnTo>
                  <a:pt x="109732" y="44054"/>
                </a:lnTo>
                <a:lnTo>
                  <a:pt x="118875" y="40203"/>
                </a:lnTo>
                <a:lnTo>
                  <a:pt x="135807" y="32538"/>
                </a:lnTo>
                <a:lnTo>
                  <a:pt x="159619" y="21083"/>
                </a:lnTo>
                <a:lnTo>
                  <a:pt x="167373" y="17269"/>
                </a:lnTo>
                <a:lnTo>
                  <a:pt x="176352" y="14727"/>
                </a:lnTo>
                <a:lnTo>
                  <a:pt x="186148" y="13032"/>
                </a:lnTo>
                <a:lnTo>
                  <a:pt x="196489" y="11902"/>
                </a:lnTo>
                <a:lnTo>
                  <a:pt x="205923" y="9879"/>
                </a:lnTo>
                <a:lnTo>
                  <a:pt x="214752" y="7260"/>
                </a:lnTo>
                <a:lnTo>
                  <a:pt x="223178" y="4244"/>
                </a:lnTo>
                <a:lnTo>
                  <a:pt x="230065" y="2234"/>
                </a:lnTo>
                <a:lnTo>
                  <a:pt x="235927" y="893"/>
                </a:lnTo>
                <a:lnTo>
                  <a:pt x="241105" y="0"/>
                </a:lnTo>
                <a:lnTo>
                  <a:pt x="247097" y="674"/>
                </a:lnTo>
                <a:lnTo>
                  <a:pt x="253631" y="2393"/>
                </a:lnTo>
                <a:lnTo>
                  <a:pt x="270234" y="8210"/>
                </a:lnTo>
                <a:lnTo>
                  <a:pt x="275891" y="12393"/>
                </a:lnTo>
                <a:lnTo>
                  <a:pt x="279177" y="15286"/>
                </a:lnTo>
                <a:lnTo>
                  <a:pt x="281369" y="18485"/>
                </a:lnTo>
                <a:lnTo>
                  <a:pt x="283802" y="25426"/>
                </a:lnTo>
                <a:lnTo>
                  <a:pt x="284885" y="36130"/>
                </a:lnTo>
                <a:lnTo>
                  <a:pt x="285173" y="42541"/>
                </a:lnTo>
                <a:lnTo>
                  <a:pt x="282107" y="56438"/>
                </a:lnTo>
                <a:lnTo>
                  <a:pt x="279512" y="63699"/>
                </a:lnTo>
                <a:lnTo>
                  <a:pt x="273972" y="73620"/>
                </a:lnTo>
                <a:lnTo>
                  <a:pt x="266468" y="85314"/>
                </a:lnTo>
                <a:lnTo>
                  <a:pt x="257655" y="98191"/>
                </a:lnTo>
                <a:lnTo>
                  <a:pt x="246700" y="111854"/>
                </a:lnTo>
                <a:lnTo>
                  <a:pt x="234318" y="126043"/>
                </a:lnTo>
                <a:lnTo>
                  <a:pt x="220982" y="140583"/>
                </a:lnTo>
                <a:lnTo>
                  <a:pt x="207011" y="154086"/>
                </a:lnTo>
                <a:lnTo>
                  <a:pt x="192618" y="166898"/>
                </a:lnTo>
                <a:lnTo>
                  <a:pt x="166888" y="188754"/>
                </a:lnTo>
                <a:lnTo>
                  <a:pt x="151219" y="202701"/>
                </a:lnTo>
                <a:lnTo>
                  <a:pt x="143993" y="208198"/>
                </a:lnTo>
                <a:lnTo>
                  <a:pt x="136636" y="213133"/>
                </a:lnTo>
                <a:lnTo>
                  <a:pt x="118712" y="224110"/>
                </a:lnTo>
                <a:lnTo>
                  <a:pt x="119782" y="225011"/>
                </a:lnTo>
                <a:lnTo>
                  <a:pt x="127743" y="226012"/>
                </a:lnTo>
                <a:lnTo>
                  <a:pt x="132152" y="227549"/>
                </a:lnTo>
                <a:lnTo>
                  <a:pt x="140438" y="232643"/>
                </a:lnTo>
                <a:lnTo>
                  <a:pt x="149506" y="235779"/>
                </a:lnTo>
                <a:lnTo>
                  <a:pt x="161901" y="239140"/>
                </a:lnTo>
                <a:lnTo>
                  <a:pt x="176514" y="242651"/>
                </a:lnTo>
                <a:lnTo>
                  <a:pt x="187526" y="246262"/>
                </a:lnTo>
                <a:lnTo>
                  <a:pt x="196138" y="249939"/>
                </a:lnTo>
                <a:lnTo>
                  <a:pt x="203149" y="253660"/>
                </a:lnTo>
                <a:lnTo>
                  <a:pt x="210362" y="258681"/>
                </a:lnTo>
                <a:lnTo>
                  <a:pt x="217712" y="264568"/>
                </a:lnTo>
                <a:lnTo>
                  <a:pt x="225151" y="271033"/>
                </a:lnTo>
                <a:lnTo>
                  <a:pt x="231381" y="277883"/>
                </a:lnTo>
                <a:lnTo>
                  <a:pt x="236805" y="284989"/>
                </a:lnTo>
                <a:lnTo>
                  <a:pt x="244947" y="298389"/>
                </a:lnTo>
                <a:lnTo>
                  <a:pt x="248565" y="308578"/>
                </a:lnTo>
                <a:lnTo>
                  <a:pt x="250174" y="320726"/>
                </a:lnTo>
                <a:lnTo>
                  <a:pt x="250888" y="334592"/>
                </a:lnTo>
                <a:lnTo>
                  <a:pt x="251206" y="349221"/>
                </a:lnTo>
                <a:lnTo>
                  <a:pt x="250021" y="355408"/>
                </a:lnTo>
                <a:lnTo>
                  <a:pt x="245318" y="365670"/>
                </a:lnTo>
                <a:lnTo>
                  <a:pt x="235529" y="384654"/>
                </a:lnTo>
                <a:lnTo>
                  <a:pt x="228293" y="395601"/>
                </a:lnTo>
                <a:lnTo>
                  <a:pt x="224586" y="400298"/>
                </a:lnTo>
                <a:lnTo>
                  <a:pt x="217034" y="407239"/>
                </a:lnTo>
                <a:lnTo>
                  <a:pt x="206920" y="415677"/>
                </a:lnTo>
                <a:lnTo>
                  <a:pt x="195097" y="425112"/>
                </a:lnTo>
                <a:lnTo>
                  <a:pt x="184675" y="432672"/>
                </a:lnTo>
                <a:lnTo>
                  <a:pt x="175186" y="438982"/>
                </a:lnTo>
                <a:lnTo>
                  <a:pt x="166321" y="444459"/>
                </a:lnTo>
                <a:lnTo>
                  <a:pt x="159141" y="449380"/>
                </a:lnTo>
                <a:lnTo>
                  <a:pt x="153084" y="453931"/>
                </a:lnTo>
                <a:lnTo>
                  <a:pt x="147776" y="458235"/>
                </a:lnTo>
                <a:lnTo>
                  <a:pt x="141698" y="462374"/>
                </a:lnTo>
                <a:lnTo>
                  <a:pt x="135105" y="466404"/>
                </a:lnTo>
                <a:lnTo>
                  <a:pt x="128171" y="470360"/>
                </a:lnTo>
                <a:lnTo>
                  <a:pt x="119737" y="474267"/>
                </a:lnTo>
                <a:lnTo>
                  <a:pt x="110305" y="478142"/>
                </a:lnTo>
                <a:lnTo>
                  <a:pt x="100207" y="481996"/>
                </a:lnTo>
                <a:lnTo>
                  <a:pt x="90935" y="484565"/>
                </a:lnTo>
                <a:lnTo>
                  <a:pt x="82214" y="486277"/>
                </a:lnTo>
                <a:lnTo>
                  <a:pt x="73859" y="487419"/>
                </a:lnTo>
                <a:lnTo>
                  <a:pt x="65750" y="488180"/>
                </a:lnTo>
                <a:lnTo>
                  <a:pt x="57803" y="488688"/>
                </a:lnTo>
                <a:lnTo>
                  <a:pt x="43471" y="489252"/>
                </a:lnTo>
                <a:lnTo>
                  <a:pt x="32867" y="489502"/>
                </a:lnTo>
                <a:lnTo>
                  <a:pt x="28261" y="488299"/>
                </a:lnTo>
                <a:lnTo>
                  <a:pt x="23921" y="486227"/>
                </a:lnTo>
                <a:lnTo>
                  <a:pt x="0" y="4668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"/>
          <p:cNvSpPr/>
          <p:nvPr/>
        </p:nvSpPr>
        <p:spPr>
          <a:xfrm>
            <a:off x="6412574" y="4263389"/>
            <a:ext cx="204185" cy="502921"/>
          </a:xfrm>
          <a:custGeom>
            <a:avLst/>
            <a:gdLst/>
            <a:ahLst/>
            <a:cxnLst/>
            <a:rect l="0" t="0" r="0" b="0"/>
            <a:pathLst>
              <a:path w="204185" h="502921">
                <a:moveTo>
                  <a:pt x="56805" y="0"/>
                </a:moveTo>
                <a:lnTo>
                  <a:pt x="56805" y="35592"/>
                </a:lnTo>
                <a:lnTo>
                  <a:pt x="54265" y="46588"/>
                </a:lnTo>
                <a:lnTo>
                  <a:pt x="50032" y="61539"/>
                </a:lnTo>
                <a:lnTo>
                  <a:pt x="44670" y="79126"/>
                </a:lnTo>
                <a:lnTo>
                  <a:pt x="39825" y="99741"/>
                </a:lnTo>
                <a:lnTo>
                  <a:pt x="35325" y="122374"/>
                </a:lnTo>
                <a:lnTo>
                  <a:pt x="31055" y="146353"/>
                </a:lnTo>
                <a:lnTo>
                  <a:pt x="25669" y="172499"/>
                </a:lnTo>
                <a:lnTo>
                  <a:pt x="12910" y="228643"/>
                </a:lnTo>
                <a:lnTo>
                  <a:pt x="8492" y="251489"/>
                </a:lnTo>
                <a:lnTo>
                  <a:pt x="5546" y="270529"/>
                </a:lnTo>
                <a:lnTo>
                  <a:pt x="3583" y="287033"/>
                </a:lnTo>
                <a:lnTo>
                  <a:pt x="2273" y="300575"/>
                </a:lnTo>
                <a:lnTo>
                  <a:pt x="1401" y="312144"/>
                </a:lnTo>
                <a:lnTo>
                  <a:pt x="819" y="322396"/>
                </a:lnTo>
                <a:lnTo>
                  <a:pt x="173" y="357494"/>
                </a:lnTo>
                <a:lnTo>
                  <a:pt x="0" y="379299"/>
                </a:lnTo>
                <a:lnTo>
                  <a:pt x="1155" y="398916"/>
                </a:lnTo>
                <a:lnTo>
                  <a:pt x="3195" y="417074"/>
                </a:lnTo>
                <a:lnTo>
                  <a:pt x="5826" y="434260"/>
                </a:lnTo>
                <a:lnTo>
                  <a:pt x="8849" y="445716"/>
                </a:lnTo>
                <a:lnTo>
                  <a:pt x="12135" y="453355"/>
                </a:lnTo>
                <a:lnTo>
                  <a:pt x="15595" y="458447"/>
                </a:lnTo>
                <a:lnTo>
                  <a:pt x="20442" y="463111"/>
                </a:lnTo>
                <a:lnTo>
                  <a:pt x="26213" y="467491"/>
                </a:lnTo>
                <a:lnTo>
                  <a:pt x="32600" y="471681"/>
                </a:lnTo>
                <a:lnTo>
                  <a:pt x="38129" y="475744"/>
                </a:lnTo>
                <a:lnTo>
                  <a:pt x="43085" y="479723"/>
                </a:lnTo>
                <a:lnTo>
                  <a:pt x="54095" y="489166"/>
                </a:lnTo>
                <a:lnTo>
                  <a:pt x="57539" y="488671"/>
                </a:lnTo>
                <a:lnTo>
                  <a:pt x="62374" y="487071"/>
                </a:lnTo>
                <a:lnTo>
                  <a:pt x="68138" y="484734"/>
                </a:lnTo>
                <a:lnTo>
                  <a:pt x="73251" y="481906"/>
                </a:lnTo>
                <a:lnTo>
                  <a:pt x="77929" y="478751"/>
                </a:lnTo>
                <a:lnTo>
                  <a:pt x="82318" y="475377"/>
                </a:lnTo>
                <a:lnTo>
                  <a:pt x="86513" y="471858"/>
                </a:lnTo>
                <a:lnTo>
                  <a:pt x="90580" y="468243"/>
                </a:lnTo>
                <a:lnTo>
                  <a:pt x="94562" y="464562"/>
                </a:lnTo>
                <a:lnTo>
                  <a:pt x="124437" y="435111"/>
                </a:lnTo>
                <a:lnTo>
                  <a:pt x="137453" y="418344"/>
                </a:lnTo>
                <a:lnTo>
                  <a:pt x="151210" y="398276"/>
                </a:lnTo>
                <a:lnTo>
                  <a:pt x="165462" y="376008"/>
                </a:lnTo>
                <a:lnTo>
                  <a:pt x="176233" y="358622"/>
                </a:lnTo>
                <a:lnTo>
                  <a:pt x="184684" y="344491"/>
                </a:lnTo>
                <a:lnTo>
                  <a:pt x="191588" y="332531"/>
                </a:lnTo>
                <a:lnTo>
                  <a:pt x="196190" y="323288"/>
                </a:lnTo>
                <a:lnTo>
                  <a:pt x="201305" y="309630"/>
                </a:lnTo>
                <a:lnTo>
                  <a:pt x="202668" y="301670"/>
                </a:lnTo>
                <a:lnTo>
                  <a:pt x="203577" y="292554"/>
                </a:lnTo>
                <a:lnTo>
                  <a:pt x="204184" y="282666"/>
                </a:lnTo>
                <a:lnTo>
                  <a:pt x="203317" y="274804"/>
                </a:lnTo>
                <a:lnTo>
                  <a:pt x="198969" y="262682"/>
                </a:lnTo>
                <a:lnTo>
                  <a:pt x="194761" y="258941"/>
                </a:lnTo>
                <a:lnTo>
                  <a:pt x="189416" y="256448"/>
                </a:lnTo>
                <a:lnTo>
                  <a:pt x="183313" y="254785"/>
                </a:lnTo>
                <a:lnTo>
                  <a:pt x="177974" y="254947"/>
                </a:lnTo>
                <a:lnTo>
                  <a:pt x="173144" y="256325"/>
                </a:lnTo>
                <a:lnTo>
                  <a:pt x="168655" y="258514"/>
                </a:lnTo>
                <a:lnTo>
                  <a:pt x="164391" y="261242"/>
                </a:lnTo>
                <a:lnTo>
                  <a:pt x="160279" y="264332"/>
                </a:lnTo>
                <a:lnTo>
                  <a:pt x="156268" y="267661"/>
                </a:lnTo>
                <a:lnTo>
                  <a:pt x="151054" y="271151"/>
                </a:lnTo>
                <a:lnTo>
                  <a:pt x="145038" y="274748"/>
                </a:lnTo>
                <a:lnTo>
                  <a:pt x="138487" y="278415"/>
                </a:lnTo>
                <a:lnTo>
                  <a:pt x="132850" y="282130"/>
                </a:lnTo>
                <a:lnTo>
                  <a:pt x="127822" y="285877"/>
                </a:lnTo>
                <a:lnTo>
                  <a:pt x="86356" y="319219"/>
                </a:lnTo>
                <a:lnTo>
                  <a:pt x="73966" y="330923"/>
                </a:lnTo>
                <a:lnTo>
                  <a:pt x="63166" y="342535"/>
                </a:lnTo>
                <a:lnTo>
                  <a:pt x="53425" y="354087"/>
                </a:lnTo>
                <a:lnTo>
                  <a:pt x="44392" y="366868"/>
                </a:lnTo>
                <a:lnTo>
                  <a:pt x="35830" y="380469"/>
                </a:lnTo>
                <a:lnTo>
                  <a:pt x="27582" y="394616"/>
                </a:lnTo>
                <a:lnTo>
                  <a:pt x="22083" y="405317"/>
                </a:lnTo>
                <a:lnTo>
                  <a:pt x="15973" y="420595"/>
                </a:lnTo>
                <a:lnTo>
                  <a:pt x="9871" y="435004"/>
                </a:lnTo>
                <a:lnTo>
                  <a:pt x="6466" y="442403"/>
                </a:lnTo>
                <a:lnTo>
                  <a:pt x="4195" y="451146"/>
                </a:lnTo>
                <a:lnTo>
                  <a:pt x="2682" y="460784"/>
                </a:lnTo>
                <a:lnTo>
                  <a:pt x="11085" y="5029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"/>
          <p:cNvSpPr/>
          <p:nvPr/>
        </p:nvSpPr>
        <p:spPr>
          <a:xfrm>
            <a:off x="6777990" y="4423409"/>
            <a:ext cx="251461" cy="34292"/>
          </a:xfrm>
          <a:custGeom>
            <a:avLst/>
            <a:gdLst/>
            <a:ahLst/>
            <a:cxnLst/>
            <a:rect l="0" t="0" r="0" b="0"/>
            <a:pathLst>
              <a:path w="251461" h="34292">
                <a:moveTo>
                  <a:pt x="0" y="34291"/>
                </a:moveTo>
                <a:lnTo>
                  <a:pt x="32936" y="34291"/>
                </a:lnTo>
                <a:lnTo>
                  <a:pt x="39737" y="33020"/>
                </a:lnTo>
                <a:lnTo>
                  <a:pt x="46812" y="30904"/>
                </a:lnTo>
                <a:lnTo>
                  <a:pt x="54068" y="28223"/>
                </a:lnTo>
                <a:lnTo>
                  <a:pt x="66524" y="25165"/>
                </a:lnTo>
                <a:lnTo>
                  <a:pt x="82450" y="21857"/>
                </a:lnTo>
                <a:lnTo>
                  <a:pt x="141269" y="11133"/>
                </a:lnTo>
                <a:lnTo>
                  <a:pt x="162759" y="7422"/>
                </a:lnTo>
                <a:lnTo>
                  <a:pt x="179626" y="4948"/>
                </a:lnTo>
                <a:lnTo>
                  <a:pt x="193410" y="3299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"/>
          <p:cNvSpPr/>
          <p:nvPr/>
        </p:nvSpPr>
        <p:spPr>
          <a:xfrm>
            <a:off x="6846569" y="4503419"/>
            <a:ext cx="228601" cy="78422"/>
          </a:xfrm>
          <a:custGeom>
            <a:avLst/>
            <a:gdLst/>
            <a:ahLst/>
            <a:cxnLst/>
            <a:rect l="0" t="0" r="0" b="0"/>
            <a:pathLst>
              <a:path w="228601" h="78422">
                <a:moveTo>
                  <a:pt x="0" y="68581"/>
                </a:moveTo>
                <a:lnTo>
                  <a:pt x="0" y="78421"/>
                </a:lnTo>
                <a:lnTo>
                  <a:pt x="2540" y="77681"/>
                </a:lnTo>
                <a:lnTo>
                  <a:pt x="6773" y="75918"/>
                </a:lnTo>
                <a:lnTo>
                  <a:pt x="12137" y="73472"/>
                </a:lnTo>
                <a:lnTo>
                  <a:pt x="31818" y="63962"/>
                </a:lnTo>
                <a:lnTo>
                  <a:pt x="53737" y="53101"/>
                </a:lnTo>
                <a:lnTo>
                  <a:pt x="62495" y="49371"/>
                </a:lnTo>
                <a:lnTo>
                  <a:pt x="72143" y="45614"/>
                </a:lnTo>
                <a:lnTo>
                  <a:pt x="82386" y="41839"/>
                </a:lnTo>
                <a:lnTo>
                  <a:pt x="91754" y="38053"/>
                </a:lnTo>
                <a:lnTo>
                  <a:pt x="100540" y="34259"/>
                </a:lnTo>
                <a:lnTo>
                  <a:pt x="108936" y="30459"/>
                </a:lnTo>
                <a:lnTo>
                  <a:pt x="122155" y="25387"/>
                </a:lnTo>
                <a:lnTo>
                  <a:pt x="157162" y="12976"/>
                </a:lnTo>
                <a:lnTo>
                  <a:pt x="173354" y="8651"/>
                </a:lnTo>
                <a:lnTo>
                  <a:pt x="187960" y="5768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"/>
          <p:cNvSpPr/>
          <p:nvPr/>
        </p:nvSpPr>
        <p:spPr>
          <a:xfrm>
            <a:off x="7109459" y="4286250"/>
            <a:ext cx="217172" cy="354330"/>
          </a:xfrm>
          <a:custGeom>
            <a:avLst/>
            <a:gdLst/>
            <a:ahLst/>
            <a:cxnLst/>
            <a:rect l="0" t="0" r="0" b="0"/>
            <a:pathLst>
              <a:path w="217172" h="354330">
                <a:moveTo>
                  <a:pt x="0" y="0"/>
                </a:moveTo>
                <a:lnTo>
                  <a:pt x="15909" y="15909"/>
                </a:lnTo>
                <a:lnTo>
                  <a:pt x="18227" y="20765"/>
                </a:lnTo>
                <a:lnTo>
                  <a:pt x="19771" y="26544"/>
                </a:lnTo>
                <a:lnTo>
                  <a:pt x="20801" y="32935"/>
                </a:lnTo>
                <a:lnTo>
                  <a:pt x="25332" y="43424"/>
                </a:lnTo>
                <a:lnTo>
                  <a:pt x="31579" y="53589"/>
                </a:lnTo>
                <a:lnTo>
                  <a:pt x="35023" y="59856"/>
                </a:lnTo>
                <a:lnTo>
                  <a:pt x="38589" y="66574"/>
                </a:lnTo>
                <a:lnTo>
                  <a:pt x="42236" y="72323"/>
                </a:lnTo>
                <a:lnTo>
                  <a:pt x="45937" y="77425"/>
                </a:lnTo>
                <a:lnTo>
                  <a:pt x="79207" y="119010"/>
                </a:lnTo>
                <a:lnTo>
                  <a:pt x="88365" y="131410"/>
                </a:lnTo>
                <a:lnTo>
                  <a:pt x="95740" y="142216"/>
                </a:lnTo>
                <a:lnTo>
                  <a:pt x="101927" y="151961"/>
                </a:lnTo>
                <a:lnTo>
                  <a:pt x="147041" y="220285"/>
                </a:lnTo>
                <a:lnTo>
                  <a:pt x="158988" y="240836"/>
                </a:lnTo>
                <a:lnTo>
                  <a:pt x="166952" y="257077"/>
                </a:lnTo>
                <a:lnTo>
                  <a:pt x="172262" y="270445"/>
                </a:lnTo>
                <a:lnTo>
                  <a:pt x="177071" y="279356"/>
                </a:lnTo>
                <a:lnTo>
                  <a:pt x="181548" y="285297"/>
                </a:lnTo>
                <a:lnTo>
                  <a:pt x="185802" y="289258"/>
                </a:lnTo>
                <a:lnTo>
                  <a:pt x="189908" y="295709"/>
                </a:lnTo>
                <a:lnTo>
                  <a:pt x="193916" y="303819"/>
                </a:lnTo>
                <a:lnTo>
                  <a:pt x="197857" y="313035"/>
                </a:lnTo>
                <a:lnTo>
                  <a:pt x="205623" y="330050"/>
                </a:lnTo>
                <a:lnTo>
                  <a:pt x="217171" y="3543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"/>
          <p:cNvSpPr/>
          <p:nvPr/>
        </p:nvSpPr>
        <p:spPr>
          <a:xfrm>
            <a:off x="7063740" y="4309109"/>
            <a:ext cx="297180" cy="422911"/>
          </a:xfrm>
          <a:custGeom>
            <a:avLst/>
            <a:gdLst/>
            <a:ahLst/>
            <a:cxnLst/>
            <a:rect l="0" t="0" r="0" b="0"/>
            <a:pathLst>
              <a:path w="297180" h="422911">
                <a:moveTo>
                  <a:pt x="297179" y="0"/>
                </a:moveTo>
                <a:lnTo>
                  <a:pt x="291112" y="0"/>
                </a:lnTo>
                <a:lnTo>
                  <a:pt x="289324" y="1270"/>
                </a:lnTo>
                <a:lnTo>
                  <a:pt x="288132" y="3387"/>
                </a:lnTo>
                <a:lnTo>
                  <a:pt x="286220" y="9842"/>
                </a:lnTo>
                <a:lnTo>
                  <a:pt x="273753" y="35231"/>
                </a:lnTo>
                <a:lnTo>
                  <a:pt x="270132" y="43807"/>
                </a:lnTo>
                <a:lnTo>
                  <a:pt x="266108" y="56724"/>
                </a:lnTo>
                <a:lnTo>
                  <a:pt x="259955" y="67026"/>
                </a:lnTo>
                <a:lnTo>
                  <a:pt x="250773" y="80244"/>
                </a:lnTo>
                <a:lnTo>
                  <a:pt x="239573" y="95407"/>
                </a:lnTo>
                <a:lnTo>
                  <a:pt x="230834" y="108055"/>
                </a:lnTo>
                <a:lnTo>
                  <a:pt x="223739" y="119026"/>
                </a:lnTo>
                <a:lnTo>
                  <a:pt x="217739" y="128881"/>
                </a:lnTo>
                <a:lnTo>
                  <a:pt x="185024" y="179157"/>
                </a:lnTo>
                <a:lnTo>
                  <a:pt x="174149" y="194368"/>
                </a:lnTo>
                <a:lnTo>
                  <a:pt x="164359" y="207049"/>
                </a:lnTo>
                <a:lnTo>
                  <a:pt x="155293" y="218043"/>
                </a:lnTo>
                <a:lnTo>
                  <a:pt x="142898" y="235532"/>
                </a:lnTo>
                <a:lnTo>
                  <a:pt x="112194" y="282058"/>
                </a:lnTo>
                <a:lnTo>
                  <a:pt x="98925" y="299799"/>
                </a:lnTo>
                <a:lnTo>
                  <a:pt x="87540" y="312896"/>
                </a:lnTo>
                <a:lnTo>
                  <a:pt x="77410" y="322898"/>
                </a:lnTo>
                <a:lnTo>
                  <a:pt x="69387" y="332105"/>
                </a:lnTo>
                <a:lnTo>
                  <a:pt x="62767" y="340784"/>
                </a:lnTo>
                <a:lnTo>
                  <a:pt x="57085" y="349109"/>
                </a:lnTo>
                <a:lnTo>
                  <a:pt x="52027" y="355930"/>
                </a:lnTo>
                <a:lnTo>
                  <a:pt x="43020" y="366895"/>
                </a:lnTo>
                <a:lnTo>
                  <a:pt x="37569" y="372866"/>
                </a:lnTo>
                <a:lnTo>
                  <a:pt x="24740" y="386275"/>
                </a:lnTo>
                <a:lnTo>
                  <a:pt x="17345" y="397315"/>
                </a:lnTo>
                <a:lnTo>
                  <a:pt x="12789" y="406455"/>
                </a:lnTo>
                <a:lnTo>
                  <a:pt x="9796" y="410670"/>
                </a:lnTo>
                <a:lnTo>
                  <a:pt x="0" y="4229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1"/>
          <p:cNvSpPr/>
          <p:nvPr/>
        </p:nvSpPr>
        <p:spPr>
          <a:xfrm>
            <a:off x="7452514" y="4046220"/>
            <a:ext cx="251306" cy="703348"/>
          </a:xfrm>
          <a:custGeom>
            <a:avLst/>
            <a:gdLst/>
            <a:ahLst/>
            <a:cxnLst/>
            <a:rect l="0" t="0" r="0" b="0"/>
            <a:pathLst>
              <a:path w="251306" h="703348">
                <a:moveTo>
                  <a:pt x="251305" y="0"/>
                </a:moveTo>
                <a:lnTo>
                  <a:pt x="251305" y="15909"/>
                </a:lnTo>
                <a:lnTo>
                  <a:pt x="248765" y="20765"/>
                </a:lnTo>
                <a:lnTo>
                  <a:pt x="244532" y="26544"/>
                </a:lnTo>
                <a:lnTo>
                  <a:pt x="239170" y="32936"/>
                </a:lnTo>
                <a:lnTo>
                  <a:pt x="233054" y="41007"/>
                </a:lnTo>
                <a:lnTo>
                  <a:pt x="219488" y="60135"/>
                </a:lnTo>
                <a:lnTo>
                  <a:pt x="213583" y="69300"/>
                </a:lnTo>
                <a:lnTo>
                  <a:pt x="208378" y="77949"/>
                </a:lnTo>
                <a:lnTo>
                  <a:pt x="203637" y="86256"/>
                </a:lnTo>
                <a:lnTo>
                  <a:pt x="195396" y="96874"/>
                </a:lnTo>
                <a:lnTo>
                  <a:pt x="184823" y="109032"/>
                </a:lnTo>
                <a:lnTo>
                  <a:pt x="172694" y="122218"/>
                </a:lnTo>
                <a:lnTo>
                  <a:pt x="163338" y="133548"/>
                </a:lnTo>
                <a:lnTo>
                  <a:pt x="155830" y="143642"/>
                </a:lnTo>
                <a:lnTo>
                  <a:pt x="149555" y="152911"/>
                </a:lnTo>
                <a:lnTo>
                  <a:pt x="142832" y="161630"/>
                </a:lnTo>
                <a:lnTo>
                  <a:pt x="135810" y="169984"/>
                </a:lnTo>
                <a:lnTo>
                  <a:pt x="128589" y="178092"/>
                </a:lnTo>
                <a:lnTo>
                  <a:pt x="113791" y="193875"/>
                </a:lnTo>
                <a:lnTo>
                  <a:pt x="106289" y="201640"/>
                </a:lnTo>
                <a:lnTo>
                  <a:pt x="98748" y="213166"/>
                </a:lnTo>
                <a:lnTo>
                  <a:pt x="91181" y="227201"/>
                </a:lnTo>
                <a:lnTo>
                  <a:pt x="53848" y="303380"/>
                </a:lnTo>
                <a:lnTo>
                  <a:pt x="48547" y="315283"/>
                </a:lnTo>
                <a:lnTo>
                  <a:pt x="35884" y="345442"/>
                </a:lnTo>
                <a:lnTo>
                  <a:pt x="31491" y="358565"/>
                </a:lnTo>
                <a:lnTo>
                  <a:pt x="26610" y="379919"/>
                </a:lnTo>
                <a:lnTo>
                  <a:pt x="21054" y="397876"/>
                </a:lnTo>
                <a:lnTo>
                  <a:pt x="15622" y="414323"/>
                </a:lnTo>
                <a:lnTo>
                  <a:pt x="13207" y="430100"/>
                </a:lnTo>
                <a:lnTo>
                  <a:pt x="8747" y="445579"/>
                </a:lnTo>
                <a:lnTo>
                  <a:pt x="3802" y="460925"/>
                </a:lnTo>
                <a:lnTo>
                  <a:pt x="1603" y="476212"/>
                </a:lnTo>
                <a:lnTo>
                  <a:pt x="1017" y="486385"/>
                </a:lnTo>
                <a:lnTo>
                  <a:pt x="366" y="511234"/>
                </a:lnTo>
                <a:lnTo>
                  <a:pt x="0" y="535581"/>
                </a:lnTo>
                <a:lnTo>
                  <a:pt x="1218" y="546284"/>
                </a:lnTo>
                <a:lnTo>
                  <a:pt x="3301" y="559769"/>
                </a:lnTo>
                <a:lnTo>
                  <a:pt x="5959" y="575109"/>
                </a:lnTo>
                <a:lnTo>
                  <a:pt x="10271" y="589146"/>
                </a:lnTo>
                <a:lnTo>
                  <a:pt x="15686" y="602314"/>
                </a:lnTo>
                <a:lnTo>
                  <a:pt x="21835" y="614902"/>
                </a:lnTo>
                <a:lnTo>
                  <a:pt x="27206" y="624565"/>
                </a:lnTo>
                <a:lnTo>
                  <a:pt x="32056" y="632276"/>
                </a:lnTo>
                <a:lnTo>
                  <a:pt x="36559" y="638687"/>
                </a:lnTo>
                <a:lnTo>
                  <a:pt x="40831" y="642961"/>
                </a:lnTo>
                <a:lnTo>
                  <a:pt x="44950" y="645811"/>
                </a:lnTo>
                <a:lnTo>
                  <a:pt x="48964" y="647710"/>
                </a:lnTo>
                <a:lnTo>
                  <a:pt x="55451" y="651517"/>
                </a:lnTo>
                <a:lnTo>
                  <a:pt x="72819" y="662519"/>
                </a:lnTo>
                <a:lnTo>
                  <a:pt x="80244" y="667739"/>
                </a:lnTo>
                <a:lnTo>
                  <a:pt x="86465" y="672490"/>
                </a:lnTo>
                <a:lnTo>
                  <a:pt x="91882" y="676926"/>
                </a:lnTo>
                <a:lnTo>
                  <a:pt x="96763" y="681154"/>
                </a:lnTo>
                <a:lnTo>
                  <a:pt x="101287" y="685242"/>
                </a:lnTo>
                <a:lnTo>
                  <a:pt x="105574" y="689238"/>
                </a:lnTo>
                <a:lnTo>
                  <a:pt x="109701" y="691902"/>
                </a:lnTo>
                <a:lnTo>
                  <a:pt x="113723" y="693678"/>
                </a:lnTo>
                <a:lnTo>
                  <a:pt x="117673" y="694861"/>
                </a:lnTo>
                <a:lnTo>
                  <a:pt x="120308" y="696921"/>
                </a:lnTo>
                <a:lnTo>
                  <a:pt x="122063" y="699563"/>
                </a:lnTo>
                <a:lnTo>
                  <a:pt x="123234" y="702595"/>
                </a:lnTo>
                <a:lnTo>
                  <a:pt x="124015" y="703347"/>
                </a:lnTo>
                <a:lnTo>
                  <a:pt x="124535" y="702578"/>
                </a:lnTo>
                <a:lnTo>
                  <a:pt x="125576" y="6972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"/>
          <p:cNvSpPr/>
          <p:nvPr/>
        </p:nvSpPr>
        <p:spPr>
          <a:xfrm>
            <a:off x="7680959" y="4297679"/>
            <a:ext cx="217171" cy="285751"/>
          </a:xfrm>
          <a:custGeom>
            <a:avLst/>
            <a:gdLst/>
            <a:ahLst/>
            <a:cxnLst/>
            <a:rect l="0" t="0" r="0" b="0"/>
            <a:pathLst>
              <a:path w="217171" h="285751">
                <a:moveTo>
                  <a:pt x="0" y="0"/>
                </a:moveTo>
                <a:lnTo>
                  <a:pt x="6068" y="12136"/>
                </a:lnTo>
                <a:lnTo>
                  <a:pt x="7856" y="16981"/>
                </a:lnTo>
                <a:lnTo>
                  <a:pt x="9842" y="25751"/>
                </a:lnTo>
                <a:lnTo>
                  <a:pt x="12911" y="32407"/>
                </a:lnTo>
                <a:lnTo>
                  <a:pt x="17498" y="40655"/>
                </a:lnTo>
                <a:lnTo>
                  <a:pt x="23096" y="49963"/>
                </a:lnTo>
                <a:lnTo>
                  <a:pt x="28097" y="57439"/>
                </a:lnTo>
                <a:lnTo>
                  <a:pt x="32702" y="63693"/>
                </a:lnTo>
                <a:lnTo>
                  <a:pt x="37041" y="69132"/>
                </a:lnTo>
                <a:lnTo>
                  <a:pt x="41205" y="74028"/>
                </a:lnTo>
                <a:lnTo>
                  <a:pt x="45250" y="78562"/>
                </a:lnTo>
                <a:lnTo>
                  <a:pt x="49217" y="82855"/>
                </a:lnTo>
                <a:lnTo>
                  <a:pt x="53131" y="88257"/>
                </a:lnTo>
                <a:lnTo>
                  <a:pt x="57011" y="94398"/>
                </a:lnTo>
                <a:lnTo>
                  <a:pt x="60867" y="101032"/>
                </a:lnTo>
                <a:lnTo>
                  <a:pt x="67249" y="110535"/>
                </a:lnTo>
                <a:lnTo>
                  <a:pt x="84498" y="134640"/>
                </a:lnTo>
                <a:lnTo>
                  <a:pt x="91892" y="144370"/>
                </a:lnTo>
                <a:lnTo>
                  <a:pt x="98091" y="152127"/>
                </a:lnTo>
                <a:lnTo>
                  <a:pt x="103495" y="158568"/>
                </a:lnTo>
                <a:lnTo>
                  <a:pt x="108367" y="165402"/>
                </a:lnTo>
                <a:lnTo>
                  <a:pt x="112885" y="172498"/>
                </a:lnTo>
                <a:lnTo>
                  <a:pt x="117167" y="179769"/>
                </a:lnTo>
                <a:lnTo>
                  <a:pt x="122561" y="187156"/>
                </a:lnTo>
                <a:lnTo>
                  <a:pt x="128697" y="194621"/>
                </a:lnTo>
                <a:lnTo>
                  <a:pt x="135329" y="202137"/>
                </a:lnTo>
                <a:lnTo>
                  <a:pt x="156243" y="224036"/>
                </a:lnTo>
                <a:lnTo>
                  <a:pt x="217170" y="2857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3"/>
          <p:cNvSpPr/>
          <p:nvPr/>
        </p:nvSpPr>
        <p:spPr>
          <a:xfrm>
            <a:off x="7566659" y="4263389"/>
            <a:ext cx="354332" cy="297181"/>
          </a:xfrm>
          <a:custGeom>
            <a:avLst/>
            <a:gdLst/>
            <a:ahLst/>
            <a:cxnLst/>
            <a:rect l="0" t="0" r="0" b="0"/>
            <a:pathLst>
              <a:path w="354332" h="297181">
                <a:moveTo>
                  <a:pt x="354331" y="0"/>
                </a:moveTo>
                <a:lnTo>
                  <a:pt x="342195" y="6069"/>
                </a:lnTo>
                <a:lnTo>
                  <a:pt x="332851" y="12434"/>
                </a:lnTo>
                <a:lnTo>
                  <a:pt x="328580" y="15909"/>
                </a:lnTo>
                <a:lnTo>
                  <a:pt x="320654" y="23307"/>
                </a:lnTo>
                <a:lnTo>
                  <a:pt x="269290" y="73750"/>
                </a:lnTo>
                <a:lnTo>
                  <a:pt x="158823" y="184081"/>
                </a:lnTo>
                <a:lnTo>
                  <a:pt x="149062" y="192571"/>
                </a:lnTo>
                <a:lnTo>
                  <a:pt x="140015" y="199501"/>
                </a:lnTo>
                <a:lnTo>
                  <a:pt x="131443" y="205390"/>
                </a:lnTo>
                <a:lnTo>
                  <a:pt x="123189" y="211857"/>
                </a:lnTo>
                <a:lnTo>
                  <a:pt x="115146" y="218708"/>
                </a:lnTo>
                <a:lnTo>
                  <a:pt x="107244" y="225816"/>
                </a:lnTo>
                <a:lnTo>
                  <a:pt x="99437" y="231824"/>
                </a:lnTo>
                <a:lnTo>
                  <a:pt x="91691" y="237099"/>
                </a:lnTo>
                <a:lnTo>
                  <a:pt x="83987" y="241886"/>
                </a:lnTo>
                <a:lnTo>
                  <a:pt x="76311" y="247618"/>
                </a:lnTo>
                <a:lnTo>
                  <a:pt x="68655" y="253979"/>
                </a:lnTo>
                <a:lnTo>
                  <a:pt x="54644" y="266550"/>
                </a:lnTo>
                <a:lnTo>
                  <a:pt x="44183" y="276370"/>
                </a:lnTo>
                <a:lnTo>
                  <a:pt x="38346" y="280767"/>
                </a:lnTo>
                <a:lnTo>
                  <a:pt x="31914" y="284968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"/>
          <p:cNvSpPr/>
          <p:nvPr/>
        </p:nvSpPr>
        <p:spPr>
          <a:xfrm>
            <a:off x="8001000" y="4331970"/>
            <a:ext cx="262891" cy="33820"/>
          </a:xfrm>
          <a:custGeom>
            <a:avLst/>
            <a:gdLst/>
            <a:ahLst/>
            <a:cxnLst/>
            <a:rect l="0" t="0" r="0" b="0"/>
            <a:pathLst>
              <a:path w="262891" h="33820">
                <a:moveTo>
                  <a:pt x="0" y="22859"/>
                </a:moveTo>
                <a:lnTo>
                  <a:pt x="12135" y="28927"/>
                </a:lnTo>
                <a:lnTo>
                  <a:pt x="18250" y="30715"/>
                </a:lnTo>
                <a:lnTo>
                  <a:pt x="24866" y="31906"/>
                </a:lnTo>
                <a:lnTo>
                  <a:pt x="31818" y="32701"/>
                </a:lnTo>
                <a:lnTo>
                  <a:pt x="37722" y="33230"/>
                </a:lnTo>
                <a:lnTo>
                  <a:pt x="42927" y="33584"/>
                </a:lnTo>
                <a:lnTo>
                  <a:pt x="47669" y="33819"/>
                </a:lnTo>
                <a:lnTo>
                  <a:pt x="62258" y="31436"/>
                </a:lnTo>
                <a:lnTo>
                  <a:pt x="108951" y="22015"/>
                </a:lnTo>
                <a:lnTo>
                  <a:pt x="129783" y="18486"/>
                </a:lnTo>
                <a:lnTo>
                  <a:pt x="147482" y="16134"/>
                </a:lnTo>
                <a:lnTo>
                  <a:pt x="174767" y="13520"/>
                </a:lnTo>
                <a:lnTo>
                  <a:pt x="191127" y="12359"/>
                </a:lnTo>
                <a:lnTo>
                  <a:pt x="198539" y="10779"/>
                </a:lnTo>
                <a:lnTo>
                  <a:pt x="206019" y="8456"/>
                </a:lnTo>
                <a:lnTo>
                  <a:pt x="213545" y="5637"/>
                </a:lnTo>
                <a:lnTo>
                  <a:pt x="222374" y="3758"/>
                </a:lnTo>
                <a:lnTo>
                  <a:pt x="232069" y="2505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5"/>
          <p:cNvSpPr/>
          <p:nvPr/>
        </p:nvSpPr>
        <p:spPr>
          <a:xfrm>
            <a:off x="8373082" y="4114976"/>
            <a:ext cx="197830" cy="445594"/>
          </a:xfrm>
          <a:custGeom>
            <a:avLst/>
            <a:gdLst/>
            <a:ahLst/>
            <a:cxnLst/>
            <a:rect l="0" t="0" r="0" b="0"/>
            <a:pathLst>
              <a:path w="197830" h="445594">
                <a:moveTo>
                  <a:pt x="187987" y="45544"/>
                </a:moveTo>
                <a:lnTo>
                  <a:pt x="197829" y="16020"/>
                </a:lnTo>
                <a:lnTo>
                  <a:pt x="197088" y="13161"/>
                </a:lnTo>
                <a:lnTo>
                  <a:pt x="192879" y="6598"/>
                </a:lnTo>
                <a:lnTo>
                  <a:pt x="188709" y="4340"/>
                </a:lnTo>
                <a:lnTo>
                  <a:pt x="183388" y="2835"/>
                </a:lnTo>
                <a:lnTo>
                  <a:pt x="177301" y="1831"/>
                </a:lnTo>
                <a:lnTo>
                  <a:pt x="170704" y="1162"/>
                </a:lnTo>
                <a:lnTo>
                  <a:pt x="163765" y="716"/>
                </a:lnTo>
                <a:lnTo>
                  <a:pt x="150551" y="220"/>
                </a:lnTo>
                <a:lnTo>
                  <a:pt x="140446" y="0"/>
                </a:lnTo>
                <a:lnTo>
                  <a:pt x="132163" y="1211"/>
                </a:lnTo>
                <a:lnTo>
                  <a:pt x="121561" y="3288"/>
                </a:lnTo>
                <a:lnTo>
                  <a:pt x="109413" y="5944"/>
                </a:lnTo>
                <a:lnTo>
                  <a:pt x="100044" y="8984"/>
                </a:lnTo>
                <a:lnTo>
                  <a:pt x="92529" y="12280"/>
                </a:lnTo>
                <a:lnTo>
                  <a:pt x="86248" y="15748"/>
                </a:lnTo>
                <a:lnTo>
                  <a:pt x="80791" y="19330"/>
                </a:lnTo>
                <a:lnTo>
                  <a:pt x="75883" y="22988"/>
                </a:lnTo>
                <a:lnTo>
                  <a:pt x="71342" y="26696"/>
                </a:lnTo>
                <a:lnTo>
                  <a:pt x="40678" y="50119"/>
                </a:lnTo>
                <a:lnTo>
                  <a:pt x="32631" y="57484"/>
                </a:lnTo>
                <a:lnTo>
                  <a:pt x="27266" y="63664"/>
                </a:lnTo>
                <a:lnTo>
                  <a:pt x="23690" y="69054"/>
                </a:lnTo>
                <a:lnTo>
                  <a:pt x="20036" y="76457"/>
                </a:lnTo>
                <a:lnTo>
                  <a:pt x="16330" y="85202"/>
                </a:lnTo>
                <a:lnTo>
                  <a:pt x="12589" y="94843"/>
                </a:lnTo>
                <a:lnTo>
                  <a:pt x="8825" y="103810"/>
                </a:lnTo>
                <a:lnTo>
                  <a:pt x="5046" y="112328"/>
                </a:lnTo>
                <a:lnTo>
                  <a:pt x="1257" y="120546"/>
                </a:lnTo>
                <a:lnTo>
                  <a:pt x="0" y="129835"/>
                </a:lnTo>
                <a:lnTo>
                  <a:pt x="433" y="139838"/>
                </a:lnTo>
                <a:lnTo>
                  <a:pt x="1991" y="150317"/>
                </a:lnTo>
                <a:lnTo>
                  <a:pt x="3029" y="158572"/>
                </a:lnTo>
                <a:lnTo>
                  <a:pt x="4184" y="171132"/>
                </a:lnTo>
                <a:lnTo>
                  <a:pt x="5762" y="174989"/>
                </a:lnTo>
                <a:lnTo>
                  <a:pt x="8083" y="177560"/>
                </a:lnTo>
                <a:lnTo>
                  <a:pt x="10902" y="179275"/>
                </a:lnTo>
                <a:lnTo>
                  <a:pt x="14051" y="180418"/>
                </a:lnTo>
                <a:lnTo>
                  <a:pt x="17419" y="181180"/>
                </a:lnTo>
                <a:lnTo>
                  <a:pt x="25884" y="182402"/>
                </a:lnTo>
                <a:lnTo>
                  <a:pt x="30428" y="182570"/>
                </a:lnTo>
                <a:lnTo>
                  <a:pt x="33418" y="182614"/>
                </a:lnTo>
                <a:lnTo>
                  <a:pt x="35411" y="181374"/>
                </a:lnTo>
                <a:lnTo>
                  <a:pt x="36740" y="179277"/>
                </a:lnTo>
                <a:lnTo>
                  <a:pt x="37625" y="176609"/>
                </a:lnTo>
                <a:lnTo>
                  <a:pt x="40757" y="172290"/>
                </a:lnTo>
                <a:lnTo>
                  <a:pt x="45383" y="166872"/>
                </a:lnTo>
                <a:lnTo>
                  <a:pt x="51008" y="160719"/>
                </a:lnTo>
                <a:lnTo>
                  <a:pt x="57298" y="151537"/>
                </a:lnTo>
                <a:lnTo>
                  <a:pt x="64031" y="140336"/>
                </a:lnTo>
                <a:lnTo>
                  <a:pt x="71060" y="127788"/>
                </a:lnTo>
                <a:lnTo>
                  <a:pt x="75745" y="118153"/>
                </a:lnTo>
                <a:lnTo>
                  <a:pt x="78869" y="110460"/>
                </a:lnTo>
                <a:lnTo>
                  <a:pt x="80953" y="104061"/>
                </a:lnTo>
                <a:lnTo>
                  <a:pt x="84881" y="95985"/>
                </a:lnTo>
                <a:lnTo>
                  <a:pt x="90040" y="86791"/>
                </a:lnTo>
                <a:lnTo>
                  <a:pt x="96019" y="76852"/>
                </a:lnTo>
                <a:lnTo>
                  <a:pt x="101275" y="68956"/>
                </a:lnTo>
                <a:lnTo>
                  <a:pt x="106049" y="62422"/>
                </a:lnTo>
                <a:lnTo>
                  <a:pt x="110502" y="56796"/>
                </a:lnTo>
                <a:lnTo>
                  <a:pt x="114741" y="50505"/>
                </a:lnTo>
                <a:lnTo>
                  <a:pt x="118836" y="43771"/>
                </a:lnTo>
                <a:lnTo>
                  <a:pt x="122837" y="36742"/>
                </a:lnTo>
                <a:lnTo>
                  <a:pt x="126774" y="30786"/>
                </a:lnTo>
                <a:lnTo>
                  <a:pt x="130668" y="25545"/>
                </a:lnTo>
                <a:lnTo>
                  <a:pt x="134535" y="20781"/>
                </a:lnTo>
                <a:lnTo>
                  <a:pt x="137112" y="18875"/>
                </a:lnTo>
                <a:lnTo>
                  <a:pt x="138831" y="18875"/>
                </a:lnTo>
                <a:lnTo>
                  <a:pt x="144636" y="24942"/>
                </a:lnTo>
                <a:lnTo>
                  <a:pt x="147656" y="27999"/>
                </a:lnTo>
                <a:lnTo>
                  <a:pt x="149670" y="31307"/>
                </a:lnTo>
                <a:lnTo>
                  <a:pt x="151907" y="38370"/>
                </a:lnTo>
                <a:lnTo>
                  <a:pt x="152504" y="52191"/>
                </a:lnTo>
                <a:lnTo>
                  <a:pt x="153540" y="145620"/>
                </a:lnTo>
                <a:lnTo>
                  <a:pt x="153651" y="181876"/>
                </a:lnTo>
                <a:lnTo>
                  <a:pt x="154936" y="194852"/>
                </a:lnTo>
                <a:lnTo>
                  <a:pt x="157063" y="208582"/>
                </a:lnTo>
                <a:lnTo>
                  <a:pt x="159752" y="222816"/>
                </a:lnTo>
                <a:lnTo>
                  <a:pt x="161544" y="236115"/>
                </a:lnTo>
                <a:lnTo>
                  <a:pt x="162738" y="248791"/>
                </a:lnTo>
                <a:lnTo>
                  <a:pt x="163534" y="261052"/>
                </a:lnTo>
                <a:lnTo>
                  <a:pt x="164420" y="281448"/>
                </a:lnTo>
                <a:lnTo>
                  <a:pt x="164917" y="307211"/>
                </a:lnTo>
                <a:lnTo>
                  <a:pt x="165126" y="419565"/>
                </a:lnTo>
                <a:lnTo>
                  <a:pt x="163856" y="425701"/>
                </a:lnTo>
                <a:lnTo>
                  <a:pt x="159059" y="435905"/>
                </a:lnTo>
                <a:lnTo>
                  <a:pt x="156002" y="439135"/>
                </a:lnTo>
                <a:lnTo>
                  <a:pt x="152694" y="441288"/>
                </a:lnTo>
                <a:lnTo>
                  <a:pt x="142268" y="4455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6"/>
          <p:cNvSpPr/>
          <p:nvPr/>
        </p:nvSpPr>
        <p:spPr>
          <a:xfrm>
            <a:off x="8595359" y="3925334"/>
            <a:ext cx="245026" cy="737557"/>
          </a:xfrm>
          <a:custGeom>
            <a:avLst/>
            <a:gdLst/>
            <a:ahLst/>
            <a:cxnLst/>
            <a:rect l="0" t="0" r="0" b="0"/>
            <a:pathLst>
              <a:path w="245026" h="737557">
                <a:moveTo>
                  <a:pt x="22860" y="6586"/>
                </a:moveTo>
                <a:lnTo>
                  <a:pt x="28928" y="518"/>
                </a:lnTo>
                <a:lnTo>
                  <a:pt x="31985" y="0"/>
                </a:lnTo>
                <a:lnTo>
                  <a:pt x="35294" y="925"/>
                </a:lnTo>
                <a:lnTo>
                  <a:pt x="42357" y="5340"/>
                </a:lnTo>
                <a:lnTo>
                  <a:pt x="49729" y="11535"/>
                </a:lnTo>
                <a:lnTo>
                  <a:pt x="57239" y="21909"/>
                </a:lnTo>
                <a:lnTo>
                  <a:pt x="64810" y="33716"/>
                </a:lnTo>
                <a:lnTo>
                  <a:pt x="72408" y="43197"/>
                </a:lnTo>
                <a:lnTo>
                  <a:pt x="80018" y="55030"/>
                </a:lnTo>
                <a:lnTo>
                  <a:pt x="87634" y="68757"/>
                </a:lnTo>
                <a:lnTo>
                  <a:pt x="95252" y="83324"/>
                </a:lnTo>
                <a:lnTo>
                  <a:pt x="100331" y="92034"/>
                </a:lnTo>
                <a:lnTo>
                  <a:pt x="112749" y="111873"/>
                </a:lnTo>
                <a:lnTo>
                  <a:pt x="119616" y="121227"/>
                </a:lnTo>
                <a:lnTo>
                  <a:pt x="126734" y="130003"/>
                </a:lnTo>
                <a:lnTo>
                  <a:pt x="134019" y="138394"/>
                </a:lnTo>
                <a:lnTo>
                  <a:pt x="140147" y="147798"/>
                </a:lnTo>
                <a:lnTo>
                  <a:pt x="145502" y="157877"/>
                </a:lnTo>
                <a:lnTo>
                  <a:pt x="150341" y="168406"/>
                </a:lnTo>
                <a:lnTo>
                  <a:pt x="158647" y="183046"/>
                </a:lnTo>
                <a:lnTo>
                  <a:pt x="169265" y="200426"/>
                </a:lnTo>
                <a:lnTo>
                  <a:pt x="181423" y="219632"/>
                </a:lnTo>
                <a:lnTo>
                  <a:pt x="190800" y="236247"/>
                </a:lnTo>
                <a:lnTo>
                  <a:pt x="198320" y="251133"/>
                </a:lnTo>
                <a:lnTo>
                  <a:pt x="204603" y="264867"/>
                </a:lnTo>
                <a:lnTo>
                  <a:pt x="210062" y="277833"/>
                </a:lnTo>
                <a:lnTo>
                  <a:pt x="214972" y="290288"/>
                </a:lnTo>
                <a:lnTo>
                  <a:pt x="223813" y="314285"/>
                </a:lnTo>
                <a:lnTo>
                  <a:pt x="231976" y="337651"/>
                </a:lnTo>
                <a:lnTo>
                  <a:pt x="235931" y="350486"/>
                </a:lnTo>
                <a:lnTo>
                  <a:pt x="243712" y="378294"/>
                </a:lnTo>
                <a:lnTo>
                  <a:pt x="245025" y="391551"/>
                </a:lnTo>
                <a:lnTo>
                  <a:pt x="244630" y="404199"/>
                </a:lnTo>
                <a:lnTo>
                  <a:pt x="243096" y="416441"/>
                </a:lnTo>
                <a:lnTo>
                  <a:pt x="242075" y="428413"/>
                </a:lnTo>
                <a:lnTo>
                  <a:pt x="241393" y="440204"/>
                </a:lnTo>
                <a:lnTo>
                  <a:pt x="240636" y="463465"/>
                </a:lnTo>
                <a:lnTo>
                  <a:pt x="240300" y="486503"/>
                </a:lnTo>
                <a:lnTo>
                  <a:pt x="237670" y="501790"/>
                </a:lnTo>
                <a:lnTo>
                  <a:pt x="233377" y="519602"/>
                </a:lnTo>
                <a:lnTo>
                  <a:pt x="227975" y="539096"/>
                </a:lnTo>
                <a:lnTo>
                  <a:pt x="221833" y="558443"/>
                </a:lnTo>
                <a:lnTo>
                  <a:pt x="215199" y="577691"/>
                </a:lnTo>
                <a:lnTo>
                  <a:pt x="208236" y="596872"/>
                </a:lnTo>
                <a:lnTo>
                  <a:pt x="201055" y="613470"/>
                </a:lnTo>
                <a:lnTo>
                  <a:pt x="193727" y="628345"/>
                </a:lnTo>
                <a:lnTo>
                  <a:pt x="186301" y="642072"/>
                </a:lnTo>
                <a:lnTo>
                  <a:pt x="178811" y="653763"/>
                </a:lnTo>
                <a:lnTo>
                  <a:pt x="171277" y="664097"/>
                </a:lnTo>
                <a:lnTo>
                  <a:pt x="163715" y="673527"/>
                </a:lnTo>
                <a:lnTo>
                  <a:pt x="154864" y="682353"/>
                </a:lnTo>
                <a:lnTo>
                  <a:pt x="145153" y="690777"/>
                </a:lnTo>
                <a:lnTo>
                  <a:pt x="134869" y="698933"/>
                </a:lnTo>
                <a:lnTo>
                  <a:pt x="126743" y="705641"/>
                </a:lnTo>
                <a:lnTo>
                  <a:pt x="120055" y="711382"/>
                </a:lnTo>
                <a:lnTo>
                  <a:pt x="114327" y="716480"/>
                </a:lnTo>
                <a:lnTo>
                  <a:pt x="109239" y="719878"/>
                </a:lnTo>
                <a:lnTo>
                  <a:pt x="104575" y="722144"/>
                </a:lnTo>
                <a:lnTo>
                  <a:pt x="100197" y="723655"/>
                </a:lnTo>
                <a:lnTo>
                  <a:pt x="94738" y="725932"/>
                </a:lnTo>
                <a:lnTo>
                  <a:pt x="88559" y="728719"/>
                </a:lnTo>
                <a:lnTo>
                  <a:pt x="81899" y="731848"/>
                </a:lnTo>
                <a:lnTo>
                  <a:pt x="76190" y="733934"/>
                </a:lnTo>
                <a:lnTo>
                  <a:pt x="71114" y="735324"/>
                </a:lnTo>
                <a:lnTo>
                  <a:pt x="66459" y="736252"/>
                </a:lnTo>
                <a:lnTo>
                  <a:pt x="59546" y="736870"/>
                </a:lnTo>
                <a:lnTo>
                  <a:pt x="51127" y="737281"/>
                </a:lnTo>
                <a:lnTo>
                  <a:pt x="41706" y="737556"/>
                </a:lnTo>
                <a:lnTo>
                  <a:pt x="34153" y="736469"/>
                </a:lnTo>
                <a:lnTo>
                  <a:pt x="27849" y="734474"/>
                </a:lnTo>
                <a:lnTo>
                  <a:pt x="22376" y="731875"/>
                </a:lnTo>
                <a:lnTo>
                  <a:pt x="17458" y="730141"/>
                </a:lnTo>
                <a:lnTo>
                  <a:pt x="12909" y="728986"/>
                </a:lnTo>
                <a:lnTo>
                  <a:pt x="0" y="7266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7"/>
          <p:cNvSpPr/>
          <p:nvPr/>
        </p:nvSpPr>
        <p:spPr>
          <a:xfrm>
            <a:off x="7040880" y="4914900"/>
            <a:ext cx="34278" cy="525780"/>
          </a:xfrm>
          <a:custGeom>
            <a:avLst/>
            <a:gdLst/>
            <a:ahLst/>
            <a:cxnLst/>
            <a:rect l="0" t="0" r="0" b="0"/>
            <a:pathLst>
              <a:path w="34278" h="525780">
                <a:moveTo>
                  <a:pt x="11429" y="0"/>
                </a:moveTo>
                <a:lnTo>
                  <a:pt x="11429" y="18203"/>
                </a:lnTo>
                <a:lnTo>
                  <a:pt x="12700" y="24835"/>
                </a:lnTo>
                <a:lnTo>
                  <a:pt x="14817" y="30526"/>
                </a:lnTo>
                <a:lnTo>
                  <a:pt x="17497" y="35591"/>
                </a:lnTo>
                <a:lnTo>
                  <a:pt x="19285" y="42777"/>
                </a:lnTo>
                <a:lnTo>
                  <a:pt x="20476" y="51378"/>
                </a:lnTo>
                <a:lnTo>
                  <a:pt x="21271" y="60922"/>
                </a:lnTo>
                <a:lnTo>
                  <a:pt x="21801" y="69824"/>
                </a:lnTo>
                <a:lnTo>
                  <a:pt x="22388" y="86489"/>
                </a:lnTo>
                <a:lnTo>
                  <a:pt x="22720" y="110152"/>
                </a:lnTo>
                <a:lnTo>
                  <a:pt x="24036" y="121694"/>
                </a:lnTo>
                <a:lnTo>
                  <a:pt x="26184" y="135739"/>
                </a:lnTo>
                <a:lnTo>
                  <a:pt x="28886" y="151453"/>
                </a:lnTo>
                <a:lnTo>
                  <a:pt x="30688" y="164468"/>
                </a:lnTo>
                <a:lnTo>
                  <a:pt x="31889" y="175685"/>
                </a:lnTo>
                <a:lnTo>
                  <a:pt x="32689" y="185703"/>
                </a:lnTo>
                <a:lnTo>
                  <a:pt x="33222" y="198732"/>
                </a:lnTo>
                <a:lnTo>
                  <a:pt x="33974" y="243597"/>
                </a:lnTo>
                <a:lnTo>
                  <a:pt x="34277" y="388436"/>
                </a:lnTo>
                <a:lnTo>
                  <a:pt x="33012" y="403737"/>
                </a:lnTo>
                <a:lnTo>
                  <a:pt x="30898" y="421558"/>
                </a:lnTo>
                <a:lnTo>
                  <a:pt x="28218" y="441059"/>
                </a:lnTo>
                <a:lnTo>
                  <a:pt x="26432" y="457869"/>
                </a:lnTo>
                <a:lnTo>
                  <a:pt x="25241" y="472886"/>
                </a:lnTo>
                <a:lnTo>
                  <a:pt x="24447" y="486707"/>
                </a:lnTo>
                <a:lnTo>
                  <a:pt x="22648" y="497191"/>
                </a:lnTo>
                <a:lnTo>
                  <a:pt x="20178" y="505451"/>
                </a:lnTo>
                <a:lnTo>
                  <a:pt x="17262" y="512227"/>
                </a:lnTo>
                <a:lnTo>
                  <a:pt x="14049" y="518014"/>
                </a:lnTo>
                <a:lnTo>
                  <a:pt x="10636" y="523143"/>
                </a:lnTo>
                <a:lnTo>
                  <a:pt x="0" y="5257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"/>
          <p:cNvSpPr/>
          <p:nvPr/>
        </p:nvSpPr>
        <p:spPr>
          <a:xfrm>
            <a:off x="7143750" y="4972575"/>
            <a:ext cx="228601" cy="388095"/>
          </a:xfrm>
          <a:custGeom>
            <a:avLst/>
            <a:gdLst/>
            <a:ahLst/>
            <a:cxnLst/>
            <a:rect l="0" t="0" r="0" b="0"/>
            <a:pathLst>
              <a:path w="228601" h="388095">
                <a:moveTo>
                  <a:pt x="0" y="68054"/>
                </a:moveTo>
                <a:lnTo>
                  <a:pt x="0" y="55919"/>
                </a:lnTo>
                <a:lnTo>
                  <a:pt x="1270" y="51074"/>
                </a:lnTo>
                <a:lnTo>
                  <a:pt x="6067" y="42304"/>
                </a:lnTo>
                <a:lnTo>
                  <a:pt x="9125" y="39458"/>
                </a:lnTo>
                <a:lnTo>
                  <a:pt x="12433" y="37560"/>
                </a:lnTo>
                <a:lnTo>
                  <a:pt x="15909" y="36295"/>
                </a:lnTo>
                <a:lnTo>
                  <a:pt x="19495" y="34181"/>
                </a:lnTo>
                <a:lnTo>
                  <a:pt x="23157" y="31502"/>
                </a:lnTo>
                <a:lnTo>
                  <a:pt x="26868" y="28446"/>
                </a:lnTo>
                <a:lnTo>
                  <a:pt x="30612" y="25139"/>
                </a:lnTo>
                <a:lnTo>
                  <a:pt x="38158" y="18077"/>
                </a:lnTo>
                <a:lnTo>
                  <a:pt x="41949" y="15687"/>
                </a:lnTo>
                <a:lnTo>
                  <a:pt x="45746" y="14093"/>
                </a:lnTo>
                <a:lnTo>
                  <a:pt x="49547" y="13030"/>
                </a:lnTo>
                <a:lnTo>
                  <a:pt x="54621" y="11051"/>
                </a:lnTo>
                <a:lnTo>
                  <a:pt x="60544" y="8462"/>
                </a:lnTo>
                <a:lnTo>
                  <a:pt x="67033" y="5466"/>
                </a:lnTo>
                <a:lnTo>
                  <a:pt x="72628" y="3469"/>
                </a:lnTo>
                <a:lnTo>
                  <a:pt x="77628" y="2138"/>
                </a:lnTo>
                <a:lnTo>
                  <a:pt x="82232" y="1250"/>
                </a:lnTo>
                <a:lnTo>
                  <a:pt x="90381" y="658"/>
                </a:lnTo>
                <a:lnTo>
                  <a:pt x="100894" y="263"/>
                </a:lnTo>
                <a:lnTo>
                  <a:pt x="112983" y="0"/>
                </a:lnTo>
                <a:lnTo>
                  <a:pt x="123581" y="1095"/>
                </a:lnTo>
                <a:lnTo>
                  <a:pt x="133187" y="3095"/>
                </a:lnTo>
                <a:lnTo>
                  <a:pt x="142131" y="5698"/>
                </a:lnTo>
                <a:lnTo>
                  <a:pt x="149365" y="8704"/>
                </a:lnTo>
                <a:lnTo>
                  <a:pt x="155456" y="11977"/>
                </a:lnTo>
                <a:lnTo>
                  <a:pt x="160787" y="15430"/>
                </a:lnTo>
                <a:lnTo>
                  <a:pt x="165611" y="19001"/>
                </a:lnTo>
                <a:lnTo>
                  <a:pt x="170098" y="22652"/>
                </a:lnTo>
                <a:lnTo>
                  <a:pt x="174359" y="26356"/>
                </a:lnTo>
                <a:lnTo>
                  <a:pt x="178469" y="30095"/>
                </a:lnTo>
                <a:lnTo>
                  <a:pt x="186423" y="37637"/>
                </a:lnTo>
                <a:lnTo>
                  <a:pt x="189052" y="42696"/>
                </a:lnTo>
                <a:lnTo>
                  <a:pt x="190804" y="48609"/>
                </a:lnTo>
                <a:lnTo>
                  <a:pt x="192751" y="60682"/>
                </a:lnTo>
                <a:lnTo>
                  <a:pt x="193616" y="70281"/>
                </a:lnTo>
                <a:lnTo>
                  <a:pt x="194002" y="88941"/>
                </a:lnTo>
                <a:lnTo>
                  <a:pt x="194105" y="101029"/>
                </a:lnTo>
                <a:lnTo>
                  <a:pt x="192903" y="112897"/>
                </a:lnTo>
                <a:lnTo>
                  <a:pt x="190832" y="124620"/>
                </a:lnTo>
                <a:lnTo>
                  <a:pt x="188181" y="136244"/>
                </a:lnTo>
                <a:lnTo>
                  <a:pt x="182604" y="154154"/>
                </a:lnTo>
                <a:lnTo>
                  <a:pt x="166247" y="201148"/>
                </a:lnTo>
                <a:lnTo>
                  <a:pt x="157821" y="220284"/>
                </a:lnTo>
                <a:lnTo>
                  <a:pt x="149664" y="235581"/>
                </a:lnTo>
                <a:lnTo>
                  <a:pt x="122661" y="279405"/>
                </a:lnTo>
                <a:lnTo>
                  <a:pt x="112254" y="296585"/>
                </a:lnTo>
                <a:lnTo>
                  <a:pt x="104046" y="309308"/>
                </a:lnTo>
                <a:lnTo>
                  <a:pt x="97304" y="319060"/>
                </a:lnTo>
                <a:lnTo>
                  <a:pt x="91539" y="326832"/>
                </a:lnTo>
                <a:lnTo>
                  <a:pt x="85156" y="333283"/>
                </a:lnTo>
                <a:lnTo>
                  <a:pt x="78361" y="338853"/>
                </a:lnTo>
                <a:lnTo>
                  <a:pt x="71290" y="343837"/>
                </a:lnTo>
                <a:lnTo>
                  <a:pt x="65307" y="348430"/>
                </a:lnTo>
                <a:lnTo>
                  <a:pt x="60048" y="352761"/>
                </a:lnTo>
                <a:lnTo>
                  <a:pt x="55272" y="356919"/>
                </a:lnTo>
                <a:lnTo>
                  <a:pt x="49548" y="359691"/>
                </a:lnTo>
                <a:lnTo>
                  <a:pt x="43192" y="361539"/>
                </a:lnTo>
                <a:lnTo>
                  <a:pt x="36414" y="362770"/>
                </a:lnTo>
                <a:lnTo>
                  <a:pt x="30626" y="362322"/>
                </a:lnTo>
                <a:lnTo>
                  <a:pt x="25497" y="360753"/>
                </a:lnTo>
                <a:lnTo>
                  <a:pt x="14208" y="355177"/>
                </a:lnTo>
                <a:lnTo>
                  <a:pt x="9278" y="351028"/>
                </a:lnTo>
                <a:lnTo>
                  <a:pt x="6184" y="348143"/>
                </a:lnTo>
                <a:lnTo>
                  <a:pt x="4123" y="343680"/>
                </a:lnTo>
                <a:lnTo>
                  <a:pt x="1832" y="331948"/>
                </a:lnTo>
                <a:lnTo>
                  <a:pt x="1221" y="323993"/>
                </a:lnTo>
                <a:lnTo>
                  <a:pt x="814" y="314881"/>
                </a:lnTo>
                <a:lnTo>
                  <a:pt x="161" y="285015"/>
                </a:lnTo>
                <a:lnTo>
                  <a:pt x="1377" y="280005"/>
                </a:lnTo>
                <a:lnTo>
                  <a:pt x="6115" y="271051"/>
                </a:lnTo>
                <a:lnTo>
                  <a:pt x="9156" y="268156"/>
                </a:lnTo>
                <a:lnTo>
                  <a:pt x="12455" y="266225"/>
                </a:lnTo>
                <a:lnTo>
                  <a:pt x="15923" y="264938"/>
                </a:lnTo>
                <a:lnTo>
                  <a:pt x="19505" y="262810"/>
                </a:lnTo>
                <a:lnTo>
                  <a:pt x="23164" y="260122"/>
                </a:lnTo>
                <a:lnTo>
                  <a:pt x="26872" y="257059"/>
                </a:lnTo>
                <a:lnTo>
                  <a:pt x="30615" y="253748"/>
                </a:lnTo>
                <a:lnTo>
                  <a:pt x="38159" y="246681"/>
                </a:lnTo>
                <a:lnTo>
                  <a:pt x="43219" y="243019"/>
                </a:lnTo>
                <a:lnTo>
                  <a:pt x="49133" y="239308"/>
                </a:lnTo>
                <a:lnTo>
                  <a:pt x="55615" y="235563"/>
                </a:lnTo>
                <a:lnTo>
                  <a:pt x="62476" y="233066"/>
                </a:lnTo>
                <a:lnTo>
                  <a:pt x="69591" y="231403"/>
                </a:lnTo>
                <a:lnTo>
                  <a:pt x="76874" y="230293"/>
                </a:lnTo>
                <a:lnTo>
                  <a:pt x="85539" y="230824"/>
                </a:lnTo>
                <a:lnTo>
                  <a:pt x="95125" y="232447"/>
                </a:lnTo>
                <a:lnTo>
                  <a:pt x="105327" y="234800"/>
                </a:lnTo>
                <a:lnTo>
                  <a:pt x="114668" y="237638"/>
                </a:lnTo>
                <a:lnTo>
                  <a:pt x="123435" y="240800"/>
                </a:lnTo>
                <a:lnTo>
                  <a:pt x="131820" y="244179"/>
                </a:lnTo>
                <a:lnTo>
                  <a:pt x="151296" y="251318"/>
                </a:lnTo>
                <a:lnTo>
                  <a:pt x="161825" y="255000"/>
                </a:lnTo>
                <a:lnTo>
                  <a:pt x="171383" y="261265"/>
                </a:lnTo>
                <a:lnTo>
                  <a:pt x="180295" y="269251"/>
                </a:lnTo>
                <a:lnTo>
                  <a:pt x="188776" y="278386"/>
                </a:lnTo>
                <a:lnTo>
                  <a:pt x="195701" y="287015"/>
                </a:lnTo>
                <a:lnTo>
                  <a:pt x="201587" y="295308"/>
                </a:lnTo>
                <a:lnTo>
                  <a:pt x="206781" y="303377"/>
                </a:lnTo>
                <a:lnTo>
                  <a:pt x="211514" y="312566"/>
                </a:lnTo>
                <a:lnTo>
                  <a:pt x="215940" y="322502"/>
                </a:lnTo>
                <a:lnTo>
                  <a:pt x="220160" y="332936"/>
                </a:lnTo>
                <a:lnTo>
                  <a:pt x="222973" y="341162"/>
                </a:lnTo>
                <a:lnTo>
                  <a:pt x="224849" y="347916"/>
                </a:lnTo>
                <a:lnTo>
                  <a:pt x="228600" y="3880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9"/>
          <p:cNvSpPr/>
          <p:nvPr/>
        </p:nvSpPr>
        <p:spPr>
          <a:xfrm>
            <a:off x="7481944" y="4834889"/>
            <a:ext cx="176157" cy="548641"/>
          </a:xfrm>
          <a:custGeom>
            <a:avLst/>
            <a:gdLst/>
            <a:ahLst/>
            <a:cxnLst/>
            <a:rect l="0" t="0" r="0" b="0"/>
            <a:pathLst>
              <a:path w="176157" h="548641">
                <a:moveTo>
                  <a:pt x="176156" y="0"/>
                </a:moveTo>
                <a:lnTo>
                  <a:pt x="170088" y="6069"/>
                </a:lnTo>
                <a:lnTo>
                  <a:pt x="165761" y="11665"/>
                </a:lnTo>
                <a:lnTo>
                  <a:pt x="160336" y="19207"/>
                </a:lnTo>
                <a:lnTo>
                  <a:pt x="154179" y="28045"/>
                </a:lnTo>
                <a:lnTo>
                  <a:pt x="148804" y="36477"/>
                </a:lnTo>
                <a:lnTo>
                  <a:pt x="143951" y="44638"/>
                </a:lnTo>
                <a:lnTo>
                  <a:pt x="139446" y="52619"/>
                </a:lnTo>
                <a:lnTo>
                  <a:pt x="130093" y="66829"/>
                </a:lnTo>
                <a:lnTo>
                  <a:pt x="102766" y="106326"/>
                </a:lnTo>
                <a:lnTo>
                  <a:pt x="90399" y="128034"/>
                </a:lnTo>
                <a:lnTo>
                  <a:pt x="79615" y="150126"/>
                </a:lnTo>
                <a:lnTo>
                  <a:pt x="69885" y="172474"/>
                </a:lnTo>
                <a:lnTo>
                  <a:pt x="62129" y="191183"/>
                </a:lnTo>
                <a:lnTo>
                  <a:pt x="50124" y="222131"/>
                </a:lnTo>
                <a:lnTo>
                  <a:pt x="37169" y="258745"/>
                </a:lnTo>
                <a:lnTo>
                  <a:pt x="30157" y="279177"/>
                </a:lnTo>
                <a:lnTo>
                  <a:pt x="24214" y="300418"/>
                </a:lnTo>
                <a:lnTo>
                  <a:pt x="18981" y="322199"/>
                </a:lnTo>
                <a:lnTo>
                  <a:pt x="14223" y="344339"/>
                </a:lnTo>
                <a:lnTo>
                  <a:pt x="9780" y="369260"/>
                </a:lnTo>
                <a:lnTo>
                  <a:pt x="1458" y="424042"/>
                </a:lnTo>
                <a:lnTo>
                  <a:pt x="0" y="446525"/>
                </a:lnTo>
                <a:lnTo>
                  <a:pt x="299" y="465323"/>
                </a:lnTo>
                <a:lnTo>
                  <a:pt x="1768" y="481665"/>
                </a:lnTo>
                <a:lnTo>
                  <a:pt x="5287" y="493831"/>
                </a:lnTo>
                <a:lnTo>
                  <a:pt x="10173" y="503211"/>
                </a:lnTo>
                <a:lnTo>
                  <a:pt x="15971" y="510734"/>
                </a:lnTo>
                <a:lnTo>
                  <a:pt x="21105" y="517019"/>
                </a:lnTo>
                <a:lnTo>
                  <a:pt x="25799" y="522480"/>
                </a:lnTo>
                <a:lnTo>
                  <a:pt x="36389" y="534301"/>
                </a:lnTo>
                <a:lnTo>
                  <a:pt x="41223" y="539304"/>
                </a:lnTo>
                <a:lnTo>
                  <a:pt x="44291" y="542416"/>
                </a:lnTo>
                <a:lnTo>
                  <a:pt x="47605" y="544491"/>
                </a:lnTo>
                <a:lnTo>
                  <a:pt x="51086" y="545874"/>
                </a:lnTo>
                <a:lnTo>
                  <a:pt x="54676" y="546796"/>
                </a:lnTo>
                <a:lnTo>
                  <a:pt x="58339" y="547411"/>
                </a:lnTo>
                <a:lnTo>
                  <a:pt x="62052" y="547821"/>
                </a:lnTo>
                <a:lnTo>
                  <a:pt x="65796" y="548094"/>
                </a:lnTo>
                <a:lnTo>
                  <a:pt x="69563" y="548276"/>
                </a:lnTo>
                <a:lnTo>
                  <a:pt x="73343" y="548397"/>
                </a:lnTo>
                <a:lnTo>
                  <a:pt x="96146" y="5486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0"/>
          <p:cNvSpPr/>
          <p:nvPr/>
        </p:nvSpPr>
        <p:spPr>
          <a:xfrm>
            <a:off x="7669529" y="4983479"/>
            <a:ext cx="29391" cy="365761"/>
          </a:xfrm>
          <a:custGeom>
            <a:avLst/>
            <a:gdLst/>
            <a:ahLst/>
            <a:cxnLst/>
            <a:rect l="0" t="0" r="0" b="0"/>
            <a:pathLst>
              <a:path w="29391" h="365761">
                <a:moveTo>
                  <a:pt x="0" y="0"/>
                </a:moveTo>
                <a:lnTo>
                  <a:pt x="12137" y="18204"/>
                </a:lnTo>
                <a:lnTo>
                  <a:pt x="15711" y="26106"/>
                </a:lnTo>
                <a:lnTo>
                  <a:pt x="18094" y="33914"/>
                </a:lnTo>
                <a:lnTo>
                  <a:pt x="19683" y="41660"/>
                </a:lnTo>
                <a:lnTo>
                  <a:pt x="20742" y="49363"/>
                </a:lnTo>
                <a:lnTo>
                  <a:pt x="21448" y="57039"/>
                </a:lnTo>
                <a:lnTo>
                  <a:pt x="21920" y="64696"/>
                </a:lnTo>
                <a:lnTo>
                  <a:pt x="22442" y="79977"/>
                </a:lnTo>
                <a:lnTo>
                  <a:pt x="22582" y="87608"/>
                </a:lnTo>
                <a:lnTo>
                  <a:pt x="23944" y="99046"/>
                </a:lnTo>
                <a:lnTo>
                  <a:pt x="26123" y="113021"/>
                </a:lnTo>
                <a:lnTo>
                  <a:pt x="28846" y="128687"/>
                </a:lnTo>
                <a:lnTo>
                  <a:pt x="29390" y="149291"/>
                </a:lnTo>
                <a:lnTo>
                  <a:pt x="28484" y="173188"/>
                </a:lnTo>
                <a:lnTo>
                  <a:pt x="26609" y="199279"/>
                </a:lnTo>
                <a:lnTo>
                  <a:pt x="24526" y="241815"/>
                </a:lnTo>
                <a:lnTo>
                  <a:pt x="23601" y="277654"/>
                </a:lnTo>
                <a:lnTo>
                  <a:pt x="22861" y="3657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1"/>
          <p:cNvSpPr/>
          <p:nvPr/>
        </p:nvSpPr>
        <p:spPr>
          <a:xfrm>
            <a:off x="7772870" y="4938425"/>
            <a:ext cx="250990" cy="316917"/>
          </a:xfrm>
          <a:custGeom>
            <a:avLst/>
            <a:gdLst/>
            <a:ahLst/>
            <a:cxnLst/>
            <a:rect l="0" t="0" r="0" b="0"/>
            <a:pathLst>
              <a:path w="250990" h="316917">
                <a:moveTo>
                  <a:pt x="10959" y="67914"/>
                </a:moveTo>
                <a:lnTo>
                  <a:pt x="1118" y="48232"/>
                </a:lnTo>
                <a:lnTo>
                  <a:pt x="236" y="43080"/>
                </a:lnTo>
                <a:lnTo>
                  <a:pt x="0" y="39928"/>
                </a:lnTo>
                <a:lnTo>
                  <a:pt x="1114" y="36557"/>
                </a:lnTo>
                <a:lnTo>
                  <a:pt x="5737" y="29424"/>
                </a:lnTo>
                <a:lnTo>
                  <a:pt x="11288" y="25744"/>
                </a:lnTo>
                <a:lnTo>
                  <a:pt x="18799" y="22021"/>
                </a:lnTo>
                <a:lnTo>
                  <a:pt x="27615" y="18269"/>
                </a:lnTo>
                <a:lnTo>
                  <a:pt x="34763" y="14497"/>
                </a:lnTo>
                <a:lnTo>
                  <a:pt x="40798" y="10713"/>
                </a:lnTo>
                <a:lnTo>
                  <a:pt x="46092" y="6920"/>
                </a:lnTo>
                <a:lnTo>
                  <a:pt x="52161" y="4391"/>
                </a:lnTo>
                <a:lnTo>
                  <a:pt x="58747" y="2706"/>
                </a:lnTo>
                <a:lnTo>
                  <a:pt x="65678" y="1582"/>
                </a:lnTo>
                <a:lnTo>
                  <a:pt x="72839" y="833"/>
                </a:lnTo>
                <a:lnTo>
                  <a:pt x="80152" y="334"/>
                </a:lnTo>
                <a:lnTo>
                  <a:pt x="87568" y="0"/>
                </a:lnTo>
                <a:lnTo>
                  <a:pt x="93782" y="1049"/>
                </a:lnTo>
                <a:lnTo>
                  <a:pt x="99195" y="3017"/>
                </a:lnTo>
                <a:lnTo>
                  <a:pt x="104073" y="5599"/>
                </a:lnTo>
                <a:lnTo>
                  <a:pt x="109865" y="7321"/>
                </a:lnTo>
                <a:lnTo>
                  <a:pt x="116267" y="8469"/>
                </a:lnTo>
                <a:lnTo>
                  <a:pt x="123075" y="9234"/>
                </a:lnTo>
                <a:lnTo>
                  <a:pt x="128883" y="11014"/>
                </a:lnTo>
                <a:lnTo>
                  <a:pt x="134025" y="13471"/>
                </a:lnTo>
                <a:lnTo>
                  <a:pt x="138723" y="16379"/>
                </a:lnTo>
                <a:lnTo>
                  <a:pt x="143125" y="19587"/>
                </a:lnTo>
                <a:lnTo>
                  <a:pt x="147330" y="22996"/>
                </a:lnTo>
                <a:lnTo>
                  <a:pt x="151403" y="26539"/>
                </a:lnTo>
                <a:lnTo>
                  <a:pt x="155389" y="31441"/>
                </a:lnTo>
                <a:lnTo>
                  <a:pt x="159316" y="37249"/>
                </a:lnTo>
                <a:lnTo>
                  <a:pt x="163203" y="43660"/>
                </a:lnTo>
                <a:lnTo>
                  <a:pt x="165795" y="50475"/>
                </a:lnTo>
                <a:lnTo>
                  <a:pt x="167523" y="57558"/>
                </a:lnTo>
                <a:lnTo>
                  <a:pt x="168676" y="64820"/>
                </a:lnTo>
                <a:lnTo>
                  <a:pt x="169443" y="74742"/>
                </a:lnTo>
                <a:lnTo>
                  <a:pt x="169956" y="86436"/>
                </a:lnTo>
                <a:lnTo>
                  <a:pt x="170297" y="99312"/>
                </a:lnTo>
                <a:lnTo>
                  <a:pt x="169254" y="111706"/>
                </a:lnTo>
                <a:lnTo>
                  <a:pt x="167290" y="123779"/>
                </a:lnTo>
                <a:lnTo>
                  <a:pt x="164710" y="135637"/>
                </a:lnTo>
                <a:lnTo>
                  <a:pt x="161720" y="146083"/>
                </a:lnTo>
                <a:lnTo>
                  <a:pt x="158456" y="155587"/>
                </a:lnTo>
                <a:lnTo>
                  <a:pt x="155011" y="164463"/>
                </a:lnTo>
                <a:lnTo>
                  <a:pt x="150173" y="174190"/>
                </a:lnTo>
                <a:lnTo>
                  <a:pt x="144409" y="184485"/>
                </a:lnTo>
                <a:lnTo>
                  <a:pt x="138026" y="195158"/>
                </a:lnTo>
                <a:lnTo>
                  <a:pt x="124160" y="217177"/>
                </a:lnTo>
                <a:lnTo>
                  <a:pt x="116907" y="228383"/>
                </a:lnTo>
                <a:lnTo>
                  <a:pt x="106990" y="242203"/>
                </a:lnTo>
                <a:lnTo>
                  <a:pt x="82427" y="274493"/>
                </a:lnTo>
                <a:lnTo>
                  <a:pt x="72574" y="285643"/>
                </a:lnTo>
                <a:lnTo>
                  <a:pt x="64736" y="293077"/>
                </a:lnTo>
                <a:lnTo>
                  <a:pt x="58241" y="298033"/>
                </a:lnTo>
                <a:lnTo>
                  <a:pt x="52640" y="302607"/>
                </a:lnTo>
                <a:lnTo>
                  <a:pt x="47637" y="306926"/>
                </a:lnTo>
                <a:lnTo>
                  <a:pt x="43031" y="311076"/>
                </a:lnTo>
                <a:lnTo>
                  <a:pt x="37420" y="313842"/>
                </a:lnTo>
                <a:lnTo>
                  <a:pt x="31141" y="315686"/>
                </a:lnTo>
                <a:lnTo>
                  <a:pt x="24413" y="316916"/>
                </a:lnTo>
                <a:lnTo>
                  <a:pt x="19929" y="316465"/>
                </a:lnTo>
                <a:lnTo>
                  <a:pt x="16939" y="314895"/>
                </a:lnTo>
                <a:lnTo>
                  <a:pt x="12140" y="309317"/>
                </a:lnTo>
                <a:lnTo>
                  <a:pt x="14871" y="301781"/>
                </a:lnTo>
                <a:lnTo>
                  <a:pt x="17377" y="296215"/>
                </a:lnTo>
                <a:lnTo>
                  <a:pt x="23549" y="286645"/>
                </a:lnTo>
                <a:lnTo>
                  <a:pt x="26972" y="282315"/>
                </a:lnTo>
                <a:lnTo>
                  <a:pt x="30776" y="274117"/>
                </a:lnTo>
                <a:lnTo>
                  <a:pt x="31790" y="270153"/>
                </a:lnTo>
                <a:lnTo>
                  <a:pt x="36277" y="263700"/>
                </a:lnTo>
                <a:lnTo>
                  <a:pt x="43078" y="255588"/>
                </a:lnTo>
                <a:lnTo>
                  <a:pt x="51422" y="246370"/>
                </a:lnTo>
                <a:lnTo>
                  <a:pt x="58254" y="240225"/>
                </a:lnTo>
                <a:lnTo>
                  <a:pt x="64079" y="236128"/>
                </a:lnTo>
                <a:lnTo>
                  <a:pt x="75209" y="230306"/>
                </a:lnTo>
                <a:lnTo>
                  <a:pt x="88621" y="223485"/>
                </a:lnTo>
                <a:lnTo>
                  <a:pt x="95754" y="221158"/>
                </a:lnTo>
                <a:lnTo>
                  <a:pt x="103049" y="219607"/>
                </a:lnTo>
                <a:lnTo>
                  <a:pt x="110453" y="218573"/>
                </a:lnTo>
                <a:lnTo>
                  <a:pt x="116658" y="217883"/>
                </a:lnTo>
                <a:lnTo>
                  <a:pt x="122065" y="217424"/>
                </a:lnTo>
                <a:lnTo>
                  <a:pt x="126940" y="217117"/>
                </a:lnTo>
                <a:lnTo>
                  <a:pt x="139130" y="216777"/>
                </a:lnTo>
                <a:lnTo>
                  <a:pt x="161584" y="216558"/>
                </a:lnTo>
                <a:lnTo>
                  <a:pt x="167256" y="217810"/>
                </a:lnTo>
                <a:lnTo>
                  <a:pt x="173577" y="219915"/>
                </a:lnTo>
                <a:lnTo>
                  <a:pt x="180331" y="222588"/>
                </a:lnTo>
                <a:lnTo>
                  <a:pt x="186104" y="224370"/>
                </a:lnTo>
                <a:lnTo>
                  <a:pt x="191222" y="225558"/>
                </a:lnTo>
                <a:lnTo>
                  <a:pt x="195905" y="226350"/>
                </a:lnTo>
                <a:lnTo>
                  <a:pt x="200296" y="228149"/>
                </a:lnTo>
                <a:lnTo>
                  <a:pt x="204495" y="230617"/>
                </a:lnTo>
                <a:lnTo>
                  <a:pt x="208563" y="233533"/>
                </a:lnTo>
                <a:lnTo>
                  <a:pt x="213815" y="239287"/>
                </a:lnTo>
                <a:lnTo>
                  <a:pt x="219856" y="246933"/>
                </a:lnTo>
                <a:lnTo>
                  <a:pt x="226424" y="255840"/>
                </a:lnTo>
                <a:lnTo>
                  <a:pt x="230803" y="263048"/>
                </a:lnTo>
                <a:lnTo>
                  <a:pt x="233721" y="269124"/>
                </a:lnTo>
                <a:lnTo>
                  <a:pt x="235667" y="274444"/>
                </a:lnTo>
                <a:lnTo>
                  <a:pt x="241216" y="283742"/>
                </a:lnTo>
                <a:lnTo>
                  <a:pt x="244474" y="287999"/>
                </a:lnTo>
                <a:lnTo>
                  <a:pt x="248093" y="296117"/>
                </a:lnTo>
                <a:lnTo>
                  <a:pt x="250989" y="3079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"/>
          <p:cNvSpPr/>
          <p:nvPr/>
        </p:nvSpPr>
        <p:spPr>
          <a:xfrm>
            <a:off x="8172450" y="5040769"/>
            <a:ext cx="182880" cy="11291"/>
          </a:xfrm>
          <a:custGeom>
            <a:avLst/>
            <a:gdLst/>
            <a:ahLst/>
            <a:cxnLst/>
            <a:rect l="0" t="0" r="0" b="0"/>
            <a:pathLst>
              <a:path w="182880" h="11291">
                <a:moveTo>
                  <a:pt x="0" y="11290"/>
                </a:moveTo>
                <a:lnTo>
                  <a:pt x="18203" y="5223"/>
                </a:lnTo>
                <a:lnTo>
                  <a:pt x="26105" y="3435"/>
                </a:lnTo>
                <a:lnTo>
                  <a:pt x="33914" y="2244"/>
                </a:lnTo>
                <a:lnTo>
                  <a:pt x="41658" y="1449"/>
                </a:lnTo>
                <a:lnTo>
                  <a:pt x="48092" y="920"/>
                </a:lnTo>
                <a:lnTo>
                  <a:pt x="53651" y="567"/>
                </a:lnTo>
                <a:lnTo>
                  <a:pt x="58628" y="331"/>
                </a:lnTo>
                <a:lnTo>
                  <a:pt x="89902" y="0"/>
                </a:lnTo>
                <a:lnTo>
                  <a:pt x="104385" y="1224"/>
                </a:lnTo>
                <a:lnTo>
                  <a:pt x="182879" y="11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3"/>
          <p:cNvSpPr/>
          <p:nvPr/>
        </p:nvSpPr>
        <p:spPr>
          <a:xfrm>
            <a:off x="8355535" y="4853165"/>
            <a:ext cx="159812" cy="398010"/>
          </a:xfrm>
          <a:custGeom>
            <a:avLst/>
            <a:gdLst/>
            <a:ahLst/>
            <a:cxnLst/>
            <a:rect l="0" t="0" r="0" b="0"/>
            <a:pathLst>
              <a:path w="159812" h="398010">
                <a:moveTo>
                  <a:pt x="125524" y="50304"/>
                </a:moveTo>
                <a:lnTo>
                  <a:pt x="131592" y="32101"/>
                </a:lnTo>
                <a:lnTo>
                  <a:pt x="134571" y="19777"/>
                </a:lnTo>
                <a:lnTo>
                  <a:pt x="135895" y="10067"/>
                </a:lnTo>
                <a:lnTo>
                  <a:pt x="136483" y="1518"/>
                </a:lnTo>
                <a:lnTo>
                  <a:pt x="134101" y="0"/>
                </a:lnTo>
                <a:lnTo>
                  <a:pt x="129972" y="258"/>
                </a:lnTo>
                <a:lnTo>
                  <a:pt x="124679" y="1700"/>
                </a:lnTo>
                <a:lnTo>
                  <a:pt x="119881" y="2662"/>
                </a:lnTo>
                <a:lnTo>
                  <a:pt x="115413" y="3302"/>
                </a:lnTo>
                <a:lnTo>
                  <a:pt x="111163" y="3730"/>
                </a:lnTo>
                <a:lnTo>
                  <a:pt x="107060" y="5285"/>
                </a:lnTo>
                <a:lnTo>
                  <a:pt x="103055" y="7591"/>
                </a:lnTo>
                <a:lnTo>
                  <a:pt x="99115" y="10399"/>
                </a:lnTo>
                <a:lnTo>
                  <a:pt x="95218" y="13541"/>
                </a:lnTo>
                <a:lnTo>
                  <a:pt x="91350" y="16905"/>
                </a:lnTo>
                <a:lnTo>
                  <a:pt x="87502" y="20418"/>
                </a:lnTo>
                <a:lnTo>
                  <a:pt x="79839" y="27708"/>
                </a:lnTo>
                <a:lnTo>
                  <a:pt x="76017" y="31431"/>
                </a:lnTo>
                <a:lnTo>
                  <a:pt x="69660" y="38992"/>
                </a:lnTo>
                <a:lnTo>
                  <a:pt x="52436" y="60940"/>
                </a:lnTo>
                <a:lnTo>
                  <a:pt x="45049" y="71365"/>
                </a:lnTo>
                <a:lnTo>
                  <a:pt x="38854" y="80855"/>
                </a:lnTo>
                <a:lnTo>
                  <a:pt x="33454" y="89721"/>
                </a:lnTo>
                <a:lnTo>
                  <a:pt x="28585" y="96903"/>
                </a:lnTo>
                <a:lnTo>
                  <a:pt x="24068" y="102960"/>
                </a:lnTo>
                <a:lnTo>
                  <a:pt x="19787" y="108268"/>
                </a:lnTo>
                <a:lnTo>
                  <a:pt x="15663" y="114347"/>
                </a:lnTo>
                <a:lnTo>
                  <a:pt x="11643" y="120939"/>
                </a:lnTo>
                <a:lnTo>
                  <a:pt x="7694" y="127874"/>
                </a:lnTo>
                <a:lnTo>
                  <a:pt x="5061" y="136308"/>
                </a:lnTo>
                <a:lnTo>
                  <a:pt x="3305" y="145740"/>
                </a:lnTo>
                <a:lnTo>
                  <a:pt x="488" y="170050"/>
                </a:lnTo>
                <a:lnTo>
                  <a:pt x="103" y="180148"/>
                </a:lnTo>
                <a:lnTo>
                  <a:pt x="0" y="186397"/>
                </a:lnTo>
                <a:lnTo>
                  <a:pt x="1202" y="190563"/>
                </a:lnTo>
                <a:lnTo>
                  <a:pt x="3273" y="193340"/>
                </a:lnTo>
                <a:lnTo>
                  <a:pt x="5923" y="195191"/>
                </a:lnTo>
                <a:lnTo>
                  <a:pt x="8961" y="195156"/>
                </a:lnTo>
                <a:lnTo>
                  <a:pt x="12255" y="193862"/>
                </a:lnTo>
                <a:lnTo>
                  <a:pt x="15721" y="191730"/>
                </a:lnTo>
                <a:lnTo>
                  <a:pt x="20573" y="187768"/>
                </a:lnTo>
                <a:lnTo>
                  <a:pt x="26346" y="182587"/>
                </a:lnTo>
                <a:lnTo>
                  <a:pt x="43222" y="166546"/>
                </a:lnTo>
                <a:lnTo>
                  <a:pt x="47797" y="162089"/>
                </a:lnTo>
                <a:lnTo>
                  <a:pt x="53386" y="155307"/>
                </a:lnTo>
                <a:lnTo>
                  <a:pt x="59652" y="146976"/>
                </a:lnTo>
                <a:lnTo>
                  <a:pt x="66369" y="137612"/>
                </a:lnTo>
                <a:lnTo>
                  <a:pt x="72118" y="127560"/>
                </a:lnTo>
                <a:lnTo>
                  <a:pt x="77220" y="117048"/>
                </a:lnTo>
                <a:lnTo>
                  <a:pt x="81891" y="106230"/>
                </a:lnTo>
                <a:lnTo>
                  <a:pt x="90468" y="87437"/>
                </a:lnTo>
                <a:lnTo>
                  <a:pt x="94534" y="78870"/>
                </a:lnTo>
                <a:lnTo>
                  <a:pt x="98514" y="71888"/>
                </a:lnTo>
                <a:lnTo>
                  <a:pt x="102437" y="65963"/>
                </a:lnTo>
                <a:lnTo>
                  <a:pt x="106323" y="60744"/>
                </a:lnTo>
                <a:lnTo>
                  <a:pt x="117414" y="44784"/>
                </a:lnTo>
                <a:lnTo>
                  <a:pt x="123928" y="35194"/>
                </a:lnTo>
                <a:lnTo>
                  <a:pt x="129540" y="28801"/>
                </a:lnTo>
                <a:lnTo>
                  <a:pt x="134552" y="24539"/>
                </a:lnTo>
                <a:lnTo>
                  <a:pt x="145653" y="17698"/>
                </a:lnTo>
                <a:lnTo>
                  <a:pt x="146563" y="18407"/>
                </a:lnTo>
                <a:lnTo>
                  <a:pt x="147170" y="20149"/>
                </a:lnTo>
                <a:lnTo>
                  <a:pt x="147845" y="28012"/>
                </a:lnTo>
                <a:lnTo>
                  <a:pt x="148145" y="44207"/>
                </a:lnTo>
                <a:lnTo>
                  <a:pt x="148313" y="68676"/>
                </a:lnTo>
                <a:lnTo>
                  <a:pt x="149607" y="86682"/>
                </a:lnTo>
                <a:lnTo>
                  <a:pt x="154431" y="140556"/>
                </a:lnTo>
                <a:lnTo>
                  <a:pt x="156226" y="166352"/>
                </a:lnTo>
                <a:lnTo>
                  <a:pt x="157422" y="189900"/>
                </a:lnTo>
                <a:lnTo>
                  <a:pt x="158219" y="211948"/>
                </a:lnTo>
                <a:lnTo>
                  <a:pt x="159604" y="335045"/>
                </a:lnTo>
                <a:lnTo>
                  <a:pt x="159811" y="396600"/>
                </a:lnTo>
                <a:lnTo>
                  <a:pt x="158542" y="398009"/>
                </a:lnTo>
                <a:lnTo>
                  <a:pt x="156426" y="397677"/>
                </a:lnTo>
                <a:lnTo>
                  <a:pt x="153746" y="396187"/>
                </a:lnTo>
                <a:lnTo>
                  <a:pt x="151958" y="393922"/>
                </a:lnTo>
                <a:lnTo>
                  <a:pt x="150768" y="391143"/>
                </a:lnTo>
                <a:lnTo>
                  <a:pt x="148384" y="38177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4"/>
          <p:cNvSpPr/>
          <p:nvPr/>
        </p:nvSpPr>
        <p:spPr>
          <a:xfrm>
            <a:off x="8583929" y="4697729"/>
            <a:ext cx="200009" cy="605791"/>
          </a:xfrm>
          <a:custGeom>
            <a:avLst/>
            <a:gdLst/>
            <a:ahLst/>
            <a:cxnLst/>
            <a:rect l="0" t="0" r="0" b="0"/>
            <a:pathLst>
              <a:path w="200009" h="605791">
                <a:moveTo>
                  <a:pt x="0" y="0"/>
                </a:moveTo>
                <a:lnTo>
                  <a:pt x="12137" y="6068"/>
                </a:lnTo>
                <a:lnTo>
                  <a:pt x="16980" y="9126"/>
                </a:lnTo>
                <a:lnTo>
                  <a:pt x="21481" y="12434"/>
                </a:lnTo>
                <a:lnTo>
                  <a:pt x="25750" y="15910"/>
                </a:lnTo>
                <a:lnTo>
                  <a:pt x="31137" y="19497"/>
                </a:lnTo>
                <a:lnTo>
                  <a:pt x="37268" y="23158"/>
                </a:lnTo>
                <a:lnTo>
                  <a:pt x="43895" y="26869"/>
                </a:lnTo>
                <a:lnTo>
                  <a:pt x="49584" y="31883"/>
                </a:lnTo>
                <a:lnTo>
                  <a:pt x="54646" y="37765"/>
                </a:lnTo>
                <a:lnTo>
                  <a:pt x="59292" y="44227"/>
                </a:lnTo>
                <a:lnTo>
                  <a:pt x="67468" y="53615"/>
                </a:lnTo>
                <a:lnTo>
                  <a:pt x="77998" y="64953"/>
                </a:lnTo>
                <a:lnTo>
                  <a:pt x="90099" y="77592"/>
                </a:lnTo>
                <a:lnTo>
                  <a:pt x="99437" y="89829"/>
                </a:lnTo>
                <a:lnTo>
                  <a:pt x="106931" y="101796"/>
                </a:lnTo>
                <a:lnTo>
                  <a:pt x="113198" y="113584"/>
                </a:lnTo>
                <a:lnTo>
                  <a:pt x="119915" y="123983"/>
                </a:lnTo>
                <a:lnTo>
                  <a:pt x="126934" y="133455"/>
                </a:lnTo>
                <a:lnTo>
                  <a:pt x="134152" y="142310"/>
                </a:lnTo>
                <a:lnTo>
                  <a:pt x="141505" y="152024"/>
                </a:lnTo>
                <a:lnTo>
                  <a:pt x="156449" y="172976"/>
                </a:lnTo>
                <a:lnTo>
                  <a:pt x="163989" y="187708"/>
                </a:lnTo>
                <a:lnTo>
                  <a:pt x="171556" y="205149"/>
                </a:lnTo>
                <a:lnTo>
                  <a:pt x="179141" y="224396"/>
                </a:lnTo>
                <a:lnTo>
                  <a:pt x="184197" y="241037"/>
                </a:lnTo>
                <a:lnTo>
                  <a:pt x="187568" y="255942"/>
                </a:lnTo>
                <a:lnTo>
                  <a:pt x="189816" y="269688"/>
                </a:lnTo>
                <a:lnTo>
                  <a:pt x="192584" y="282662"/>
                </a:lnTo>
                <a:lnTo>
                  <a:pt x="195700" y="295122"/>
                </a:lnTo>
                <a:lnTo>
                  <a:pt x="199047" y="307238"/>
                </a:lnTo>
                <a:lnTo>
                  <a:pt x="200008" y="319126"/>
                </a:lnTo>
                <a:lnTo>
                  <a:pt x="199379" y="330860"/>
                </a:lnTo>
                <a:lnTo>
                  <a:pt x="197689" y="342493"/>
                </a:lnTo>
                <a:lnTo>
                  <a:pt x="196563" y="357869"/>
                </a:lnTo>
                <a:lnTo>
                  <a:pt x="195812" y="375740"/>
                </a:lnTo>
                <a:lnTo>
                  <a:pt x="195311" y="395273"/>
                </a:lnTo>
                <a:lnTo>
                  <a:pt x="193708" y="412106"/>
                </a:lnTo>
                <a:lnTo>
                  <a:pt x="191369" y="427137"/>
                </a:lnTo>
                <a:lnTo>
                  <a:pt x="188540" y="440968"/>
                </a:lnTo>
                <a:lnTo>
                  <a:pt x="185383" y="452729"/>
                </a:lnTo>
                <a:lnTo>
                  <a:pt x="182009" y="463109"/>
                </a:lnTo>
                <a:lnTo>
                  <a:pt x="178489" y="472570"/>
                </a:lnTo>
                <a:lnTo>
                  <a:pt x="173603" y="481416"/>
                </a:lnTo>
                <a:lnTo>
                  <a:pt x="167805" y="489855"/>
                </a:lnTo>
                <a:lnTo>
                  <a:pt x="161400" y="498020"/>
                </a:lnTo>
                <a:lnTo>
                  <a:pt x="155860" y="506003"/>
                </a:lnTo>
                <a:lnTo>
                  <a:pt x="150898" y="513866"/>
                </a:lnTo>
                <a:lnTo>
                  <a:pt x="146318" y="521647"/>
                </a:lnTo>
                <a:lnTo>
                  <a:pt x="140726" y="528105"/>
                </a:lnTo>
                <a:lnTo>
                  <a:pt x="134457" y="533680"/>
                </a:lnTo>
                <a:lnTo>
                  <a:pt x="127738" y="538667"/>
                </a:lnTo>
                <a:lnTo>
                  <a:pt x="119449" y="545801"/>
                </a:lnTo>
                <a:lnTo>
                  <a:pt x="110113" y="554368"/>
                </a:lnTo>
                <a:lnTo>
                  <a:pt x="100078" y="563888"/>
                </a:lnTo>
                <a:lnTo>
                  <a:pt x="90850" y="571506"/>
                </a:lnTo>
                <a:lnTo>
                  <a:pt x="82156" y="577854"/>
                </a:lnTo>
                <a:lnTo>
                  <a:pt x="73821" y="583356"/>
                </a:lnTo>
                <a:lnTo>
                  <a:pt x="64454" y="588294"/>
                </a:lnTo>
                <a:lnTo>
                  <a:pt x="54400" y="592856"/>
                </a:lnTo>
                <a:lnTo>
                  <a:pt x="11430" y="6057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5"/>
          <p:cNvSpPr/>
          <p:nvPr/>
        </p:nvSpPr>
        <p:spPr>
          <a:xfrm>
            <a:off x="7040880" y="5600700"/>
            <a:ext cx="45721" cy="400051"/>
          </a:xfrm>
          <a:custGeom>
            <a:avLst/>
            <a:gdLst/>
            <a:ahLst/>
            <a:cxnLst/>
            <a:rect l="0" t="0" r="0" b="0"/>
            <a:pathLst>
              <a:path w="45721" h="400051">
                <a:moveTo>
                  <a:pt x="0" y="0"/>
                </a:moveTo>
                <a:lnTo>
                  <a:pt x="6068" y="12135"/>
                </a:lnTo>
                <a:lnTo>
                  <a:pt x="9125" y="20790"/>
                </a:lnTo>
                <a:lnTo>
                  <a:pt x="12432" y="31640"/>
                </a:lnTo>
                <a:lnTo>
                  <a:pt x="15908" y="43953"/>
                </a:lnTo>
                <a:lnTo>
                  <a:pt x="19496" y="61052"/>
                </a:lnTo>
                <a:lnTo>
                  <a:pt x="23157" y="81341"/>
                </a:lnTo>
                <a:lnTo>
                  <a:pt x="26867" y="103757"/>
                </a:lnTo>
                <a:lnTo>
                  <a:pt x="29342" y="122511"/>
                </a:lnTo>
                <a:lnTo>
                  <a:pt x="30991" y="138824"/>
                </a:lnTo>
                <a:lnTo>
                  <a:pt x="32091" y="153509"/>
                </a:lnTo>
                <a:lnTo>
                  <a:pt x="32823" y="167109"/>
                </a:lnTo>
                <a:lnTo>
                  <a:pt x="33638" y="192380"/>
                </a:lnTo>
                <a:lnTo>
                  <a:pt x="34096" y="221960"/>
                </a:lnTo>
                <a:lnTo>
                  <a:pt x="34285" y="365119"/>
                </a:lnTo>
                <a:lnTo>
                  <a:pt x="35557" y="374222"/>
                </a:lnTo>
                <a:lnTo>
                  <a:pt x="37674" y="381561"/>
                </a:lnTo>
                <a:lnTo>
                  <a:pt x="45720" y="400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6"/>
          <p:cNvSpPr/>
          <p:nvPr/>
        </p:nvSpPr>
        <p:spPr>
          <a:xfrm>
            <a:off x="7120890" y="5571710"/>
            <a:ext cx="274320" cy="405959"/>
          </a:xfrm>
          <a:custGeom>
            <a:avLst/>
            <a:gdLst/>
            <a:ahLst/>
            <a:cxnLst/>
            <a:rect l="0" t="0" r="0" b="0"/>
            <a:pathLst>
              <a:path w="274320" h="405959">
                <a:moveTo>
                  <a:pt x="0" y="120429"/>
                </a:moveTo>
                <a:lnTo>
                  <a:pt x="6068" y="96158"/>
                </a:lnTo>
                <a:lnTo>
                  <a:pt x="7855" y="87739"/>
                </a:lnTo>
                <a:lnTo>
                  <a:pt x="9046" y="80856"/>
                </a:lnTo>
                <a:lnTo>
                  <a:pt x="9841" y="74997"/>
                </a:lnTo>
                <a:lnTo>
                  <a:pt x="14180" y="68551"/>
                </a:lnTo>
                <a:lnTo>
                  <a:pt x="20884" y="61714"/>
                </a:lnTo>
                <a:lnTo>
                  <a:pt x="29162" y="54615"/>
                </a:lnTo>
                <a:lnTo>
                  <a:pt x="37221" y="48613"/>
                </a:lnTo>
                <a:lnTo>
                  <a:pt x="45134" y="43342"/>
                </a:lnTo>
                <a:lnTo>
                  <a:pt x="52949" y="38558"/>
                </a:lnTo>
                <a:lnTo>
                  <a:pt x="60699" y="34098"/>
                </a:lnTo>
                <a:lnTo>
                  <a:pt x="76084" y="25757"/>
                </a:lnTo>
                <a:lnTo>
                  <a:pt x="99025" y="13921"/>
                </a:lnTo>
                <a:lnTo>
                  <a:pt x="105386" y="11324"/>
                </a:lnTo>
                <a:lnTo>
                  <a:pt x="110898" y="9592"/>
                </a:lnTo>
                <a:lnTo>
                  <a:pt x="115841" y="8438"/>
                </a:lnTo>
                <a:lnTo>
                  <a:pt x="121677" y="6398"/>
                </a:lnTo>
                <a:lnTo>
                  <a:pt x="128108" y="3769"/>
                </a:lnTo>
                <a:lnTo>
                  <a:pt x="134936" y="745"/>
                </a:lnTo>
                <a:lnTo>
                  <a:pt x="142027" y="0"/>
                </a:lnTo>
                <a:lnTo>
                  <a:pt x="149294" y="773"/>
                </a:lnTo>
                <a:lnTo>
                  <a:pt x="156680" y="2559"/>
                </a:lnTo>
                <a:lnTo>
                  <a:pt x="164143" y="3749"/>
                </a:lnTo>
                <a:lnTo>
                  <a:pt x="171659" y="4543"/>
                </a:lnTo>
                <a:lnTo>
                  <a:pt x="179209" y="5072"/>
                </a:lnTo>
                <a:lnTo>
                  <a:pt x="186783" y="6694"/>
                </a:lnTo>
                <a:lnTo>
                  <a:pt x="194372" y="9046"/>
                </a:lnTo>
                <a:lnTo>
                  <a:pt x="201971" y="11884"/>
                </a:lnTo>
                <a:lnTo>
                  <a:pt x="208307" y="15045"/>
                </a:lnTo>
                <a:lnTo>
                  <a:pt x="213801" y="18424"/>
                </a:lnTo>
                <a:lnTo>
                  <a:pt x="218734" y="21946"/>
                </a:lnTo>
                <a:lnTo>
                  <a:pt x="224562" y="26834"/>
                </a:lnTo>
                <a:lnTo>
                  <a:pt x="230988" y="32632"/>
                </a:lnTo>
                <a:lnTo>
                  <a:pt x="237811" y="39038"/>
                </a:lnTo>
                <a:lnTo>
                  <a:pt x="245394" y="49542"/>
                </a:lnTo>
                <a:lnTo>
                  <a:pt x="250033" y="59714"/>
                </a:lnTo>
                <a:lnTo>
                  <a:pt x="256329" y="72702"/>
                </a:lnTo>
                <a:lnTo>
                  <a:pt x="258516" y="80991"/>
                </a:lnTo>
                <a:lnTo>
                  <a:pt x="259974" y="90327"/>
                </a:lnTo>
                <a:lnTo>
                  <a:pt x="260946" y="100361"/>
                </a:lnTo>
                <a:lnTo>
                  <a:pt x="260323" y="109591"/>
                </a:lnTo>
                <a:lnTo>
                  <a:pt x="258639" y="118283"/>
                </a:lnTo>
                <a:lnTo>
                  <a:pt x="256246" y="126619"/>
                </a:lnTo>
                <a:lnTo>
                  <a:pt x="253381" y="139796"/>
                </a:lnTo>
                <a:lnTo>
                  <a:pt x="246809" y="174757"/>
                </a:lnTo>
                <a:lnTo>
                  <a:pt x="240740" y="193478"/>
                </a:lnTo>
                <a:lnTo>
                  <a:pt x="232883" y="212308"/>
                </a:lnTo>
                <a:lnTo>
                  <a:pt x="184478" y="311223"/>
                </a:lnTo>
                <a:lnTo>
                  <a:pt x="171737" y="336883"/>
                </a:lnTo>
                <a:lnTo>
                  <a:pt x="165291" y="347282"/>
                </a:lnTo>
                <a:lnTo>
                  <a:pt x="158454" y="356754"/>
                </a:lnTo>
                <a:lnTo>
                  <a:pt x="151356" y="365609"/>
                </a:lnTo>
                <a:lnTo>
                  <a:pt x="144083" y="372782"/>
                </a:lnTo>
                <a:lnTo>
                  <a:pt x="136695" y="378835"/>
                </a:lnTo>
                <a:lnTo>
                  <a:pt x="129231" y="384140"/>
                </a:lnTo>
                <a:lnTo>
                  <a:pt x="122984" y="388947"/>
                </a:lnTo>
                <a:lnTo>
                  <a:pt x="117549" y="393420"/>
                </a:lnTo>
                <a:lnTo>
                  <a:pt x="112656" y="397673"/>
                </a:lnTo>
                <a:lnTo>
                  <a:pt x="108124" y="400509"/>
                </a:lnTo>
                <a:lnTo>
                  <a:pt x="99701" y="403660"/>
                </a:lnTo>
                <a:lnTo>
                  <a:pt x="91725" y="405060"/>
                </a:lnTo>
                <a:lnTo>
                  <a:pt x="83946" y="405682"/>
                </a:lnTo>
                <a:lnTo>
                  <a:pt x="76255" y="405958"/>
                </a:lnTo>
                <a:lnTo>
                  <a:pt x="73697" y="404762"/>
                </a:lnTo>
                <a:lnTo>
                  <a:pt x="71991" y="402695"/>
                </a:lnTo>
                <a:lnTo>
                  <a:pt x="70854" y="400046"/>
                </a:lnTo>
                <a:lnTo>
                  <a:pt x="68826" y="398281"/>
                </a:lnTo>
                <a:lnTo>
                  <a:pt x="66204" y="397103"/>
                </a:lnTo>
                <a:lnTo>
                  <a:pt x="63186" y="396319"/>
                </a:lnTo>
                <a:lnTo>
                  <a:pt x="61173" y="391985"/>
                </a:lnTo>
                <a:lnTo>
                  <a:pt x="59832" y="385287"/>
                </a:lnTo>
                <a:lnTo>
                  <a:pt x="58938" y="377011"/>
                </a:lnTo>
                <a:lnTo>
                  <a:pt x="58342" y="368954"/>
                </a:lnTo>
                <a:lnTo>
                  <a:pt x="57945" y="361042"/>
                </a:lnTo>
                <a:lnTo>
                  <a:pt x="57680" y="353228"/>
                </a:lnTo>
                <a:lnTo>
                  <a:pt x="58773" y="346749"/>
                </a:lnTo>
                <a:lnTo>
                  <a:pt x="63374" y="336162"/>
                </a:lnTo>
                <a:lnTo>
                  <a:pt x="73105" y="316995"/>
                </a:lnTo>
                <a:lnTo>
                  <a:pt x="80327" y="306005"/>
                </a:lnTo>
                <a:lnTo>
                  <a:pt x="87770" y="295617"/>
                </a:lnTo>
                <a:lnTo>
                  <a:pt x="91534" y="289291"/>
                </a:lnTo>
                <a:lnTo>
                  <a:pt x="95312" y="282534"/>
                </a:lnTo>
                <a:lnTo>
                  <a:pt x="100371" y="276759"/>
                </a:lnTo>
                <a:lnTo>
                  <a:pt x="106285" y="271639"/>
                </a:lnTo>
                <a:lnTo>
                  <a:pt x="112766" y="266956"/>
                </a:lnTo>
                <a:lnTo>
                  <a:pt x="118357" y="263834"/>
                </a:lnTo>
                <a:lnTo>
                  <a:pt x="123355" y="261752"/>
                </a:lnTo>
                <a:lnTo>
                  <a:pt x="127956" y="260365"/>
                </a:lnTo>
                <a:lnTo>
                  <a:pt x="133564" y="259439"/>
                </a:lnTo>
                <a:lnTo>
                  <a:pt x="139842" y="258823"/>
                </a:lnTo>
                <a:lnTo>
                  <a:pt x="146568" y="258412"/>
                </a:lnTo>
                <a:lnTo>
                  <a:pt x="160815" y="257955"/>
                </a:lnTo>
                <a:lnTo>
                  <a:pt x="184588" y="257662"/>
                </a:lnTo>
                <a:lnTo>
                  <a:pt x="189099" y="258908"/>
                </a:lnTo>
                <a:lnTo>
                  <a:pt x="197498" y="263679"/>
                </a:lnTo>
                <a:lnTo>
                  <a:pt x="202785" y="266729"/>
                </a:lnTo>
                <a:lnTo>
                  <a:pt x="215433" y="273505"/>
                </a:lnTo>
                <a:lnTo>
                  <a:pt x="221092" y="278360"/>
                </a:lnTo>
                <a:lnTo>
                  <a:pt x="226134" y="284136"/>
                </a:lnTo>
                <a:lnTo>
                  <a:pt x="230766" y="290527"/>
                </a:lnTo>
                <a:lnTo>
                  <a:pt x="235124" y="297328"/>
                </a:lnTo>
                <a:lnTo>
                  <a:pt x="239299" y="304402"/>
                </a:lnTo>
                <a:lnTo>
                  <a:pt x="243352" y="311658"/>
                </a:lnTo>
                <a:lnTo>
                  <a:pt x="247325" y="320305"/>
                </a:lnTo>
                <a:lnTo>
                  <a:pt x="251243" y="329880"/>
                </a:lnTo>
                <a:lnTo>
                  <a:pt x="255125" y="340073"/>
                </a:lnTo>
                <a:lnTo>
                  <a:pt x="258983" y="349408"/>
                </a:lnTo>
                <a:lnTo>
                  <a:pt x="262825" y="358172"/>
                </a:lnTo>
                <a:lnTo>
                  <a:pt x="274319" y="3833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7"/>
          <p:cNvSpPr/>
          <p:nvPr/>
        </p:nvSpPr>
        <p:spPr>
          <a:xfrm>
            <a:off x="7520940" y="5726429"/>
            <a:ext cx="22389" cy="34291"/>
          </a:xfrm>
          <a:custGeom>
            <a:avLst/>
            <a:gdLst/>
            <a:ahLst/>
            <a:cxnLst/>
            <a:rect l="0" t="0" r="0" b="0"/>
            <a:pathLst>
              <a:path w="22389" h="34291">
                <a:moveTo>
                  <a:pt x="11429" y="34290"/>
                </a:moveTo>
                <a:lnTo>
                  <a:pt x="11429" y="28223"/>
                </a:lnTo>
                <a:lnTo>
                  <a:pt x="12700" y="26435"/>
                </a:lnTo>
                <a:lnTo>
                  <a:pt x="14817" y="25244"/>
                </a:lnTo>
                <a:lnTo>
                  <a:pt x="17497" y="24449"/>
                </a:lnTo>
                <a:lnTo>
                  <a:pt x="19285" y="22650"/>
                </a:lnTo>
                <a:lnTo>
                  <a:pt x="20476" y="20180"/>
                </a:lnTo>
                <a:lnTo>
                  <a:pt x="22388" y="13159"/>
                </a:lnTo>
                <a:lnTo>
                  <a:pt x="21276" y="12583"/>
                </a:lnTo>
                <a:lnTo>
                  <a:pt x="19264" y="12199"/>
                </a:lnTo>
                <a:lnTo>
                  <a:pt x="16652" y="11943"/>
                </a:lnTo>
                <a:lnTo>
                  <a:pt x="13641" y="10502"/>
                </a:lnTo>
                <a:lnTo>
                  <a:pt x="10364" y="827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8"/>
          <p:cNvSpPr/>
          <p:nvPr/>
        </p:nvSpPr>
        <p:spPr>
          <a:xfrm>
            <a:off x="7658100" y="5534226"/>
            <a:ext cx="205205" cy="317403"/>
          </a:xfrm>
          <a:custGeom>
            <a:avLst/>
            <a:gdLst/>
            <a:ahLst/>
            <a:cxnLst/>
            <a:rect l="0" t="0" r="0" b="0"/>
            <a:pathLst>
              <a:path w="205205" h="317403">
                <a:moveTo>
                  <a:pt x="22859" y="66474"/>
                </a:moveTo>
                <a:lnTo>
                  <a:pt x="28927" y="54338"/>
                </a:lnTo>
                <a:lnTo>
                  <a:pt x="35293" y="44993"/>
                </a:lnTo>
                <a:lnTo>
                  <a:pt x="38768" y="40723"/>
                </a:lnTo>
                <a:lnTo>
                  <a:pt x="42355" y="37877"/>
                </a:lnTo>
                <a:lnTo>
                  <a:pt x="46017" y="35979"/>
                </a:lnTo>
                <a:lnTo>
                  <a:pt x="49727" y="34714"/>
                </a:lnTo>
                <a:lnTo>
                  <a:pt x="52202" y="32600"/>
                </a:lnTo>
                <a:lnTo>
                  <a:pt x="53851" y="29921"/>
                </a:lnTo>
                <a:lnTo>
                  <a:pt x="54950" y="26865"/>
                </a:lnTo>
                <a:lnTo>
                  <a:pt x="56953" y="24828"/>
                </a:lnTo>
                <a:lnTo>
                  <a:pt x="59559" y="23470"/>
                </a:lnTo>
                <a:lnTo>
                  <a:pt x="62565" y="22565"/>
                </a:lnTo>
                <a:lnTo>
                  <a:pt x="65840" y="20691"/>
                </a:lnTo>
                <a:lnTo>
                  <a:pt x="69293" y="18172"/>
                </a:lnTo>
                <a:lnTo>
                  <a:pt x="72865" y="15222"/>
                </a:lnTo>
                <a:lnTo>
                  <a:pt x="79057" y="11986"/>
                </a:lnTo>
                <a:lnTo>
                  <a:pt x="86994" y="8558"/>
                </a:lnTo>
                <a:lnTo>
                  <a:pt x="96096" y="5004"/>
                </a:lnTo>
                <a:lnTo>
                  <a:pt x="103433" y="2634"/>
                </a:lnTo>
                <a:lnTo>
                  <a:pt x="109596" y="1053"/>
                </a:lnTo>
                <a:lnTo>
                  <a:pt x="114974" y="0"/>
                </a:lnTo>
                <a:lnTo>
                  <a:pt x="121099" y="568"/>
                </a:lnTo>
                <a:lnTo>
                  <a:pt x="127723" y="2217"/>
                </a:lnTo>
                <a:lnTo>
                  <a:pt x="144467" y="7919"/>
                </a:lnTo>
                <a:lnTo>
                  <a:pt x="145842" y="9658"/>
                </a:lnTo>
                <a:lnTo>
                  <a:pt x="146757" y="12086"/>
                </a:lnTo>
                <a:lnTo>
                  <a:pt x="147775" y="19441"/>
                </a:lnTo>
                <a:lnTo>
                  <a:pt x="148046" y="24959"/>
                </a:lnTo>
                <a:lnTo>
                  <a:pt x="148228" y="31177"/>
                </a:lnTo>
                <a:lnTo>
                  <a:pt x="147078" y="37862"/>
                </a:lnTo>
                <a:lnTo>
                  <a:pt x="145042" y="44859"/>
                </a:lnTo>
                <a:lnTo>
                  <a:pt x="142415" y="52064"/>
                </a:lnTo>
                <a:lnTo>
                  <a:pt x="139393" y="58137"/>
                </a:lnTo>
                <a:lnTo>
                  <a:pt x="136109" y="63456"/>
                </a:lnTo>
                <a:lnTo>
                  <a:pt x="132649" y="68272"/>
                </a:lnTo>
                <a:lnTo>
                  <a:pt x="127802" y="76562"/>
                </a:lnTo>
                <a:lnTo>
                  <a:pt x="122032" y="87169"/>
                </a:lnTo>
                <a:lnTo>
                  <a:pt x="115644" y="99321"/>
                </a:lnTo>
                <a:lnTo>
                  <a:pt x="107577" y="111232"/>
                </a:lnTo>
                <a:lnTo>
                  <a:pt x="98387" y="122982"/>
                </a:lnTo>
                <a:lnTo>
                  <a:pt x="88451" y="134626"/>
                </a:lnTo>
                <a:lnTo>
                  <a:pt x="83097" y="141119"/>
                </a:lnTo>
                <a:lnTo>
                  <a:pt x="80798" y="144177"/>
                </a:lnTo>
                <a:lnTo>
                  <a:pt x="80536" y="144945"/>
                </a:lnTo>
                <a:lnTo>
                  <a:pt x="82900" y="144188"/>
                </a:lnTo>
                <a:lnTo>
                  <a:pt x="87017" y="142413"/>
                </a:lnTo>
                <a:lnTo>
                  <a:pt x="92301" y="139960"/>
                </a:lnTo>
                <a:lnTo>
                  <a:pt x="97094" y="138325"/>
                </a:lnTo>
                <a:lnTo>
                  <a:pt x="101559" y="137234"/>
                </a:lnTo>
                <a:lnTo>
                  <a:pt x="105805" y="136507"/>
                </a:lnTo>
                <a:lnTo>
                  <a:pt x="112447" y="136023"/>
                </a:lnTo>
                <a:lnTo>
                  <a:pt x="120685" y="135700"/>
                </a:lnTo>
                <a:lnTo>
                  <a:pt x="147095" y="135245"/>
                </a:lnTo>
                <a:lnTo>
                  <a:pt x="155213" y="135181"/>
                </a:lnTo>
                <a:lnTo>
                  <a:pt x="161895" y="136408"/>
                </a:lnTo>
                <a:lnTo>
                  <a:pt x="167620" y="138497"/>
                </a:lnTo>
                <a:lnTo>
                  <a:pt x="172707" y="141159"/>
                </a:lnTo>
                <a:lnTo>
                  <a:pt x="177368" y="144204"/>
                </a:lnTo>
                <a:lnTo>
                  <a:pt x="181745" y="147504"/>
                </a:lnTo>
                <a:lnTo>
                  <a:pt x="185933" y="150973"/>
                </a:lnTo>
                <a:lnTo>
                  <a:pt x="188725" y="154557"/>
                </a:lnTo>
                <a:lnTo>
                  <a:pt x="190587" y="158216"/>
                </a:lnTo>
                <a:lnTo>
                  <a:pt x="193925" y="166938"/>
                </a:lnTo>
                <a:lnTo>
                  <a:pt x="196594" y="172820"/>
                </a:lnTo>
                <a:lnTo>
                  <a:pt x="199642" y="179281"/>
                </a:lnTo>
                <a:lnTo>
                  <a:pt x="201674" y="186128"/>
                </a:lnTo>
                <a:lnTo>
                  <a:pt x="203030" y="193234"/>
                </a:lnTo>
                <a:lnTo>
                  <a:pt x="203933" y="200510"/>
                </a:lnTo>
                <a:lnTo>
                  <a:pt x="204535" y="206631"/>
                </a:lnTo>
                <a:lnTo>
                  <a:pt x="204937" y="211982"/>
                </a:lnTo>
                <a:lnTo>
                  <a:pt x="205204" y="216819"/>
                </a:lnTo>
                <a:lnTo>
                  <a:pt x="204113" y="221314"/>
                </a:lnTo>
                <a:lnTo>
                  <a:pt x="199513" y="229695"/>
                </a:lnTo>
                <a:lnTo>
                  <a:pt x="193968" y="236248"/>
                </a:lnTo>
                <a:lnTo>
                  <a:pt x="186463" y="244426"/>
                </a:lnTo>
                <a:lnTo>
                  <a:pt x="177648" y="253689"/>
                </a:lnTo>
                <a:lnTo>
                  <a:pt x="169232" y="261134"/>
                </a:lnTo>
                <a:lnTo>
                  <a:pt x="161081" y="267367"/>
                </a:lnTo>
                <a:lnTo>
                  <a:pt x="153107" y="272793"/>
                </a:lnTo>
                <a:lnTo>
                  <a:pt x="146522" y="277680"/>
                </a:lnTo>
                <a:lnTo>
                  <a:pt x="140861" y="282208"/>
                </a:lnTo>
                <a:lnTo>
                  <a:pt x="135817" y="286497"/>
                </a:lnTo>
                <a:lnTo>
                  <a:pt x="127375" y="290625"/>
                </a:lnTo>
                <a:lnTo>
                  <a:pt x="116667" y="294648"/>
                </a:lnTo>
                <a:lnTo>
                  <a:pt x="104447" y="298600"/>
                </a:lnTo>
                <a:lnTo>
                  <a:pt x="95032" y="301234"/>
                </a:lnTo>
                <a:lnTo>
                  <a:pt x="87485" y="302991"/>
                </a:lnTo>
                <a:lnTo>
                  <a:pt x="81183" y="304161"/>
                </a:lnTo>
                <a:lnTo>
                  <a:pt x="75711" y="306212"/>
                </a:lnTo>
                <a:lnTo>
                  <a:pt x="70794" y="308849"/>
                </a:lnTo>
                <a:lnTo>
                  <a:pt x="66246" y="311877"/>
                </a:lnTo>
                <a:lnTo>
                  <a:pt x="59404" y="313896"/>
                </a:lnTo>
                <a:lnTo>
                  <a:pt x="51033" y="315242"/>
                </a:lnTo>
                <a:lnTo>
                  <a:pt x="41642" y="316139"/>
                </a:lnTo>
                <a:lnTo>
                  <a:pt x="34111" y="316737"/>
                </a:lnTo>
                <a:lnTo>
                  <a:pt x="27820" y="317136"/>
                </a:lnTo>
                <a:lnTo>
                  <a:pt x="22356" y="317402"/>
                </a:lnTo>
                <a:lnTo>
                  <a:pt x="17444" y="316309"/>
                </a:lnTo>
                <a:lnTo>
                  <a:pt x="12899" y="314311"/>
                </a:lnTo>
                <a:lnTo>
                  <a:pt x="0" y="3065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9"/>
          <p:cNvSpPr/>
          <p:nvPr/>
        </p:nvSpPr>
        <p:spPr>
          <a:xfrm>
            <a:off x="6572250" y="5693276"/>
            <a:ext cx="217170" cy="78875"/>
          </a:xfrm>
          <a:custGeom>
            <a:avLst/>
            <a:gdLst/>
            <a:ahLst/>
            <a:cxnLst/>
            <a:rect l="0" t="0" r="0" b="0"/>
            <a:pathLst>
              <a:path w="217170" h="78875">
                <a:moveTo>
                  <a:pt x="0" y="78874"/>
                </a:moveTo>
                <a:lnTo>
                  <a:pt x="0" y="72806"/>
                </a:lnTo>
                <a:lnTo>
                  <a:pt x="1270" y="69748"/>
                </a:lnTo>
                <a:lnTo>
                  <a:pt x="3386" y="66440"/>
                </a:lnTo>
                <a:lnTo>
                  <a:pt x="6067" y="62964"/>
                </a:lnTo>
                <a:lnTo>
                  <a:pt x="9125" y="60647"/>
                </a:lnTo>
                <a:lnTo>
                  <a:pt x="12433" y="59103"/>
                </a:lnTo>
                <a:lnTo>
                  <a:pt x="15909" y="58073"/>
                </a:lnTo>
                <a:lnTo>
                  <a:pt x="39003" y="50556"/>
                </a:lnTo>
                <a:lnTo>
                  <a:pt x="47592" y="47295"/>
                </a:lnTo>
                <a:lnTo>
                  <a:pt x="55858" y="43851"/>
                </a:lnTo>
                <a:lnTo>
                  <a:pt x="63908" y="40285"/>
                </a:lnTo>
                <a:lnTo>
                  <a:pt x="70546" y="36638"/>
                </a:lnTo>
                <a:lnTo>
                  <a:pt x="76240" y="32936"/>
                </a:lnTo>
                <a:lnTo>
                  <a:pt x="81307" y="29199"/>
                </a:lnTo>
                <a:lnTo>
                  <a:pt x="92305" y="24167"/>
                </a:lnTo>
                <a:lnTo>
                  <a:pt x="107257" y="18273"/>
                </a:lnTo>
                <a:lnTo>
                  <a:pt x="124844" y="11803"/>
                </a:lnTo>
                <a:lnTo>
                  <a:pt x="139110" y="7489"/>
                </a:lnTo>
                <a:lnTo>
                  <a:pt x="151159" y="4614"/>
                </a:lnTo>
                <a:lnTo>
                  <a:pt x="161733" y="2698"/>
                </a:lnTo>
                <a:lnTo>
                  <a:pt x="171322" y="1419"/>
                </a:lnTo>
                <a:lnTo>
                  <a:pt x="180254" y="567"/>
                </a:lnTo>
                <a:lnTo>
                  <a:pt x="188749" y="0"/>
                </a:lnTo>
                <a:lnTo>
                  <a:pt x="195683" y="891"/>
                </a:lnTo>
                <a:lnTo>
                  <a:pt x="201576" y="2755"/>
                </a:lnTo>
                <a:lnTo>
                  <a:pt x="217169" y="102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0"/>
          <p:cNvSpPr/>
          <p:nvPr/>
        </p:nvSpPr>
        <p:spPr>
          <a:xfrm>
            <a:off x="6515100" y="5829300"/>
            <a:ext cx="171451" cy="45720"/>
          </a:xfrm>
          <a:custGeom>
            <a:avLst/>
            <a:gdLst/>
            <a:ahLst/>
            <a:cxnLst/>
            <a:rect l="0" t="0" r="0" b="0"/>
            <a:pathLst>
              <a:path w="171451" h="45720">
                <a:moveTo>
                  <a:pt x="0" y="45719"/>
                </a:moveTo>
                <a:lnTo>
                  <a:pt x="6067" y="45719"/>
                </a:lnTo>
                <a:lnTo>
                  <a:pt x="9125" y="44450"/>
                </a:lnTo>
                <a:lnTo>
                  <a:pt x="12433" y="42333"/>
                </a:lnTo>
                <a:lnTo>
                  <a:pt x="20800" y="35878"/>
                </a:lnTo>
                <a:lnTo>
                  <a:pt x="24027" y="34079"/>
                </a:lnTo>
                <a:lnTo>
                  <a:pt x="34385" y="28692"/>
                </a:lnTo>
                <a:lnTo>
                  <a:pt x="40703" y="26748"/>
                </a:lnTo>
                <a:lnTo>
                  <a:pt x="47456" y="25452"/>
                </a:lnTo>
                <a:lnTo>
                  <a:pt x="54496" y="24588"/>
                </a:lnTo>
                <a:lnTo>
                  <a:pt x="60461" y="22742"/>
                </a:lnTo>
                <a:lnTo>
                  <a:pt x="65707" y="20241"/>
                </a:lnTo>
                <a:lnTo>
                  <a:pt x="70475" y="17304"/>
                </a:lnTo>
                <a:lnTo>
                  <a:pt x="74923" y="15346"/>
                </a:lnTo>
                <a:lnTo>
                  <a:pt x="79158" y="14040"/>
                </a:lnTo>
                <a:lnTo>
                  <a:pt x="83252" y="13170"/>
                </a:lnTo>
                <a:lnTo>
                  <a:pt x="89792" y="11320"/>
                </a:lnTo>
                <a:lnTo>
                  <a:pt x="107217" y="5877"/>
                </a:lnTo>
                <a:lnTo>
                  <a:pt x="115928" y="3918"/>
                </a:lnTo>
                <a:lnTo>
                  <a:pt x="124275" y="2612"/>
                </a:lnTo>
                <a:lnTo>
                  <a:pt x="132380" y="1741"/>
                </a:lnTo>
                <a:lnTo>
                  <a:pt x="139054" y="1161"/>
                </a:lnTo>
                <a:lnTo>
                  <a:pt x="144772" y="773"/>
                </a:lnTo>
                <a:lnTo>
                  <a:pt x="154513" y="343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1"/>
          <p:cNvSpPr/>
          <p:nvPr/>
        </p:nvSpPr>
        <p:spPr>
          <a:xfrm>
            <a:off x="5795009" y="5703928"/>
            <a:ext cx="329210" cy="547544"/>
          </a:xfrm>
          <a:custGeom>
            <a:avLst/>
            <a:gdLst/>
            <a:ahLst/>
            <a:cxnLst/>
            <a:rect l="0" t="0" r="0" b="0"/>
            <a:pathLst>
              <a:path w="329210" h="547544">
                <a:moveTo>
                  <a:pt x="0" y="136801"/>
                </a:moveTo>
                <a:lnTo>
                  <a:pt x="85828" y="50974"/>
                </a:lnTo>
                <a:lnTo>
                  <a:pt x="94049" y="44023"/>
                </a:lnTo>
                <a:lnTo>
                  <a:pt x="102070" y="38119"/>
                </a:lnTo>
                <a:lnTo>
                  <a:pt x="109956" y="32913"/>
                </a:lnTo>
                <a:lnTo>
                  <a:pt x="120295" y="26903"/>
                </a:lnTo>
                <a:lnTo>
                  <a:pt x="132267" y="20355"/>
                </a:lnTo>
                <a:lnTo>
                  <a:pt x="145328" y="13451"/>
                </a:lnTo>
                <a:lnTo>
                  <a:pt x="156576" y="8848"/>
                </a:lnTo>
                <a:lnTo>
                  <a:pt x="166614" y="5779"/>
                </a:lnTo>
                <a:lnTo>
                  <a:pt x="175846" y="3733"/>
                </a:lnTo>
                <a:lnTo>
                  <a:pt x="184541" y="2369"/>
                </a:lnTo>
                <a:lnTo>
                  <a:pt x="192878" y="1460"/>
                </a:lnTo>
                <a:lnTo>
                  <a:pt x="200975" y="854"/>
                </a:lnTo>
                <a:lnTo>
                  <a:pt x="213359" y="180"/>
                </a:lnTo>
                <a:lnTo>
                  <a:pt x="218439" y="0"/>
                </a:lnTo>
                <a:lnTo>
                  <a:pt x="223097" y="1151"/>
                </a:lnTo>
                <a:lnTo>
                  <a:pt x="231658" y="5816"/>
                </a:lnTo>
                <a:lnTo>
                  <a:pt x="239696" y="15509"/>
                </a:lnTo>
                <a:lnTo>
                  <a:pt x="246232" y="27014"/>
                </a:lnTo>
                <a:lnTo>
                  <a:pt x="249137" y="36360"/>
                </a:lnTo>
                <a:lnTo>
                  <a:pt x="250428" y="51521"/>
                </a:lnTo>
                <a:lnTo>
                  <a:pt x="250772" y="60898"/>
                </a:lnTo>
                <a:lnTo>
                  <a:pt x="249732" y="70959"/>
                </a:lnTo>
                <a:lnTo>
                  <a:pt x="247768" y="81477"/>
                </a:lnTo>
                <a:lnTo>
                  <a:pt x="245189" y="92298"/>
                </a:lnTo>
                <a:lnTo>
                  <a:pt x="242200" y="103322"/>
                </a:lnTo>
                <a:lnTo>
                  <a:pt x="235491" y="125732"/>
                </a:lnTo>
                <a:lnTo>
                  <a:pt x="224575" y="159768"/>
                </a:lnTo>
                <a:lnTo>
                  <a:pt x="219566" y="171163"/>
                </a:lnTo>
                <a:lnTo>
                  <a:pt x="213688" y="182569"/>
                </a:lnTo>
                <a:lnTo>
                  <a:pt x="207228" y="193984"/>
                </a:lnTo>
                <a:lnTo>
                  <a:pt x="197843" y="209213"/>
                </a:lnTo>
                <a:lnTo>
                  <a:pt x="173867" y="246454"/>
                </a:lnTo>
                <a:lnTo>
                  <a:pt x="165442" y="260704"/>
                </a:lnTo>
                <a:lnTo>
                  <a:pt x="159824" y="271473"/>
                </a:lnTo>
                <a:lnTo>
                  <a:pt x="156080" y="279923"/>
                </a:lnTo>
                <a:lnTo>
                  <a:pt x="152314" y="285555"/>
                </a:lnTo>
                <a:lnTo>
                  <a:pt x="148533" y="289311"/>
                </a:lnTo>
                <a:lnTo>
                  <a:pt x="139407" y="295337"/>
                </a:lnTo>
                <a:lnTo>
                  <a:pt x="138658" y="294562"/>
                </a:lnTo>
                <a:lnTo>
                  <a:pt x="137826" y="290314"/>
                </a:lnTo>
                <a:lnTo>
                  <a:pt x="138874" y="287403"/>
                </a:lnTo>
                <a:lnTo>
                  <a:pt x="145147" y="277239"/>
                </a:lnTo>
                <a:lnTo>
                  <a:pt x="147060" y="269914"/>
                </a:lnTo>
                <a:lnTo>
                  <a:pt x="150110" y="266183"/>
                </a:lnTo>
                <a:lnTo>
                  <a:pt x="160273" y="258651"/>
                </a:lnTo>
                <a:lnTo>
                  <a:pt x="169870" y="251070"/>
                </a:lnTo>
                <a:lnTo>
                  <a:pt x="174206" y="247271"/>
                </a:lnTo>
                <a:lnTo>
                  <a:pt x="180908" y="242197"/>
                </a:lnTo>
                <a:lnTo>
                  <a:pt x="198514" y="229787"/>
                </a:lnTo>
                <a:lnTo>
                  <a:pt x="207273" y="225462"/>
                </a:lnTo>
                <a:lnTo>
                  <a:pt x="215652" y="222579"/>
                </a:lnTo>
                <a:lnTo>
                  <a:pt x="223778" y="220656"/>
                </a:lnTo>
                <a:lnTo>
                  <a:pt x="230465" y="218105"/>
                </a:lnTo>
                <a:lnTo>
                  <a:pt x="236194" y="215133"/>
                </a:lnTo>
                <a:lnTo>
                  <a:pt x="241283" y="211882"/>
                </a:lnTo>
                <a:lnTo>
                  <a:pt x="247215" y="209716"/>
                </a:lnTo>
                <a:lnTo>
                  <a:pt x="253710" y="208271"/>
                </a:lnTo>
                <a:lnTo>
                  <a:pt x="260581" y="207308"/>
                </a:lnTo>
                <a:lnTo>
                  <a:pt x="266430" y="207935"/>
                </a:lnTo>
                <a:lnTo>
                  <a:pt x="271600" y="209624"/>
                </a:lnTo>
                <a:lnTo>
                  <a:pt x="280732" y="213617"/>
                </a:lnTo>
                <a:lnTo>
                  <a:pt x="289024" y="215392"/>
                </a:lnTo>
                <a:lnTo>
                  <a:pt x="296942" y="219567"/>
                </a:lnTo>
                <a:lnTo>
                  <a:pt x="300831" y="222459"/>
                </a:lnTo>
                <a:lnTo>
                  <a:pt x="308540" y="232444"/>
                </a:lnTo>
                <a:lnTo>
                  <a:pt x="316199" y="246620"/>
                </a:lnTo>
                <a:lnTo>
                  <a:pt x="320020" y="255734"/>
                </a:lnTo>
                <a:lnTo>
                  <a:pt x="323836" y="265620"/>
                </a:lnTo>
                <a:lnTo>
                  <a:pt x="326381" y="274750"/>
                </a:lnTo>
                <a:lnTo>
                  <a:pt x="329209" y="291669"/>
                </a:lnTo>
                <a:lnTo>
                  <a:pt x="328692" y="301007"/>
                </a:lnTo>
                <a:lnTo>
                  <a:pt x="327079" y="311041"/>
                </a:lnTo>
                <a:lnTo>
                  <a:pt x="324733" y="321541"/>
                </a:lnTo>
                <a:lnTo>
                  <a:pt x="323169" y="331081"/>
                </a:lnTo>
                <a:lnTo>
                  <a:pt x="322126" y="339982"/>
                </a:lnTo>
                <a:lnTo>
                  <a:pt x="321431" y="348455"/>
                </a:lnTo>
                <a:lnTo>
                  <a:pt x="318427" y="361723"/>
                </a:lnTo>
                <a:lnTo>
                  <a:pt x="313885" y="378190"/>
                </a:lnTo>
                <a:lnTo>
                  <a:pt x="308317" y="396787"/>
                </a:lnTo>
                <a:lnTo>
                  <a:pt x="300795" y="414265"/>
                </a:lnTo>
                <a:lnTo>
                  <a:pt x="291970" y="430997"/>
                </a:lnTo>
                <a:lnTo>
                  <a:pt x="274545" y="460595"/>
                </a:lnTo>
                <a:lnTo>
                  <a:pt x="262567" y="482216"/>
                </a:lnTo>
                <a:lnTo>
                  <a:pt x="248684" y="508668"/>
                </a:lnTo>
                <a:lnTo>
                  <a:pt x="240490" y="521362"/>
                </a:lnTo>
                <a:lnTo>
                  <a:pt x="232615" y="531237"/>
                </a:lnTo>
                <a:lnTo>
                  <a:pt x="224882" y="539859"/>
                </a:lnTo>
                <a:lnTo>
                  <a:pt x="221041" y="542667"/>
                </a:lnTo>
                <a:lnTo>
                  <a:pt x="213387" y="545786"/>
                </a:lnTo>
                <a:lnTo>
                  <a:pt x="205753" y="547172"/>
                </a:lnTo>
                <a:lnTo>
                  <a:pt x="201938" y="547543"/>
                </a:lnTo>
                <a:lnTo>
                  <a:pt x="195586" y="546518"/>
                </a:lnTo>
                <a:lnTo>
                  <a:pt x="187541" y="544566"/>
                </a:lnTo>
                <a:lnTo>
                  <a:pt x="178367" y="541995"/>
                </a:lnTo>
                <a:lnTo>
                  <a:pt x="170982" y="540280"/>
                </a:lnTo>
                <a:lnTo>
                  <a:pt x="164788" y="539137"/>
                </a:lnTo>
                <a:lnTo>
                  <a:pt x="148591" y="52542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2"/>
          <p:cNvSpPr/>
          <p:nvPr/>
        </p:nvSpPr>
        <p:spPr>
          <a:xfrm>
            <a:off x="6217920" y="5669279"/>
            <a:ext cx="228587" cy="546770"/>
          </a:xfrm>
          <a:custGeom>
            <a:avLst/>
            <a:gdLst/>
            <a:ahLst/>
            <a:cxnLst/>
            <a:rect l="0" t="0" r="0" b="0"/>
            <a:pathLst>
              <a:path w="228587" h="546770">
                <a:moveTo>
                  <a:pt x="0" y="0"/>
                </a:moveTo>
                <a:lnTo>
                  <a:pt x="0" y="172412"/>
                </a:lnTo>
                <a:lnTo>
                  <a:pt x="1270" y="201302"/>
                </a:lnTo>
                <a:lnTo>
                  <a:pt x="6067" y="270654"/>
                </a:lnTo>
                <a:lnTo>
                  <a:pt x="9125" y="298546"/>
                </a:lnTo>
                <a:lnTo>
                  <a:pt x="12433" y="320951"/>
                </a:lnTo>
                <a:lnTo>
                  <a:pt x="15908" y="339698"/>
                </a:lnTo>
                <a:lnTo>
                  <a:pt x="18225" y="356005"/>
                </a:lnTo>
                <a:lnTo>
                  <a:pt x="19770" y="370687"/>
                </a:lnTo>
                <a:lnTo>
                  <a:pt x="20800" y="384285"/>
                </a:lnTo>
                <a:lnTo>
                  <a:pt x="22756" y="399700"/>
                </a:lnTo>
                <a:lnTo>
                  <a:pt x="25331" y="416327"/>
                </a:lnTo>
                <a:lnTo>
                  <a:pt x="28317" y="433761"/>
                </a:lnTo>
                <a:lnTo>
                  <a:pt x="32848" y="449194"/>
                </a:lnTo>
                <a:lnTo>
                  <a:pt x="38408" y="463293"/>
                </a:lnTo>
                <a:lnTo>
                  <a:pt x="59515" y="507228"/>
                </a:lnTo>
                <a:lnTo>
                  <a:pt x="63807" y="514683"/>
                </a:lnTo>
                <a:lnTo>
                  <a:pt x="67938" y="520922"/>
                </a:lnTo>
                <a:lnTo>
                  <a:pt x="71961" y="526351"/>
                </a:lnTo>
                <a:lnTo>
                  <a:pt x="75914" y="529971"/>
                </a:lnTo>
                <a:lnTo>
                  <a:pt x="79820" y="532384"/>
                </a:lnTo>
                <a:lnTo>
                  <a:pt x="83692" y="533993"/>
                </a:lnTo>
                <a:lnTo>
                  <a:pt x="88815" y="536336"/>
                </a:lnTo>
                <a:lnTo>
                  <a:pt x="101279" y="542325"/>
                </a:lnTo>
                <a:lnTo>
                  <a:pt x="106889" y="544430"/>
                </a:lnTo>
                <a:lnTo>
                  <a:pt x="111900" y="545834"/>
                </a:lnTo>
                <a:lnTo>
                  <a:pt x="116510" y="546769"/>
                </a:lnTo>
                <a:lnTo>
                  <a:pt x="120853" y="546123"/>
                </a:lnTo>
                <a:lnTo>
                  <a:pt x="125019" y="544423"/>
                </a:lnTo>
                <a:lnTo>
                  <a:pt x="129065" y="542019"/>
                </a:lnTo>
                <a:lnTo>
                  <a:pt x="133034" y="540416"/>
                </a:lnTo>
                <a:lnTo>
                  <a:pt x="136949" y="539347"/>
                </a:lnTo>
                <a:lnTo>
                  <a:pt x="140829" y="538635"/>
                </a:lnTo>
                <a:lnTo>
                  <a:pt x="144685" y="536890"/>
                </a:lnTo>
                <a:lnTo>
                  <a:pt x="148527" y="534457"/>
                </a:lnTo>
                <a:lnTo>
                  <a:pt x="152358" y="531565"/>
                </a:lnTo>
                <a:lnTo>
                  <a:pt x="156182" y="528367"/>
                </a:lnTo>
                <a:lnTo>
                  <a:pt x="160001" y="524965"/>
                </a:lnTo>
                <a:lnTo>
                  <a:pt x="167631" y="517798"/>
                </a:lnTo>
                <a:lnTo>
                  <a:pt x="186689" y="499063"/>
                </a:lnTo>
                <a:lnTo>
                  <a:pt x="190499" y="492728"/>
                </a:lnTo>
                <a:lnTo>
                  <a:pt x="194309" y="484696"/>
                </a:lnTo>
                <a:lnTo>
                  <a:pt x="198119" y="475531"/>
                </a:lnTo>
                <a:lnTo>
                  <a:pt x="201929" y="466881"/>
                </a:lnTo>
                <a:lnTo>
                  <a:pt x="209549" y="450496"/>
                </a:lnTo>
                <a:lnTo>
                  <a:pt x="213783" y="438134"/>
                </a:lnTo>
                <a:lnTo>
                  <a:pt x="216934" y="427137"/>
                </a:lnTo>
                <a:lnTo>
                  <a:pt x="222569" y="413782"/>
                </a:lnTo>
                <a:lnTo>
                  <a:pt x="226812" y="398051"/>
                </a:lnTo>
                <a:lnTo>
                  <a:pt x="227805" y="386038"/>
                </a:lnTo>
                <a:lnTo>
                  <a:pt x="228246" y="373503"/>
                </a:lnTo>
                <a:lnTo>
                  <a:pt x="228495" y="359306"/>
                </a:lnTo>
                <a:lnTo>
                  <a:pt x="228586" y="333176"/>
                </a:lnTo>
                <a:lnTo>
                  <a:pt x="227321" y="327527"/>
                </a:lnTo>
                <a:lnTo>
                  <a:pt x="222528" y="317864"/>
                </a:lnTo>
                <a:lnTo>
                  <a:pt x="216164" y="309337"/>
                </a:lnTo>
                <a:lnTo>
                  <a:pt x="207799" y="299582"/>
                </a:lnTo>
                <a:lnTo>
                  <a:pt x="205842" y="298781"/>
                </a:lnTo>
                <a:lnTo>
                  <a:pt x="200282" y="297892"/>
                </a:lnTo>
                <a:lnTo>
                  <a:pt x="197021" y="298924"/>
                </a:lnTo>
                <a:lnTo>
                  <a:pt x="190011" y="303459"/>
                </a:lnTo>
                <a:lnTo>
                  <a:pt x="160721" y="325287"/>
                </a:lnTo>
                <a:lnTo>
                  <a:pt x="151598" y="333699"/>
                </a:lnTo>
                <a:lnTo>
                  <a:pt x="144245" y="341845"/>
                </a:lnTo>
                <a:lnTo>
                  <a:pt x="138073" y="349817"/>
                </a:lnTo>
                <a:lnTo>
                  <a:pt x="131419" y="356402"/>
                </a:lnTo>
                <a:lnTo>
                  <a:pt x="124442" y="362062"/>
                </a:lnTo>
                <a:lnTo>
                  <a:pt x="117251" y="367105"/>
                </a:lnTo>
                <a:lnTo>
                  <a:pt x="109918" y="373007"/>
                </a:lnTo>
                <a:lnTo>
                  <a:pt x="102488" y="379482"/>
                </a:lnTo>
                <a:lnTo>
                  <a:pt x="88730" y="392178"/>
                </a:lnTo>
                <a:lnTo>
                  <a:pt x="78382" y="402055"/>
                </a:lnTo>
                <a:lnTo>
                  <a:pt x="75114" y="406466"/>
                </a:lnTo>
                <a:lnTo>
                  <a:pt x="71484" y="414756"/>
                </a:lnTo>
                <a:lnTo>
                  <a:pt x="67883" y="432965"/>
                </a:lnTo>
                <a:lnTo>
                  <a:pt x="65575" y="441043"/>
                </a:lnTo>
                <a:lnTo>
                  <a:pt x="57150" y="4686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3"/>
          <p:cNvSpPr/>
          <p:nvPr/>
        </p:nvSpPr>
        <p:spPr>
          <a:xfrm>
            <a:off x="4274820" y="5086350"/>
            <a:ext cx="45721" cy="377190"/>
          </a:xfrm>
          <a:custGeom>
            <a:avLst/>
            <a:gdLst/>
            <a:ahLst/>
            <a:cxnLst/>
            <a:rect l="0" t="0" r="0" b="0"/>
            <a:pathLst>
              <a:path w="45721" h="377190">
                <a:moveTo>
                  <a:pt x="0" y="0"/>
                </a:moveTo>
                <a:lnTo>
                  <a:pt x="0" y="6067"/>
                </a:lnTo>
                <a:lnTo>
                  <a:pt x="3810" y="15475"/>
                </a:lnTo>
                <a:lnTo>
                  <a:pt x="10159" y="29366"/>
                </a:lnTo>
                <a:lnTo>
                  <a:pt x="18203" y="46247"/>
                </a:lnTo>
                <a:lnTo>
                  <a:pt x="23565" y="58771"/>
                </a:lnTo>
                <a:lnTo>
                  <a:pt x="27140" y="68391"/>
                </a:lnTo>
                <a:lnTo>
                  <a:pt x="29523" y="76074"/>
                </a:lnTo>
                <a:lnTo>
                  <a:pt x="32382" y="87546"/>
                </a:lnTo>
                <a:lnTo>
                  <a:pt x="38945" y="117226"/>
                </a:lnTo>
                <a:lnTo>
                  <a:pt x="41203" y="136570"/>
                </a:lnTo>
                <a:lnTo>
                  <a:pt x="42709" y="158357"/>
                </a:lnTo>
                <a:lnTo>
                  <a:pt x="44827" y="214560"/>
                </a:lnTo>
                <a:lnTo>
                  <a:pt x="45323" y="241410"/>
                </a:lnTo>
                <a:lnTo>
                  <a:pt x="45668" y="304574"/>
                </a:lnTo>
                <a:lnTo>
                  <a:pt x="44415" y="313539"/>
                </a:lnTo>
                <a:lnTo>
                  <a:pt x="42310" y="323326"/>
                </a:lnTo>
                <a:lnTo>
                  <a:pt x="39637" y="333661"/>
                </a:lnTo>
                <a:lnTo>
                  <a:pt x="37854" y="341820"/>
                </a:lnTo>
                <a:lnTo>
                  <a:pt x="36666" y="348530"/>
                </a:lnTo>
                <a:lnTo>
                  <a:pt x="35874" y="354273"/>
                </a:lnTo>
                <a:lnTo>
                  <a:pt x="36616" y="359372"/>
                </a:lnTo>
                <a:lnTo>
                  <a:pt x="38381" y="364041"/>
                </a:lnTo>
                <a:lnTo>
                  <a:pt x="45720" y="3771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4"/>
          <p:cNvSpPr/>
          <p:nvPr/>
        </p:nvSpPr>
        <p:spPr>
          <a:xfrm>
            <a:off x="4389120" y="5036144"/>
            <a:ext cx="320040" cy="393107"/>
          </a:xfrm>
          <a:custGeom>
            <a:avLst/>
            <a:gdLst/>
            <a:ahLst/>
            <a:cxnLst/>
            <a:rect l="0" t="0" r="0" b="0"/>
            <a:pathLst>
              <a:path w="320040" h="393107">
                <a:moveTo>
                  <a:pt x="0" y="130215"/>
                </a:moveTo>
                <a:lnTo>
                  <a:pt x="67652" y="62563"/>
                </a:lnTo>
                <a:lnTo>
                  <a:pt x="80661" y="52094"/>
                </a:lnTo>
                <a:lnTo>
                  <a:pt x="94414" y="42574"/>
                </a:lnTo>
                <a:lnTo>
                  <a:pt x="108663" y="33688"/>
                </a:lnTo>
                <a:lnTo>
                  <a:pt x="123242" y="26494"/>
                </a:lnTo>
                <a:lnTo>
                  <a:pt x="138041" y="20427"/>
                </a:lnTo>
                <a:lnTo>
                  <a:pt x="152988" y="15113"/>
                </a:lnTo>
                <a:lnTo>
                  <a:pt x="165491" y="10301"/>
                </a:lnTo>
                <a:lnTo>
                  <a:pt x="176367" y="5823"/>
                </a:lnTo>
                <a:lnTo>
                  <a:pt x="186158" y="1567"/>
                </a:lnTo>
                <a:lnTo>
                  <a:pt x="193955" y="0"/>
                </a:lnTo>
                <a:lnTo>
                  <a:pt x="200423" y="225"/>
                </a:lnTo>
                <a:lnTo>
                  <a:pt x="206005" y="1645"/>
                </a:lnTo>
                <a:lnTo>
                  <a:pt x="215594" y="3223"/>
                </a:lnTo>
                <a:lnTo>
                  <a:pt x="219929" y="3644"/>
                </a:lnTo>
                <a:lnTo>
                  <a:pt x="224090" y="5195"/>
                </a:lnTo>
                <a:lnTo>
                  <a:pt x="232099" y="10304"/>
                </a:lnTo>
                <a:lnTo>
                  <a:pt x="239892" y="16808"/>
                </a:lnTo>
                <a:lnTo>
                  <a:pt x="243747" y="20321"/>
                </a:lnTo>
                <a:lnTo>
                  <a:pt x="251419" y="30997"/>
                </a:lnTo>
                <a:lnTo>
                  <a:pt x="255243" y="37400"/>
                </a:lnTo>
                <a:lnTo>
                  <a:pt x="257791" y="44208"/>
                </a:lnTo>
                <a:lnTo>
                  <a:pt x="259491" y="51287"/>
                </a:lnTo>
                <a:lnTo>
                  <a:pt x="260624" y="58546"/>
                </a:lnTo>
                <a:lnTo>
                  <a:pt x="261379" y="65926"/>
                </a:lnTo>
                <a:lnTo>
                  <a:pt x="261882" y="73386"/>
                </a:lnTo>
                <a:lnTo>
                  <a:pt x="262218" y="80899"/>
                </a:lnTo>
                <a:lnTo>
                  <a:pt x="262691" y="127880"/>
                </a:lnTo>
                <a:lnTo>
                  <a:pt x="261487" y="142628"/>
                </a:lnTo>
                <a:lnTo>
                  <a:pt x="259415" y="155001"/>
                </a:lnTo>
                <a:lnTo>
                  <a:pt x="256763" y="165789"/>
                </a:lnTo>
                <a:lnTo>
                  <a:pt x="254995" y="175521"/>
                </a:lnTo>
                <a:lnTo>
                  <a:pt x="253816" y="184549"/>
                </a:lnTo>
                <a:lnTo>
                  <a:pt x="253031" y="193108"/>
                </a:lnTo>
                <a:lnTo>
                  <a:pt x="251237" y="202624"/>
                </a:lnTo>
                <a:lnTo>
                  <a:pt x="248771" y="212778"/>
                </a:lnTo>
                <a:lnTo>
                  <a:pt x="245857" y="223357"/>
                </a:lnTo>
                <a:lnTo>
                  <a:pt x="242645" y="232950"/>
                </a:lnTo>
                <a:lnTo>
                  <a:pt x="239233" y="241885"/>
                </a:lnTo>
                <a:lnTo>
                  <a:pt x="235688" y="250382"/>
                </a:lnTo>
                <a:lnTo>
                  <a:pt x="233326" y="258586"/>
                </a:lnTo>
                <a:lnTo>
                  <a:pt x="231750" y="266596"/>
                </a:lnTo>
                <a:lnTo>
                  <a:pt x="230700" y="274476"/>
                </a:lnTo>
                <a:lnTo>
                  <a:pt x="226190" y="287349"/>
                </a:lnTo>
                <a:lnTo>
                  <a:pt x="219373" y="303551"/>
                </a:lnTo>
                <a:lnTo>
                  <a:pt x="211018" y="321973"/>
                </a:lnTo>
                <a:lnTo>
                  <a:pt x="204179" y="335523"/>
                </a:lnTo>
                <a:lnTo>
                  <a:pt x="198349" y="345827"/>
                </a:lnTo>
                <a:lnTo>
                  <a:pt x="193192" y="353967"/>
                </a:lnTo>
                <a:lnTo>
                  <a:pt x="188485" y="360663"/>
                </a:lnTo>
                <a:lnTo>
                  <a:pt x="179868" y="371490"/>
                </a:lnTo>
                <a:lnTo>
                  <a:pt x="174521" y="376155"/>
                </a:lnTo>
                <a:lnTo>
                  <a:pt x="168418" y="380535"/>
                </a:lnTo>
                <a:lnTo>
                  <a:pt x="161808" y="384725"/>
                </a:lnTo>
                <a:lnTo>
                  <a:pt x="156132" y="387519"/>
                </a:lnTo>
                <a:lnTo>
                  <a:pt x="146438" y="390622"/>
                </a:lnTo>
                <a:lnTo>
                  <a:pt x="140805" y="391450"/>
                </a:lnTo>
                <a:lnTo>
                  <a:pt x="134510" y="392002"/>
                </a:lnTo>
                <a:lnTo>
                  <a:pt x="127773" y="392370"/>
                </a:lnTo>
                <a:lnTo>
                  <a:pt x="122012" y="391345"/>
                </a:lnTo>
                <a:lnTo>
                  <a:pt x="107836" y="385105"/>
                </a:lnTo>
                <a:lnTo>
                  <a:pt x="99574" y="383200"/>
                </a:lnTo>
                <a:lnTo>
                  <a:pt x="96862" y="381421"/>
                </a:lnTo>
                <a:lnTo>
                  <a:pt x="95055" y="378966"/>
                </a:lnTo>
                <a:lnTo>
                  <a:pt x="93850" y="376059"/>
                </a:lnTo>
                <a:lnTo>
                  <a:pt x="86086" y="365901"/>
                </a:lnTo>
                <a:lnTo>
                  <a:pt x="79323" y="358578"/>
                </a:lnTo>
                <a:lnTo>
                  <a:pt x="75742" y="354847"/>
                </a:lnTo>
                <a:lnTo>
                  <a:pt x="73354" y="351090"/>
                </a:lnTo>
                <a:lnTo>
                  <a:pt x="70702" y="343529"/>
                </a:lnTo>
                <a:lnTo>
                  <a:pt x="69209" y="332132"/>
                </a:lnTo>
                <a:lnTo>
                  <a:pt x="68766" y="320711"/>
                </a:lnTo>
                <a:lnTo>
                  <a:pt x="72049" y="309707"/>
                </a:lnTo>
                <a:lnTo>
                  <a:pt x="78437" y="294082"/>
                </a:lnTo>
                <a:lnTo>
                  <a:pt x="85611" y="285307"/>
                </a:lnTo>
                <a:lnTo>
                  <a:pt x="90094" y="281870"/>
                </a:lnTo>
                <a:lnTo>
                  <a:pt x="95622" y="278308"/>
                </a:lnTo>
                <a:lnTo>
                  <a:pt x="101848" y="274664"/>
                </a:lnTo>
                <a:lnTo>
                  <a:pt x="107269" y="272235"/>
                </a:lnTo>
                <a:lnTo>
                  <a:pt x="116678" y="269535"/>
                </a:lnTo>
                <a:lnTo>
                  <a:pt x="123505" y="268815"/>
                </a:lnTo>
                <a:lnTo>
                  <a:pt x="131867" y="268335"/>
                </a:lnTo>
                <a:lnTo>
                  <a:pt x="155065" y="267660"/>
                </a:lnTo>
                <a:lnTo>
                  <a:pt x="160526" y="267565"/>
                </a:lnTo>
                <a:lnTo>
                  <a:pt x="167977" y="270042"/>
                </a:lnTo>
                <a:lnTo>
                  <a:pt x="176755" y="274233"/>
                </a:lnTo>
                <a:lnTo>
                  <a:pt x="186416" y="279567"/>
                </a:lnTo>
                <a:lnTo>
                  <a:pt x="210698" y="292267"/>
                </a:lnTo>
                <a:lnTo>
                  <a:pt x="224285" y="299210"/>
                </a:lnTo>
                <a:lnTo>
                  <a:pt x="235884" y="306379"/>
                </a:lnTo>
                <a:lnTo>
                  <a:pt x="246155" y="313698"/>
                </a:lnTo>
                <a:lnTo>
                  <a:pt x="255543" y="321117"/>
                </a:lnTo>
                <a:lnTo>
                  <a:pt x="265612" y="329873"/>
                </a:lnTo>
                <a:lnTo>
                  <a:pt x="276135" y="339521"/>
                </a:lnTo>
                <a:lnTo>
                  <a:pt x="308263" y="370244"/>
                </a:lnTo>
                <a:lnTo>
                  <a:pt x="314805" y="379981"/>
                </a:lnTo>
                <a:lnTo>
                  <a:pt x="320039" y="39310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5"/>
          <p:cNvSpPr/>
          <p:nvPr/>
        </p:nvSpPr>
        <p:spPr>
          <a:xfrm>
            <a:off x="3014243" y="4252038"/>
            <a:ext cx="264359" cy="351993"/>
          </a:xfrm>
          <a:custGeom>
            <a:avLst/>
            <a:gdLst/>
            <a:ahLst/>
            <a:cxnLst/>
            <a:rect l="0" t="0" r="0" b="0"/>
            <a:pathLst>
              <a:path w="264359" h="351993">
                <a:moveTo>
                  <a:pt x="14707" y="102791"/>
                </a:moveTo>
                <a:lnTo>
                  <a:pt x="2571" y="102791"/>
                </a:lnTo>
                <a:lnTo>
                  <a:pt x="266" y="101521"/>
                </a:lnTo>
                <a:lnTo>
                  <a:pt x="0" y="99405"/>
                </a:lnTo>
                <a:lnTo>
                  <a:pt x="1092" y="96724"/>
                </a:lnTo>
                <a:lnTo>
                  <a:pt x="2630" y="86883"/>
                </a:lnTo>
                <a:lnTo>
                  <a:pt x="5385" y="83295"/>
                </a:lnTo>
                <a:lnTo>
                  <a:pt x="9762" y="79634"/>
                </a:lnTo>
                <a:lnTo>
                  <a:pt x="15220" y="75923"/>
                </a:lnTo>
                <a:lnTo>
                  <a:pt x="71046" y="35565"/>
                </a:lnTo>
                <a:lnTo>
                  <a:pt x="82746" y="27494"/>
                </a:lnTo>
                <a:lnTo>
                  <a:pt x="93086" y="20843"/>
                </a:lnTo>
                <a:lnTo>
                  <a:pt x="102520" y="15139"/>
                </a:lnTo>
                <a:lnTo>
                  <a:pt x="111349" y="10067"/>
                </a:lnTo>
                <a:lnTo>
                  <a:pt x="119775" y="6685"/>
                </a:lnTo>
                <a:lnTo>
                  <a:pt x="127932" y="4430"/>
                </a:lnTo>
                <a:lnTo>
                  <a:pt x="135910" y="2927"/>
                </a:lnTo>
                <a:lnTo>
                  <a:pt x="142499" y="1925"/>
                </a:lnTo>
                <a:lnTo>
                  <a:pt x="148161" y="1257"/>
                </a:lnTo>
                <a:lnTo>
                  <a:pt x="153206" y="812"/>
                </a:lnTo>
                <a:lnTo>
                  <a:pt x="157840" y="515"/>
                </a:lnTo>
                <a:lnTo>
                  <a:pt x="166375" y="185"/>
                </a:lnTo>
                <a:lnTo>
                  <a:pt x="178320" y="0"/>
                </a:lnTo>
                <a:lnTo>
                  <a:pt x="182202" y="1243"/>
                </a:lnTo>
                <a:lnTo>
                  <a:pt x="189902" y="6012"/>
                </a:lnTo>
                <a:lnTo>
                  <a:pt x="192464" y="9062"/>
                </a:lnTo>
                <a:lnTo>
                  <a:pt x="194171" y="12366"/>
                </a:lnTo>
                <a:lnTo>
                  <a:pt x="195310" y="15837"/>
                </a:lnTo>
                <a:lnTo>
                  <a:pt x="196575" y="26469"/>
                </a:lnTo>
                <a:lnTo>
                  <a:pt x="196912" y="32860"/>
                </a:lnTo>
                <a:lnTo>
                  <a:pt x="197287" y="50121"/>
                </a:lnTo>
                <a:lnTo>
                  <a:pt x="197387" y="60058"/>
                </a:lnTo>
                <a:lnTo>
                  <a:pt x="194913" y="67952"/>
                </a:lnTo>
                <a:lnTo>
                  <a:pt x="190724" y="74485"/>
                </a:lnTo>
                <a:lnTo>
                  <a:pt x="185392" y="80111"/>
                </a:lnTo>
                <a:lnTo>
                  <a:pt x="180567" y="86401"/>
                </a:lnTo>
                <a:lnTo>
                  <a:pt x="176080" y="93134"/>
                </a:lnTo>
                <a:lnTo>
                  <a:pt x="171819" y="100163"/>
                </a:lnTo>
                <a:lnTo>
                  <a:pt x="167708" y="107390"/>
                </a:lnTo>
                <a:lnTo>
                  <a:pt x="159754" y="122191"/>
                </a:lnTo>
                <a:lnTo>
                  <a:pt x="154585" y="129695"/>
                </a:lnTo>
                <a:lnTo>
                  <a:pt x="148599" y="137237"/>
                </a:lnTo>
                <a:lnTo>
                  <a:pt x="142068" y="144805"/>
                </a:lnTo>
                <a:lnTo>
                  <a:pt x="136444" y="152391"/>
                </a:lnTo>
                <a:lnTo>
                  <a:pt x="131425" y="159988"/>
                </a:lnTo>
                <a:lnTo>
                  <a:pt x="126809" y="167592"/>
                </a:lnTo>
                <a:lnTo>
                  <a:pt x="122461" y="173932"/>
                </a:lnTo>
                <a:lnTo>
                  <a:pt x="114244" y="184363"/>
                </a:lnTo>
                <a:lnTo>
                  <a:pt x="106359" y="193232"/>
                </a:lnTo>
                <a:lnTo>
                  <a:pt x="102478" y="197375"/>
                </a:lnTo>
                <a:lnTo>
                  <a:pt x="97351" y="201407"/>
                </a:lnTo>
                <a:lnTo>
                  <a:pt x="91393" y="205365"/>
                </a:lnTo>
                <a:lnTo>
                  <a:pt x="84881" y="209274"/>
                </a:lnTo>
                <a:lnTo>
                  <a:pt x="81809" y="210610"/>
                </a:lnTo>
                <a:lnTo>
                  <a:pt x="81032" y="210231"/>
                </a:lnTo>
                <a:lnTo>
                  <a:pt x="82841" y="206564"/>
                </a:lnTo>
                <a:lnTo>
                  <a:pt x="89222" y="199861"/>
                </a:lnTo>
                <a:lnTo>
                  <a:pt x="92324" y="197984"/>
                </a:lnTo>
                <a:lnTo>
                  <a:pt x="99156" y="195899"/>
                </a:lnTo>
                <a:lnTo>
                  <a:pt x="106427" y="191586"/>
                </a:lnTo>
                <a:lnTo>
                  <a:pt x="110143" y="188658"/>
                </a:lnTo>
                <a:lnTo>
                  <a:pt x="116431" y="185436"/>
                </a:lnTo>
                <a:lnTo>
                  <a:pt x="124433" y="182018"/>
                </a:lnTo>
                <a:lnTo>
                  <a:pt x="133577" y="178469"/>
                </a:lnTo>
                <a:lnTo>
                  <a:pt x="142214" y="174833"/>
                </a:lnTo>
                <a:lnTo>
                  <a:pt x="150511" y="171139"/>
                </a:lnTo>
                <a:lnTo>
                  <a:pt x="158583" y="167407"/>
                </a:lnTo>
                <a:lnTo>
                  <a:pt x="167774" y="164918"/>
                </a:lnTo>
                <a:lnTo>
                  <a:pt x="177712" y="163259"/>
                </a:lnTo>
                <a:lnTo>
                  <a:pt x="188147" y="162153"/>
                </a:lnTo>
                <a:lnTo>
                  <a:pt x="197643" y="161416"/>
                </a:lnTo>
                <a:lnTo>
                  <a:pt x="206515" y="160925"/>
                </a:lnTo>
                <a:lnTo>
                  <a:pt x="214968" y="160597"/>
                </a:lnTo>
                <a:lnTo>
                  <a:pt x="221875" y="161648"/>
                </a:lnTo>
                <a:lnTo>
                  <a:pt x="227749" y="163619"/>
                </a:lnTo>
                <a:lnTo>
                  <a:pt x="232934" y="166203"/>
                </a:lnTo>
                <a:lnTo>
                  <a:pt x="237662" y="167926"/>
                </a:lnTo>
                <a:lnTo>
                  <a:pt x="242084" y="169075"/>
                </a:lnTo>
                <a:lnTo>
                  <a:pt x="246301" y="169840"/>
                </a:lnTo>
                <a:lnTo>
                  <a:pt x="249113" y="171621"/>
                </a:lnTo>
                <a:lnTo>
                  <a:pt x="250987" y="174077"/>
                </a:lnTo>
                <a:lnTo>
                  <a:pt x="252237" y="176986"/>
                </a:lnTo>
                <a:lnTo>
                  <a:pt x="260064" y="187146"/>
                </a:lnTo>
                <a:lnTo>
                  <a:pt x="262098" y="192048"/>
                </a:lnTo>
                <a:lnTo>
                  <a:pt x="263454" y="197855"/>
                </a:lnTo>
                <a:lnTo>
                  <a:pt x="264358" y="204267"/>
                </a:lnTo>
                <a:lnTo>
                  <a:pt x="263691" y="211082"/>
                </a:lnTo>
                <a:lnTo>
                  <a:pt x="261976" y="218165"/>
                </a:lnTo>
                <a:lnTo>
                  <a:pt x="259563" y="225427"/>
                </a:lnTo>
                <a:lnTo>
                  <a:pt x="256684" y="231539"/>
                </a:lnTo>
                <a:lnTo>
                  <a:pt x="250099" y="241716"/>
                </a:lnTo>
                <a:lnTo>
                  <a:pt x="242939" y="250472"/>
                </a:lnTo>
                <a:lnTo>
                  <a:pt x="235523" y="259867"/>
                </a:lnTo>
                <a:lnTo>
                  <a:pt x="231768" y="265929"/>
                </a:lnTo>
                <a:lnTo>
                  <a:pt x="227994" y="272509"/>
                </a:lnTo>
                <a:lnTo>
                  <a:pt x="222938" y="278167"/>
                </a:lnTo>
                <a:lnTo>
                  <a:pt x="217028" y="283208"/>
                </a:lnTo>
                <a:lnTo>
                  <a:pt x="210547" y="287839"/>
                </a:lnTo>
                <a:lnTo>
                  <a:pt x="204957" y="292197"/>
                </a:lnTo>
                <a:lnTo>
                  <a:pt x="199960" y="296371"/>
                </a:lnTo>
                <a:lnTo>
                  <a:pt x="195359" y="300425"/>
                </a:lnTo>
                <a:lnTo>
                  <a:pt x="189751" y="304397"/>
                </a:lnTo>
                <a:lnTo>
                  <a:pt x="183473" y="308315"/>
                </a:lnTo>
                <a:lnTo>
                  <a:pt x="176748" y="312197"/>
                </a:lnTo>
                <a:lnTo>
                  <a:pt x="162502" y="319898"/>
                </a:lnTo>
                <a:lnTo>
                  <a:pt x="125092" y="339003"/>
                </a:lnTo>
                <a:lnTo>
                  <a:pt x="109910" y="346628"/>
                </a:lnTo>
                <a:lnTo>
                  <a:pt x="103575" y="349169"/>
                </a:lnTo>
                <a:lnTo>
                  <a:pt x="98083" y="350863"/>
                </a:lnTo>
                <a:lnTo>
                  <a:pt x="93151" y="351992"/>
                </a:lnTo>
                <a:lnTo>
                  <a:pt x="88593" y="351475"/>
                </a:lnTo>
                <a:lnTo>
                  <a:pt x="84284" y="349861"/>
                </a:lnTo>
                <a:lnTo>
                  <a:pt x="80142" y="347514"/>
                </a:lnTo>
                <a:lnTo>
                  <a:pt x="73570" y="345950"/>
                </a:lnTo>
                <a:lnTo>
                  <a:pt x="65379" y="344907"/>
                </a:lnTo>
                <a:lnTo>
                  <a:pt x="48658" y="343748"/>
                </a:lnTo>
                <a:lnTo>
                  <a:pt x="26137" y="3428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6"/>
          <p:cNvSpPr/>
          <p:nvPr/>
        </p:nvSpPr>
        <p:spPr>
          <a:xfrm>
            <a:off x="497867" y="1943100"/>
            <a:ext cx="242215" cy="627789"/>
          </a:xfrm>
          <a:custGeom>
            <a:avLst/>
            <a:gdLst/>
            <a:ahLst/>
            <a:cxnLst/>
            <a:rect l="0" t="0" r="0" b="0"/>
            <a:pathLst>
              <a:path w="242215" h="627789">
                <a:moveTo>
                  <a:pt x="176503" y="0"/>
                </a:moveTo>
                <a:lnTo>
                  <a:pt x="170435" y="6067"/>
                </a:lnTo>
                <a:lnTo>
                  <a:pt x="164069" y="15820"/>
                </a:lnTo>
                <a:lnTo>
                  <a:pt x="157007" y="28621"/>
                </a:lnTo>
                <a:lnTo>
                  <a:pt x="149634" y="42777"/>
                </a:lnTo>
                <a:lnTo>
                  <a:pt x="142125" y="54148"/>
                </a:lnTo>
                <a:lnTo>
                  <a:pt x="138344" y="58958"/>
                </a:lnTo>
                <a:lnTo>
                  <a:pt x="134553" y="63436"/>
                </a:lnTo>
                <a:lnTo>
                  <a:pt x="130757" y="67690"/>
                </a:lnTo>
                <a:lnTo>
                  <a:pt x="126955" y="71797"/>
                </a:lnTo>
                <a:lnTo>
                  <a:pt x="123151" y="77074"/>
                </a:lnTo>
                <a:lnTo>
                  <a:pt x="119345" y="83133"/>
                </a:lnTo>
                <a:lnTo>
                  <a:pt x="115537" y="89712"/>
                </a:lnTo>
                <a:lnTo>
                  <a:pt x="107920" y="103795"/>
                </a:lnTo>
                <a:lnTo>
                  <a:pt x="88872" y="141091"/>
                </a:lnTo>
                <a:lnTo>
                  <a:pt x="81252" y="156264"/>
                </a:lnTo>
                <a:lnTo>
                  <a:pt x="77442" y="162596"/>
                </a:lnTo>
                <a:lnTo>
                  <a:pt x="73633" y="168087"/>
                </a:lnTo>
                <a:lnTo>
                  <a:pt x="69823" y="173018"/>
                </a:lnTo>
                <a:lnTo>
                  <a:pt x="64743" y="183925"/>
                </a:lnTo>
                <a:lnTo>
                  <a:pt x="58816" y="198816"/>
                </a:lnTo>
                <a:lnTo>
                  <a:pt x="52325" y="216364"/>
                </a:lnTo>
                <a:lnTo>
                  <a:pt x="46727" y="230602"/>
                </a:lnTo>
                <a:lnTo>
                  <a:pt x="41726" y="242635"/>
                </a:lnTo>
                <a:lnTo>
                  <a:pt x="37121" y="253196"/>
                </a:lnTo>
                <a:lnTo>
                  <a:pt x="28619" y="271705"/>
                </a:lnTo>
                <a:lnTo>
                  <a:pt x="24573" y="280196"/>
                </a:lnTo>
                <a:lnTo>
                  <a:pt x="20606" y="290937"/>
                </a:lnTo>
                <a:lnTo>
                  <a:pt x="16692" y="303178"/>
                </a:lnTo>
                <a:lnTo>
                  <a:pt x="12812" y="316419"/>
                </a:lnTo>
                <a:lnTo>
                  <a:pt x="8956" y="335405"/>
                </a:lnTo>
                <a:lnTo>
                  <a:pt x="5115" y="358223"/>
                </a:lnTo>
                <a:lnTo>
                  <a:pt x="1284" y="383595"/>
                </a:lnTo>
                <a:lnTo>
                  <a:pt x="0" y="405590"/>
                </a:lnTo>
                <a:lnTo>
                  <a:pt x="414" y="425333"/>
                </a:lnTo>
                <a:lnTo>
                  <a:pt x="1960" y="443575"/>
                </a:lnTo>
                <a:lnTo>
                  <a:pt x="4261" y="460817"/>
                </a:lnTo>
                <a:lnTo>
                  <a:pt x="7065" y="477391"/>
                </a:lnTo>
                <a:lnTo>
                  <a:pt x="10204" y="493520"/>
                </a:lnTo>
                <a:lnTo>
                  <a:pt x="13567" y="505543"/>
                </a:lnTo>
                <a:lnTo>
                  <a:pt x="20690" y="522289"/>
                </a:lnTo>
                <a:lnTo>
                  <a:pt x="31840" y="544924"/>
                </a:lnTo>
                <a:lnTo>
                  <a:pt x="35611" y="549973"/>
                </a:lnTo>
                <a:lnTo>
                  <a:pt x="39395" y="553338"/>
                </a:lnTo>
                <a:lnTo>
                  <a:pt x="43188" y="555582"/>
                </a:lnTo>
                <a:lnTo>
                  <a:pt x="46986" y="557078"/>
                </a:lnTo>
                <a:lnTo>
                  <a:pt x="50788" y="558075"/>
                </a:lnTo>
                <a:lnTo>
                  <a:pt x="54593" y="558740"/>
                </a:lnTo>
                <a:lnTo>
                  <a:pt x="58400" y="559183"/>
                </a:lnTo>
                <a:lnTo>
                  <a:pt x="62207" y="559479"/>
                </a:lnTo>
                <a:lnTo>
                  <a:pt x="66016" y="559675"/>
                </a:lnTo>
                <a:lnTo>
                  <a:pt x="77021" y="559894"/>
                </a:lnTo>
                <a:lnTo>
                  <a:pt x="98714" y="560035"/>
                </a:lnTo>
                <a:lnTo>
                  <a:pt x="103054" y="558776"/>
                </a:lnTo>
                <a:lnTo>
                  <a:pt x="107217" y="556667"/>
                </a:lnTo>
                <a:lnTo>
                  <a:pt x="111262" y="553991"/>
                </a:lnTo>
                <a:lnTo>
                  <a:pt x="116499" y="550937"/>
                </a:lnTo>
                <a:lnTo>
                  <a:pt x="122530" y="547632"/>
                </a:lnTo>
                <a:lnTo>
                  <a:pt x="129091" y="544158"/>
                </a:lnTo>
                <a:lnTo>
                  <a:pt x="134735" y="540572"/>
                </a:lnTo>
                <a:lnTo>
                  <a:pt x="139767" y="536911"/>
                </a:lnTo>
                <a:lnTo>
                  <a:pt x="144392" y="533200"/>
                </a:lnTo>
                <a:lnTo>
                  <a:pt x="148746" y="529457"/>
                </a:lnTo>
                <a:lnTo>
                  <a:pt x="152918" y="525691"/>
                </a:lnTo>
                <a:lnTo>
                  <a:pt x="160941" y="518120"/>
                </a:lnTo>
                <a:lnTo>
                  <a:pt x="168740" y="510522"/>
                </a:lnTo>
                <a:lnTo>
                  <a:pt x="172597" y="505448"/>
                </a:lnTo>
                <a:lnTo>
                  <a:pt x="176439" y="499525"/>
                </a:lnTo>
                <a:lnTo>
                  <a:pt x="180270" y="493037"/>
                </a:lnTo>
                <a:lnTo>
                  <a:pt x="191300" y="475667"/>
                </a:lnTo>
                <a:lnTo>
                  <a:pt x="197798" y="465701"/>
                </a:lnTo>
                <a:lnTo>
                  <a:pt x="204669" y="453977"/>
                </a:lnTo>
                <a:lnTo>
                  <a:pt x="211790" y="441081"/>
                </a:lnTo>
                <a:lnTo>
                  <a:pt x="219078" y="427404"/>
                </a:lnTo>
                <a:lnTo>
                  <a:pt x="225206" y="417016"/>
                </a:lnTo>
                <a:lnTo>
                  <a:pt x="230562" y="408820"/>
                </a:lnTo>
                <a:lnTo>
                  <a:pt x="235402" y="402087"/>
                </a:lnTo>
                <a:lnTo>
                  <a:pt x="240780" y="391218"/>
                </a:lnTo>
                <a:lnTo>
                  <a:pt x="242214" y="386542"/>
                </a:lnTo>
                <a:lnTo>
                  <a:pt x="241900" y="382154"/>
                </a:lnTo>
                <a:lnTo>
                  <a:pt x="240421" y="377959"/>
                </a:lnTo>
                <a:lnTo>
                  <a:pt x="235391" y="369912"/>
                </a:lnTo>
                <a:lnTo>
                  <a:pt x="228922" y="362102"/>
                </a:lnTo>
                <a:lnTo>
                  <a:pt x="224149" y="358241"/>
                </a:lnTo>
                <a:lnTo>
                  <a:pt x="218427" y="354397"/>
                </a:lnTo>
                <a:lnTo>
                  <a:pt x="212072" y="350565"/>
                </a:lnTo>
                <a:lnTo>
                  <a:pt x="204026" y="349280"/>
                </a:lnTo>
                <a:lnTo>
                  <a:pt x="194851" y="349693"/>
                </a:lnTo>
                <a:lnTo>
                  <a:pt x="184925" y="351238"/>
                </a:lnTo>
                <a:lnTo>
                  <a:pt x="177038" y="353539"/>
                </a:lnTo>
                <a:lnTo>
                  <a:pt x="170509" y="356342"/>
                </a:lnTo>
                <a:lnTo>
                  <a:pt x="164887" y="359481"/>
                </a:lnTo>
                <a:lnTo>
                  <a:pt x="159869" y="362844"/>
                </a:lnTo>
                <a:lnTo>
                  <a:pt x="155253" y="366356"/>
                </a:lnTo>
                <a:lnTo>
                  <a:pt x="150907" y="369967"/>
                </a:lnTo>
                <a:lnTo>
                  <a:pt x="146739" y="373645"/>
                </a:lnTo>
                <a:lnTo>
                  <a:pt x="138721" y="381117"/>
                </a:lnTo>
                <a:lnTo>
                  <a:pt x="127067" y="392464"/>
                </a:lnTo>
                <a:lnTo>
                  <a:pt x="121955" y="398803"/>
                </a:lnTo>
                <a:lnTo>
                  <a:pt x="116008" y="406838"/>
                </a:lnTo>
                <a:lnTo>
                  <a:pt x="109503" y="416005"/>
                </a:lnTo>
                <a:lnTo>
                  <a:pt x="103896" y="424657"/>
                </a:lnTo>
                <a:lnTo>
                  <a:pt x="98888" y="432964"/>
                </a:lnTo>
                <a:lnTo>
                  <a:pt x="94280" y="441043"/>
                </a:lnTo>
                <a:lnTo>
                  <a:pt x="89937" y="456588"/>
                </a:lnTo>
                <a:lnTo>
                  <a:pt x="85772" y="477112"/>
                </a:lnTo>
                <a:lnTo>
                  <a:pt x="79028" y="518119"/>
                </a:lnTo>
                <a:lnTo>
                  <a:pt x="77230" y="530833"/>
                </a:lnTo>
                <a:lnTo>
                  <a:pt x="76031" y="540578"/>
                </a:lnTo>
                <a:lnTo>
                  <a:pt x="75231" y="552155"/>
                </a:lnTo>
                <a:lnTo>
                  <a:pt x="74698" y="564953"/>
                </a:lnTo>
                <a:lnTo>
                  <a:pt x="73843" y="603791"/>
                </a:lnTo>
                <a:lnTo>
                  <a:pt x="75043" y="608267"/>
                </a:lnTo>
                <a:lnTo>
                  <a:pt x="77113" y="611251"/>
                </a:lnTo>
                <a:lnTo>
                  <a:pt x="79763" y="613241"/>
                </a:lnTo>
                <a:lnTo>
                  <a:pt x="81529" y="615837"/>
                </a:lnTo>
                <a:lnTo>
                  <a:pt x="83492" y="622108"/>
                </a:lnTo>
                <a:lnTo>
                  <a:pt x="85286" y="624289"/>
                </a:lnTo>
                <a:lnTo>
                  <a:pt x="87751" y="625742"/>
                </a:lnTo>
                <a:lnTo>
                  <a:pt x="93903" y="627788"/>
                </a:lnTo>
                <a:lnTo>
                  <a:pt x="107923" y="6172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7"/>
          <p:cNvSpPr/>
          <p:nvPr/>
        </p:nvSpPr>
        <p:spPr>
          <a:xfrm>
            <a:off x="834390" y="1783171"/>
            <a:ext cx="171451" cy="331380"/>
          </a:xfrm>
          <a:custGeom>
            <a:avLst/>
            <a:gdLst/>
            <a:ahLst/>
            <a:cxnLst/>
            <a:rect l="0" t="0" r="0" b="0"/>
            <a:pathLst>
              <a:path w="171451" h="331380">
                <a:moveTo>
                  <a:pt x="0" y="68489"/>
                </a:moveTo>
                <a:lnTo>
                  <a:pt x="15909" y="36671"/>
                </a:lnTo>
                <a:lnTo>
                  <a:pt x="20766" y="32037"/>
                </a:lnTo>
                <a:lnTo>
                  <a:pt x="26544" y="28947"/>
                </a:lnTo>
                <a:lnTo>
                  <a:pt x="32936" y="26888"/>
                </a:lnTo>
                <a:lnTo>
                  <a:pt x="41007" y="22975"/>
                </a:lnTo>
                <a:lnTo>
                  <a:pt x="50198" y="17826"/>
                </a:lnTo>
                <a:lnTo>
                  <a:pt x="60135" y="11853"/>
                </a:lnTo>
                <a:lnTo>
                  <a:pt x="69300" y="7872"/>
                </a:lnTo>
                <a:lnTo>
                  <a:pt x="77950" y="5217"/>
                </a:lnTo>
                <a:lnTo>
                  <a:pt x="86256" y="3448"/>
                </a:lnTo>
                <a:lnTo>
                  <a:pt x="93064" y="2268"/>
                </a:lnTo>
                <a:lnTo>
                  <a:pt x="98873" y="1481"/>
                </a:lnTo>
                <a:lnTo>
                  <a:pt x="104015" y="957"/>
                </a:lnTo>
                <a:lnTo>
                  <a:pt x="108713" y="607"/>
                </a:lnTo>
                <a:lnTo>
                  <a:pt x="113115" y="374"/>
                </a:lnTo>
                <a:lnTo>
                  <a:pt x="121393" y="116"/>
                </a:lnTo>
                <a:lnTo>
                  <a:pt x="129306" y="0"/>
                </a:lnTo>
                <a:lnTo>
                  <a:pt x="133194" y="1240"/>
                </a:lnTo>
                <a:lnTo>
                  <a:pt x="137056" y="3336"/>
                </a:lnTo>
                <a:lnTo>
                  <a:pt x="140900" y="6003"/>
                </a:lnTo>
                <a:lnTo>
                  <a:pt x="143463" y="9052"/>
                </a:lnTo>
                <a:lnTo>
                  <a:pt x="145172" y="12354"/>
                </a:lnTo>
                <a:lnTo>
                  <a:pt x="148341" y="20680"/>
                </a:lnTo>
                <a:lnTo>
                  <a:pt x="150964" y="26456"/>
                </a:lnTo>
                <a:lnTo>
                  <a:pt x="153982" y="32847"/>
                </a:lnTo>
                <a:lnTo>
                  <a:pt x="155995" y="42187"/>
                </a:lnTo>
                <a:lnTo>
                  <a:pt x="157336" y="53494"/>
                </a:lnTo>
                <a:lnTo>
                  <a:pt x="158231" y="66112"/>
                </a:lnTo>
                <a:lnTo>
                  <a:pt x="157557" y="77064"/>
                </a:lnTo>
                <a:lnTo>
                  <a:pt x="155838" y="86906"/>
                </a:lnTo>
                <a:lnTo>
                  <a:pt x="153422" y="96007"/>
                </a:lnTo>
                <a:lnTo>
                  <a:pt x="147351" y="116279"/>
                </a:lnTo>
                <a:lnTo>
                  <a:pt x="143954" y="127019"/>
                </a:lnTo>
                <a:lnTo>
                  <a:pt x="137879" y="139259"/>
                </a:lnTo>
                <a:lnTo>
                  <a:pt x="130019" y="152499"/>
                </a:lnTo>
                <a:lnTo>
                  <a:pt x="120969" y="166405"/>
                </a:lnTo>
                <a:lnTo>
                  <a:pt x="112396" y="178216"/>
                </a:lnTo>
                <a:lnTo>
                  <a:pt x="104141" y="188630"/>
                </a:lnTo>
                <a:lnTo>
                  <a:pt x="96097" y="198113"/>
                </a:lnTo>
                <a:lnTo>
                  <a:pt x="89465" y="205705"/>
                </a:lnTo>
                <a:lnTo>
                  <a:pt x="78708" y="217527"/>
                </a:lnTo>
                <a:lnTo>
                  <a:pt x="74062" y="223727"/>
                </a:lnTo>
                <a:lnTo>
                  <a:pt x="69695" y="230401"/>
                </a:lnTo>
                <a:lnTo>
                  <a:pt x="65513" y="237390"/>
                </a:lnTo>
                <a:lnTo>
                  <a:pt x="61455" y="243320"/>
                </a:lnTo>
                <a:lnTo>
                  <a:pt x="57480" y="248542"/>
                </a:lnTo>
                <a:lnTo>
                  <a:pt x="53560" y="253295"/>
                </a:lnTo>
                <a:lnTo>
                  <a:pt x="48406" y="259002"/>
                </a:lnTo>
                <a:lnTo>
                  <a:pt x="35907" y="272118"/>
                </a:lnTo>
                <a:lnTo>
                  <a:pt x="30288" y="275362"/>
                </a:lnTo>
                <a:lnTo>
                  <a:pt x="25272" y="276254"/>
                </a:lnTo>
                <a:lnTo>
                  <a:pt x="14164" y="274628"/>
                </a:lnTo>
                <a:lnTo>
                  <a:pt x="13252" y="273225"/>
                </a:lnTo>
                <a:lnTo>
                  <a:pt x="11670" y="264422"/>
                </a:lnTo>
                <a:lnTo>
                  <a:pt x="11501" y="257212"/>
                </a:lnTo>
                <a:lnTo>
                  <a:pt x="12747" y="253994"/>
                </a:lnTo>
                <a:lnTo>
                  <a:pt x="17518" y="247032"/>
                </a:lnTo>
                <a:lnTo>
                  <a:pt x="20569" y="243397"/>
                </a:lnTo>
                <a:lnTo>
                  <a:pt x="23872" y="239705"/>
                </a:lnTo>
                <a:lnTo>
                  <a:pt x="32232" y="230720"/>
                </a:lnTo>
                <a:lnTo>
                  <a:pt x="35458" y="228713"/>
                </a:lnTo>
                <a:lnTo>
                  <a:pt x="40148" y="226105"/>
                </a:lnTo>
                <a:lnTo>
                  <a:pt x="45815" y="223096"/>
                </a:lnTo>
                <a:lnTo>
                  <a:pt x="50864" y="221090"/>
                </a:lnTo>
                <a:lnTo>
                  <a:pt x="55499" y="219753"/>
                </a:lnTo>
                <a:lnTo>
                  <a:pt x="59859" y="218861"/>
                </a:lnTo>
                <a:lnTo>
                  <a:pt x="64036" y="218267"/>
                </a:lnTo>
                <a:lnTo>
                  <a:pt x="68090" y="217871"/>
                </a:lnTo>
                <a:lnTo>
                  <a:pt x="72063" y="217607"/>
                </a:lnTo>
                <a:lnTo>
                  <a:pt x="77252" y="217431"/>
                </a:lnTo>
                <a:lnTo>
                  <a:pt x="89791" y="217235"/>
                </a:lnTo>
                <a:lnTo>
                  <a:pt x="94150" y="218453"/>
                </a:lnTo>
                <a:lnTo>
                  <a:pt x="97057" y="220535"/>
                </a:lnTo>
                <a:lnTo>
                  <a:pt x="101556" y="226235"/>
                </a:lnTo>
                <a:lnTo>
                  <a:pt x="104534" y="229533"/>
                </a:lnTo>
                <a:lnTo>
                  <a:pt x="111229" y="236584"/>
                </a:lnTo>
                <a:lnTo>
                  <a:pt x="135705" y="261306"/>
                </a:lnTo>
                <a:lnTo>
                  <a:pt x="140000" y="266884"/>
                </a:lnTo>
                <a:lnTo>
                  <a:pt x="144772" y="276467"/>
                </a:lnTo>
                <a:lnTo>
                  <a:pt x="148584" y="283341"/>
                </a:lnTo>
                <a:lnTo>
                  <a:pt x="153666" y="291734"/>
                </a:lnTo>
                <a:lnTo>
                  <a:pt x="159594" y="301138"/>
                </a:lnTo>
                <a:lnTo>
                  <a:pt x="163546" y="308679"/>
                </a:lnTo>
                <a:lnTo>
                  <a:pt x="166180" y="314975"/>
                </a:lnTo>
                <a:lnTo>
                  <a:pt x="171450" y="3313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8"/>
          <p:cNvSpPr/>
          <p:nvPr/>
        </p:nvSpPr>
        <p:spPr>
          <a:xfrm>
            <a:off x="1062990" y="2286000"/>
            <a:ext cx="308611" cy="34290"/>
          </a:xfrm>
          <a:custGeom>
            <a:avLst/>
            <a:gdLst/>
            <a:ahLst/>
            <a:cxnLst/>
            <a:rect l="0" t="0" r="0" b="0"/>
            <a:pathLst>
              <a:path w="308611" h="34290">
                <a:moveTo>
                  <a:pt x="0" y="34289"/>
                </a:moveTo>
                <a:lnTo>
                  <a:pt x="75655" y="34289"/>
                </a:lnTo>
                <a:lnTo>
                  <a:pt x="91076" y="33019"/>
                </a:lnTo>
                <a:lnTo>
                  <a:pt x="135305" y="28222"/>
                </a:lnTo>
                <a:lnTo>
                  <a:pt x="157513" y="26434"/>
                </a:lnTo>
                <a:lnTo>
                  <a:pt x="178669" y="25243"/>
                </a:lnTo>
                <a:lnTo>
                  <a:pt x="233977" y="23330"/>
                </a:lnTo>
                <a:lnTo>
                  <a:pt x="241074" y="21903"/>
                </a:lnTo>
                <a:lnTo>
                  <a:pt x="247076" y="19682"/>
                </a:lnTo>
                <a:lnTo>
                  <a:pt x="252347" y="16931"/>
                </a:lnTo>
                <a:lnTo>
                  <a:pt x="258401" y="15097"/>
                </a:lnTo>
                <a:lnTo>
                  <a:pt x="264977" y="13875"/>
                </a:lnTo>
                <a:lnTo>
                  <a:pt x="271902" y="13060"/>
                </a:lnTo>
                <a:lnTo>
                  <a:pt x="277788" y="11246"/>
                </a:lnTo>
                <a:lnTo>
                  <a:pt x="282982" y="876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9"/>
          <p:cNvSpPr/>
          <p:nvPr/>
        </p:nvSpPr>
        <p:spPr>
          <a:xfrm>
            <a:off x="1211580" y="2194559"/>
            <a:ext cx="68581" cy="342901"/>
          </a:xfrm>
          <a:custGeom>
            <a:avLst/>
            <a:gdLst/>
            <a:ahLst/>
            <a:cxnLst/>
            <a:rect l="0" t="0" r="0" b="0"/>
            <a:pathLst>
              <a:path w="68581" h="342901">
                <a:moveTo>
                  <a:pt x="0" y="0"/>
                </a:moveTo>
                <a:lnTo>
                  <a:pt x="12135" y="12136"/>
                </a:lnTo>
                <a:lnTo>
                  <a:pt x="16980" y="18251"/>
                </a:lnTo>
                <a:lnTo>
                  <a:pt x="21480" y="24867"/>
                </a:lnTo>
                <a:lnTo>
                  <a:pt x="25750" y="31818"/>
                </a:lnTo>
                <a:lnTo>
                  <a:pt x="28596" y="38993"/>
                </a:lnTo>
                <a:lnTo>
                  <a:pt x="30494" y="46315"/>
                </a:lnTo>
                <a:lnTo>
                  <a:pt x="31759" y="53737"/>
                </a:lnTo>
                <a:lnTo>
                  <a:pt x="33873" y="63765"/>
                </a:lnTo>
                <a:lnTo>
                  <a:pt x="39608" y="88453"/>
                </a:lnTo>
                <a:lnTo>
                  <a:pt x="42915" y="112309"/>
                </a:lnTo>
                <a:lnTo>
                  <a:pt x="49976" y="179455"/>
                </a:lnTo>
                <a:lnTo>
                  <a:pt x="52368" y="208537"/>
                </a:lnTo>
                <a:lnTo>
                  <a:pt x="53962" y="233005"/>
                </a:lnTo>
                <a:lnTo>
                  <a:pt x="56205" y="281552"/>
                </a:lnTo>
                <a:lnTo>
                  <a:pt x="56730" y="299125"/>
                </a:lnTo>
                <a:lnTo>
                  <a:pt x="57094" y="332777"/>
                </a:lnTo>
                <a:lnTo>
                  <a:pt x="58383" y="336151"/>
                </a:lnTo>
                <a:lnTo>
                  <a:pt x="60512" y="338401"/>
                </a:lnTo>
                <a:lnTo>
                  <a:pt x="6858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0"/>
          <p:cNvSpPr/>
          <p:nvPr/>
        </p:nvSpPr>
        <p:spPr>
          <a:xfrm>
            <a:off x="1692164" y="2343150"/>
            <a:ext cx="216172" cy="535260"/>
          </a:xfrm>
          <a:custGeom>
            <a:avLst/>
            <a:gdLst/>
            <a:ahLst/>
            <a:cxnLst/>
            <a:rect l="0" t="0" r="0" b="0"/>
            <a:pathLst>
              <a:path w="216172" h="535260">
                <a:moveTo>
                  <a:pt x="33766" y="0"/>
                </a:moveTo>
                <a:lnTo>
                  <a:pt x="33766" y="18203"/>
                </a:lnTo>
                <a:lnTo>
                  <a:pt x="32496" y="27375"/>
                </a:lnTo>
                <a:lnTo>
                  <a:pt x="30379" y="37300"/>
                </a:lnTo>
                <a:lnTo>
                  <a:pt x="17857" y="86672"/>
                </a:lnTo>
                <a:lnTo>
                  <a:pt x="15540" y="99691"/>
                </a:lnTo>
                <a:lnTo>
                  <a:pt x="13995" y="112181"/>
                </a:lnTo>
                <a:lnTo>
                  <a:pt x="12965" y="124317"/>
                </a:lnTo>
                <a:lnTo>
                  <a:pt x="11009" y="134948"/>
                </a:lnTo>
                <a:lnTo>
                  <a:pt x="8434" y="144575"/>
                </a:lnTo>
                <a:lnTo>
                  <a:pt x="5448" y="153533"/>
                </a:lnTo>
                <a:lnTo>
                  <a:pt x="3457" y="164585"/>
                </a:lnTo>
                <a:lnTo>
                  <a:pt x="2130" y="177033"/>
                </a:lnTo>
                <a:lnTo>
                  <a:pt x="1245" y="190412"/>
                </a:lnTo>
                <a:lnTo>
                  <a:pt x="262" y="212051"/>
                </a:lnTo>
                <a:lnTo>
                  <a:pt x="0" y="221377"/>
                </a:lnTo>
                <a:lnTo>
                  <a:pt x="1095" y="230134"/>
                </a:lnTo>
                <a:lnTo>
                  <a:pt x="5699" y="246638"/>
                </a:lnTo>
                <a:lnTo>
                  <a:pt x="8704" y="252055"/>
                </a:lnTo>
                <a:lnTo>
                  <a:pt x="11978" y="255667"/>
                </a:lnTo>
                <a:lnTo>
                  <a:pt x="15430" y="258074"/>
                </a:lnTo>
                <a:lnTo>
                  <a:pt x="17732" y="260949"/>
                </a:lnTo>
                <a:lnTo>
                  <a:pt x="19267" y="264136"/>
                </a:lnTo>
                <a:lnTo>
                  <a:pt x="20290" y="267531"/>
                </a:lnTo>
                <a:lnTo>
                  <a:pt x="22242" y="269793"/>
                </a:lnTo>
                <a:lnTo>
                  <a:pt x="24813" y="271302"/>
                </a:lnTo>
                <a:lnTo>
                  <a:pt x="31057" y="272978"/>
                </a:lnTo>
                <a:lnTo>
                  <a:pt x="34500" y="273425"/>
                </a:lnTo>
                <a:lnTo>
                  <a:pt x="38065" y="273723"/>
                </a:lnTo>
                <a:lnTo>
                  <a:pt x="40442" y="272652"/>
                </a:lnTo>
                <a:lnTo>
                  <a:pt x="42026" y="270668"/>
                </a:lnTo>
                <a:lnTo>
                  <a:pt x="43083" y="268075"/>
                </a:lnTo>
                <a:lnTo>
                  <a:pt x="45057" y="266347"/>
                </a:lnTo>
                <a:lnTo>
                  <a:pt x="47643" y="265194"/>
                </a:lnTo>
                <a:lnTo>
                  <a:pt x="50637" y="264426"/>
                </a:lnTo>
                <a:lnTo>
                  <a:pt x="53903" y="261374"/>
                </a:lnTo>
                <a:lnTo>
                  <a:pt x="57351" y="256799"/>
                </a:lnTo>
                <a:lnTo>
                  <a:pt x="60919" y="251209"/>
                </a:lnTo>
                <a:lnTo>
                  <a:pt x="64568" y="246213"/>
                </a:lnTo>
                <a:lnTo>
                  <a:pt x="68270" y="241611"/>
                </a:lnTo>
                <a:lnTo>
                  <a:pt x="72009" y="237274"/>
                </a:lnTo>
                <a:lnTo>
                  <a:pt x="75771" y="231843"/>
                </a:lnTo>
                <a:lnTo>
                  <a:pt x="79549" y="225682"/>
                </a:lnTo>
                <a:lnTo>
                  <a:pt x="83338" y="219034"/>
                </a:lnTo>
                <a:lnTo>
                  <a:pt x="94321" y="198102"/>
                </a:lnTo>
                <a:lnTo>
                  <a:pt x="100806" y="185408"/>
                </a:lnTo>
                <a:lnTo>
                  <a:pt x="146339" y="100796"/>
                </a:lnTo>
                <a:lnTo>
                  <a:pt x="158345" y="77357"/>
                </a:lnTo>
                <a:lnTo>
                  <a:pt x="166348" y="60462"/>
                </a:lnTo>
                <a:lnTo>
                  <a:pt x="171684" y="47927"/>
                </a:lnTo>
                <a:lnTo>
                  <a:pt x="175241" y="38301"/>
                </a:lnTo>
                <a:lnTo>
                  <a:pt x="179194" y="24219"/>
                </a:lnTo>
                <a:lnTo>
                  <a:pt x="181518" y="21226"/>
                </a:lnTo>
                <a:lnTo>
                  <a:pt x="184337" y="20501"/>
                </a:lnTo>
                <a:lnTo>
                  <a:pt x="187486" y="21287"/>
                </a:lnTo>
                <a:lnTo>
                  <a:pt x="189586" y="23081"/>
                </a:lnTo>
                <a:lnTo>
                  <a:pt x="190986" y="25547"/>
                </a:lnTo>
                <a:lnTo>
                  <a:pt x="192541" y="31674"/>
                </a:lnTo>
                <a:lnTo>
                  <a:pt x="193233" y="38630"/>
                </a:lnTo>
                <a:lnTo>
                  <a:pt x="194687" y="42263"/>
                </a:lnTo>
                <a:lnTo>
                  <a:pt x="199689" y="49687"/>
                </a:lnTo>
                <a:lnTo>
                  <a:pt x="202760" y="60606"/>
                </a:lnTo>
                <a:lnTo>
                  <a:pt x="204124" y="73926"/>
                </a:lnTo>
                <a:lnTo>
                  <a:pt x="204730" y="88312"/>
                </a:lnTo>
                <a:lnTo>
                  <a:pt x="205072" y="116760"/>
                </a:lnTo>
                <a:lnTo>
                  <a:pt x="206390" y="127370"/>
                </a:lnTo>
                <a:lnTo>
                  <a:pt x="208538" y="138253"/>
                </a:lnTo>
                <a:lnTo>
                  <a:pt x="211241" y="149318"/>
                </a:lnTo>
                <a:lnTo>
                  <a:pt x="213042" y="159236"/>
                </a:lnTo>
                <a:lnTo>
                  <a:pt x="214243" y="168387"/>
                </a:lnTo>
                <a:lnTo>
                  <a:pt x="215044" y="177028"/>
                </a:lnTo>
                <a:lnTo>
                  <a:pt x="215578" y="192948"/>
                </a:lnTo>
                <a:lnTo>
                  <a:pt x="216171" y="237731"/>
                </a:lnTo>
                <a:lnTo>
                  <a:pt x="215059" y="265167"/>
                </a:lnTo>
                <a:lnTo>
                  <a:pt x="213048" y="294888"/>
                </a:lnTo>
                <a:lnTo>
                  <a:pt x="210437" y="326132"/>
                </a:lnTo>
                <a:lnTo>
                  <a:pt x="206157" y="353311"/>
                </a:lnTo>
                <a:lnTo>
                  <a:pt x="200763" y="377781"/>
                </a:lnTo>
                <a:lnTo>
                  <a:pt x="194627" y="400443"/>
                </a:lnTo>
                <a:lnTo>
                  <a:pt x="189267" y="418092"/>
                </a:lnTo>
                <a:lnTo>
                  <a:pt x="184423" y="432398"/>
                </a:lnTo>
                <a:lnTo>
                  <a:pt x="179924" y="444475"/>
                </a:lnTo>
                <a:lnTo>
                  <a:pt x="175654" y="455067"/>
                </a:lnTo>
                <a:lnTo>
                  <a:pt x="171538" y="464668"/>
                </a:lnTo>
                <a:lnTo>
                  <a:pt x="167524" y="473608"/>
                </a:lnTo>
                <a:lnTo>
                  <a:pt x="162308" y="480839"/>
                </a:lnTo>
                <a:lnTo>
                  <a:pt x="156291" y="486929"/>
                </a:lnTo>
                <a:lnTo>
                  <a:pt x="149739" y="492259"/>
                </a:lnTo>
                <a:lnTo>
                  <a:pt x="144101" y="498353"/>
                </a:lnTo>
                <a:lnTo>
                  <a:pt x="139073" y="504955"/>
                </a:lnTo>
                <a:lnTo>
                  <a:pt x="134450" y="511897"/>
                </a:lnTo>
                <a:lnTo>
                  <a:pt x="128829" y="516524"/>
                </a:lnTo>
                <a:lnTo>
                  <a:pt x="122541" y="519609"/>
                </a:lnTo>
                <a:lnTo>
                  <a:pt x="115809" y="521666"/>
                </a:lnTo>
                <a:lnTo>
                  <a:pt x="110051" y="524307"/>
                </a:lnTo>
                <a:lnTo>
                  <a:pt x="104943" y="527338"/>
                </a:lnTo>
                <a:lnTo>
                  <a:pt x="100267" y="530628"/>
                </a:lnTo>
                <a:lnTo>
                  <a:pt x="95880" y="532822"/>
                </a:lnTo>
                <a:lnTo>
                  <a:pt x="91685" y="534285"/>
                </a:lnTo>
                <a:lnTo>
                  <a:pt x="87619" y="535259"/>
                </a:lnTo>
                <a:lnTo>
                  <a:pt x="83638" y="534640"/>
                </a:lnTo>
                <a:lnTo>
                  <a:pt x="79714" y="532956"/>
                </a:lnTo>
                <a:lnTo>
                  <a:pt x="75828" y="530564"/>
                </a:lnTo>
                <a:lnTo>
                  <a:pt x="71967" y="528969"/>
                </a:lnTo>
                <a:lnTo>
                  <a:pt x="68123" y="527906"/>
                </a:lnTo>
                <a:lnTo>
                  <a:pt x="64291" y="527197"/>
                </a:lnTo>
                <a:lnTo>
                  <a:pt x="60466" y="525454"/>
                </a:lnTo>
                <a:lnTo>
                  <a:pt x="56646" y="523023"/>
                </a:lnTo>
                <a:lnTo>
                  <a:pt x="52829" y="520132"/>
                </a:lnTo>
                <a:lnTo>
                  <a:pt x="50284" y="515664"/>
                </a:lnTo>
                <a:lnTo>
                  <a:pt x="47457" y="503927"/>
                </a:lnTo>
                <a:lnTo>
                  <a:pt x="45434" y="495971"/>
                </a:lnTo>
                <a:lnTo>
                  <a:pt x="42814" y="486857"/>
                </a:lnTo>
                <a:lnTo>
                  <a:pt x="33766" y="4457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1"/>
          <p:cNvSpPr/>
          <p:nvPr/>
        </p:nvSpPr>
        <p:spPr>
          <a:xfrm>
            <a:off x="1988820" y="2148993"/>
            <a:ext cx="274321" cy="182341"/>
          </a:xfrm>
          <a:custGeom>
            <a:avLst/>
            <a:gdLst/>
            <a:ahLst/>
            <a:cxnLst/>
            <a:rect l="0" t="0" r="0" b="0"/>
            <a:pathLst>
              <a:path w="274321" h="182341">
                <a:moveTo>
                  <a:pt x="0" y="56996"/>
                </a:moveTo>
                <a:lnTo>
                  <a:pt x="6067" y="44861"/>
                </a:lnTo>
                <a:lnTo>
                  <a:pt x="9125" y="40016"/>
                </a:lnTo>
                <a:lnTo>
                  <a:pt x="12433" y="35516"/>
                </a:lnTo>
                <a:lnTo>
                  <a:pt x="15908" y="31246"/>
                </a:lnTo>
                <a:lnTo>
                  <a:pt x="20766" y="28400"/>
                </a:lnTo>
                <a:lnTo>
                  <a:pt x="26543" y="26502"/>
                </a:lnTo>
                <a:lnTo>
                  <a:pt x="32936" y="25237"/>
                </a:lnTo>
                <a:lnTo>
                  <a:pt x="39737" y="23123"/>
                </a:lnTo>
                <a:lnTo>
                  <a:pt x="46811" y="20444"/>
                </a:lnTo>
                <a:lnTo>
                  <a:pt x="54067" y="17388"/>
                </a:lnTo>
                <a:lnTo>
                  <a:pt x="61445" y="15351"/>
                </a:lnTo>
                <a:lnTo>
                  <a:pt x="68903" y="13993"/>
                </a:lnTo>
                <a:lnTo>
                  <a:pt x="76415" y="13087"/>
                </a:lnTo>
                <a:lnTo>
                  <a:pt x="83963" y="11214"/>
                </a:lnTo>
                <a:lnTo>
                  <a:pt x="91535" y="8695"/>
                </a:lnTo>
                <a:lnTo>
                  <a:pt x="99123" y="5745"/>
                </a:lnTo>
                <a:lnTo>
                  <a:pt x="106722" y="3779"/>
                </a:lnTo>
                <a:lnTo>
                  <a:pt x="114328" y="2468"/>
                </a:lnTo>
                <a:lnTo>
                  <a:pt x="121938" y="1594"/>
                </a:lnTo>
                <a:lnTo>
                  <a:pt x="129552" y="1012"/>
                </a:lnTo>
                <a:lnTo>
                  <a:pt x="137168" y="623"/>
                </a:lnTo>
                <a:lnTo>
                  <a:pt x="144785" y="364"/>
                </a:lnTo>
                <a:lnTo>
                  <a:pt x="173709" y="0"/>
                </a:lnTo>
                <a:lnTo>
                  <a:pt x="181846" y="1219"/>
                </a:lnTo>
                <a:lnTo>
                  <a:pt x="188541" y="3301"/>
                </a:lnTo>
                <a:lnTo>
                  <a:pt x="194273" y="5960"/>
                </a:lnTo>
                <a:lnTo>
                  <a:pt x="199366" y="7732"/>
                </a:lnTo>
                <a:lnTo>
                  <a:pt x="204030" y="8913"/>
                </a:lnTo>
                <a:lnTo>
                  <a:pt x="208410" y="9701"/>
                </a:lnTo>
                <a:lnTo>
                  <a:pt x="211330" y="12766"/>
                </a:lnTo>
                <a:lnTo>
                  <a:pt x="213276" y="17350"/>
                </a:lnTo>
                <a:lnTo>
                  <a:pt x="214574" y="22945"/>
                </a:lnTo>
                <a:lnTo>
                  <a:pt x="214169" y="29216"/>
                </a:lnTo>
                <a:lnTo>
                  <a:pt x="212629" y="35936"/>
                </a:lnTo>
                <a:lnTo>
                  <a:pt x="210333" y="42956"/>
                </a:lnTo>
                <a:lnTo>
                  <a:pt x="207532" y="52716"/>
                </a:lnTo>
                <a:lnTo>
                  <a:pt x="201033" y="77107"/>
                </a:lnTo>
                <a:lnTo>
                  <a:pt x="196252" y="88184"/>
                </a:lnTo>
                <a:lnTo>
                  <a:pt x="190524" y="98108"/>
                </a:lnTo>
                <a:lnTo>
                  <a:pt x="184166" y="107264"/>
                </a:lnTo>
                <a:lnTo>
                  <a:pt x="178657" y="114638"/>
                </a:lnTo>
                <a:lnTo>
                  <a:pt x="173715" y="120824"/>
                </a:lnTo>
                <a:lnTo>
                  <a:pt x="169150" y="126218"/>
                </a:lnTo>
                <a:lnTo>
                  <a:pt x="163566" y="132354"/>
                </a:lnTo>
                <a:lnTo>
                  <a:pt x="150589" y="145945"/>
                </a:lnTo>
                <a:lnTo>
                  <a:pt x="142303" y="153126"/>
                </a:lnTo>
                <a:lnTo>
                  <a:pt x="132968" y="160453"/>
                </a:lnTo>
                <a:lnTo>
                  <a:pt x="122935" y="167877"/>
                </a:lnTo>
                <a:lnTo>
                  <a:pt x="114977" y="172827"/>
                </a:lnTo>
                <a:lnTo>
                  <a:pt x="108401" y="176127"/>
                </a:lnTo>
                <a:lnTo>
                  <a:pt x="94790" y="181423"/>
                </a:lnTo>
                <a:lnTo>
                  <a:pt x="94943" y="181857"/>
                </a:lnTo>
                <a:lnTo>
                  <a:pt x="98500" y="182340"/>
                </a:lnTo>
                <a:lnTo>
                  <a:pt x="101227" y="181199"/>
                </a:lnTo>
                <a:lnTo>
                  <a:pt x="107643" y="176544"/>
                </a:lnTo>
                <a:lnTo>
                  <a:pt x="112402" y="173525"/>
                </a:lnTo>
                <a:lnTo>
                  <a:pt x="118114" y="170242"/>
                </a:lnTo>
                <a:lnTo>
                  <a:pt x="131235" y="163208"/>
                </a:lnTo>
                <a:lnTo>
                  <a:pt x="167863" y="144565"/>
                </a:lnTo>
                <a:lnTo>
                  <a:pt x="175408" y="142045"/>
                </a:lnTo>
                <a:lnTo>
                  <a:pt x="182979" y="140366"/>
                </a:lnTo>
                <a:lnTo>
                  <a:pt x="190566" y="139246"/>
                </a:lnTo>
                <a:lnTo>
                  <a:pt x="198164" y="137230"/>
                </a:lnTo>
                <a:lnTo>
                  <a:pt x="205769" y="134615"/>
                </a:lnTo>
                <a:lnTo>
                  <a:pt x="213379" y="131602"/>
                </a:lnTo>
                <a:lnTo>
                  <a:pt x="220993" y="129594"/>
                </a:lnTo>
                <a:lnTo>
                  <a:pt x="228608" y="128255"/>
                </a:lnTo>
                <a:lnTo>
                  <a:pt x="236225" y="127362"/>
                </a:lnTo>
                <a:lnTo>
                  <a:pt x="243844" y="126767"/>
                </a:lnTo>
                <a:lnTo>
                  <a:pt x="251462" y="126370"/>
                </a:lnTo>
                <a:lnTo>
                  <a:pt x="274320" y="1255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2"/>
          <p:cNvSpPr/>
          <p:nvPr/>
        </p:nvSpPr>
        <p:spPr>
          <a:xfrm>
            <a:off x="2411730" y="2411737"/>
            <a:ext cx="182881" cy="22853"/>
          </a:xfrm>
          <a:custGeom>
            <a:avLst/>
            <a:gdLst/>
            <a:ahLst/>
            <a:cxnLst/>
            <a:rect l="0" t="0" r="0" b="0"/>
            <a:pathLst>
              <a:path w="182881" h="22853">
                <a:moveTo>
                  <a:pt x="0" y="22852"/>
                </a:moveTo>
                <a:lnTo>
                  <a:pt x="18203" y="10717"/>
                </a:lnTo>
                <a:lnTo>
                  <a:pt x="26105" y="7142"/>
                </a:lnTo>
                <a:lnTo>
                  <a:pt x="33913" y="4759"/>
                </a:lnTo>
                <a:lnTo>
                  <a:pt x="41659" y="3170"/>
                </a:lnTo>
                <a:lnTo>
                  <a:pt x="48092" y="2111"/>
                </a:lnTo>
                <a:lnTo>
                  <a:pt x="53651" y="1405"/>
                </a:lnTo>
                <a:lnTo>
                  <a:pt x="58627" y="934"/>
                </a:lnTo>
                <a:lnTo>
                  <a:pt x="64485" y="620"/>
                </a:lnTo>
                <a:lnTo>
                  <a:pt x="77766" y="271"/>
                </a:lnTo>
                <a:lnTo>
                  <a:pt x="164503" y="0"/>
                </a:lnTo>
                <a:lnTo>
                  <a:pt x="170628" y="1267"/>
                </a:lnTo>
                <a:lnTo>
                  <a:pt x="174712" y="3382"/>
                </a:lnTo>
                <a:lnTo>
                  <a:pt x="182880" y="114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3"/>
          <p:cNvSpPr/>
          <p:nvPr/>
        </p:nvSpPr>
        <p:spPr>
          <a:xfrm>
            <a:off x="2377440" y="2514600"/>
            <a:ext cx="251461" cy="102870"/>
          </a:xfrm>
          <a:custGeom>
            <a:avLst/>
            <a:gdLst/>
            <a:ahLst/>
            <a:cxnLst/>
            <a:rect l="0" t="0" r="0" b="0"/>
            <a:pathLst>
              <a:path w="251461" h="102870">
                <a:moveTo>
                  <a:pt x="0" y="102869"/>
                </a:moveTo>
                <a:lnTo>
                  <a:pt x="12135" y="84666"/>
                </a:lnTo>
                <a:lnTo>
                  <a:pt x="19520" y="78034"/>
                </a:lnTo>
                <a:lnTo>
                  <a:pt x="28253" y="72342"/>
                </a:lnTo>
                <a:lnTo>
                  <a:pt x="63577" y="54083"/>
                </a:lnTo>
                <a:lnTo>
                  <a:pt x="72865" y="50025"/>
                </a:lnTo>
                <a:lnTo>
                  <a:pt x="82866" y="46050"/>
                </a:lnTo>
                <a:lnTo>
                  <a:pt x="93344" y="42130"/>
                </a:lnTo>
                <a:lnTo>
                  <a:pt x="105409" y="36976"/>
                </a:lnTo>
                <a:lnTo>
                  <a:pt x="132362" y="24477"/>
                </a:lnTo>
                <a:lnTo>
                  <a:pt x="144121" y="20128"/>
                </a:lnTo>
                <a:lnTo>
                  <a:pt x="154500" y="17228"/>
                </a:lnTo>
                <a:lnTo>
                  <a:pt x="163960" y="15295"/>
                </a:lnTo>
                <a:lnTo>
                  <a:pt x="172807" y="12737"/>
                </a:lnTo>
                <a:lnTo>
                  <a:pt x="181244" y="9761"/>
                </a:lnTo>
                <a:lnTo>
                  <a:pt x="189409" y="6507"/>
                </a:lnTo>
                <a:lnTo>
                  <a:pt x="197393" y="4338"/>
                </a:lnTo>
                <a:lnTo>
                  <a:pt x="205255" y="2892"/>
                </a:lnTo>
                <a:lnTo>
                  <a:pt x="213037" y="1928"/>
                </a:lnTo>
                <a:lnTo>
                  <a:pt x="219494" y="1285"/>
                </a:lnTo>
                <a:lnTo>
                  <a:pt x="225069" y="856"/>
                </a:lnTo>
                <a:lnTo>
                  <a:pt x="230056" y="571"/>
                </a:lnTo>
                <a:lnTo>
                  <a:pt x="238984" y="253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4"/>
          <p:cNvSpPr/>
          <p:nvPr/>
        </p:nvSpPr>
        <p:spPr>
          <a:xfrm>
            <a:off x="2834639" y="2240279"/>
            <a:ext cx="45722" cy="480061"/>
          </a:xfrm>
          <a:custGeom>
            <a:avLst/>
            <a:gdLst/>
            <a:ahLst/>
            <a:cxnLst/>
            <a:rect l="0" t="0" r="0" b="0"/>
            <a:pathLst>
              <a:path w="45722" h="480061">
                <a:moveTo>
                  <a:pt x="0" y="0"/>
                </a:moveTo>
                <a:lnTo>
                  <a:pt x="6068" y="18204"/>
                </a:lnTo>
                <a:lnTo>
                  <a:pt x="7856" y="29916"/>
                </a:lnTo>
                <a:lnTo>
                  <a:pt x="9047" y="44074"/>
                </a:lnTo>
                <a:lnTo>
                  <a:pt x="9842" y="59863"/>
                </a:lnTo>
                <a:lnTo>
                  <a:pt x="10960" y="179169"/>
                </a:lnTo>
                <a:lnTo>
                  <a:pt x="12387" y="219776"/>
                </a:lnTo>
                <a:lnTo>
                  <a:pt x="14608" y="255738"/>
                </a:lnTo>
                <a:lnTo>
                  <a:pt x="19193" y="313051"/>
                </a:lnTo>
                <a:lnTo>
                  <a:pt x="21231" y="346991"/>
                </a:lnTo>
                <a:lnTo>
                  <a:pt x="23044" y="364677"/>
                </a:lnTo>
                <a:lnTo>
                  <a:pt x="25523" y="384088"/>
                </a:lnTo>
                <a:lnTo>
                  <a:pt x="30394" y="419626"/>
                </a:lnTo>
                <a:lnTo>
                  <a:pt x="31693" y="430881"/>
                </a:lnTo>
                <a:lnTo>
                  <a:pt x="32559" y="439654"/>
                </a:lnTo>
                <a:lnTo>
                  <a:pt x="33521" y="452789"/>
                </a:lnTo>
                <a:lnTo>
                  <a:pt x="33777" y="458069"/>
                </a:lnTo>
                <a:lnTo>
                  <a:pt x="35218" y="462860"/>
                </a:lnTo>
                <a:lnTo>
                  <a:pt x="37449" y="467323"/>
                </a:lnTo>
                <a:lnTo>
                  <a:pt x="45721" y="480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5"/>
          <p:cNvSpPr/>
          <p:nvPr/>
        </p:nvSpPr>
        <p:spPr>
          <a:xfrm>
            <a:off x="3006089" y="2174004"/>
            <a:ext cx="320041" cy="483451"/>
          </a:xfrm>
          <a:custGeom>
            <a:avLst/>
            <a:gdLst/>
            <a:ahLst/>
            <a:cxnLst/>
            <a:rect l="0" t="0" r="0" b="0"/>
            <a:pathLst>
              <a:path w="320041" h="483451">
                <a:moveTo>
                  <a:pt x="0" y="100565"/>
                </a:moveTo>
                <a:lnTo>
                  <a:pt x="6069" y="82362"/>
                </a:lnTo>
                <a:lnTo>
                  <a:pt x="12434" y="70038"/>
                </a:lnTo>
                <a:lnTo>
                  <a:pt x="15910" y="64974"/>
                </a:lnTo>
                <a:lnTo>
                  <a:pt x="22037" y="59058"/>
                </a:lnTo>
                <a:lnTo>
                  <a:pt x="29931" y="52574"/>
                </a:lnTo>
                <a:lnTo>
                  <a:pt x="39004" y="45711"/>
                </a:lnTo>
                <a:lnTo>
                  <a:pt x="47593" y="39866"/>
                </a:lnTo>
                <a:lnTo>
                  <a:pt x="55859" y="34699"/>
                </a:lnTo>
                <a:lnTo>
                  <a:pt x="63910" y="29985"/>
                </a:lnTo>
                <a:lnTo>
                  <a:pt x="71816" y="25572"/>
                </a:lnTo>
                <a:lnTo>
                  <a:pt x="87375" y="17282"/>
                </a:lnTo>
                <a:lnTo>
                  <a:pt x="97620" y="13293"/>
                </a:lnTo>
                <a:lnTo>
                  <a:pt x="109530" y="9364"/>
                </a:lnTo>
                <a:lnTo>
                  <a:pt x="122551" y="5474"/>
                </a:lnTo>
                <a:lnTo>
                  <a:pt x="136311" y="2881"/>
                </a:lnTo>
                <a:lnTo>
                  <a:pt x="150564" y="1153"/>
                </a:lnTo>
                <a:lnTo>
                  <a:pt x="165146" y="0"/>
                </a:lnTo>
                <a:lnTo>
                  <a:pt x="178678" y="502"/>
                </a:lnTo>
                <a:lnTo>
                  <a:pt x="191509" y="2107"/>
                </a:lnTo>
                <a:lnTo>
                  <a:pt x="203873" y="4446"/>
                </a:lnTo>
                <a:lnTo>
                  <a:pt x="213385" y="7276"/>
                </a:lnTo>
                <a:lnTo>
                  <a:pt x="220997" y="10433"/>
                </a:lnTo>
                <a:lnTo>
                  <a:pt x="227342" y="13807"/>
                </a:lnTo>
                <a:lnTo>
                  <a:pt x="232841" y="17326"/>
                </a:lnTo>
                <a:lnTo>
                  <a:pt x="242339" y="24624"/>
                </a:lnTo>
                <a:lnTo>
                  <a:pt x="250793" y="38873"/>
                </a:lnTo>
                <a:lnTo>
                  <a:pt x="254825" y="48008"/>
                </a:lnTo>
                <a:lnTo>
                  <a:pt x="257514" y="56637"/>
                </a:lnTo>
                <a:lnTo>
                  <a:pt x="259306" y="64930"/>
                </a:lnTo>
                <a:lnTo>
                  <a:pt x="260501" y="72998"/>
                </a:lnTo>
                <a:lnTo>
                  <a:pt x="261297" y="83457"/>
                </a:lnTo>
                <a:lnTo>
                  <a:pt x="261828" y="95510"/>
                </a:lnTo>
                <a:lnTo>
                  <a:pt x="262182" y="108625"/>
                </a:lnTo>
                <a:lnTo>
                  <a:pt x="261149" y="124989"/>
                </a:lnTo>
                <a:lnTo>
                  <a:pt x="259189" y="143518"/>
                </a:lnTo>
                <a:lnTo>
                  <a:pt x="256613" y="163490"/>
                </a:lnTo>
                <a:lnTo>
                  <a:pt x="253625" y="179345"/>
                </a:lnTo>
                <a:lnTo>
                  <a:pt x="250364" y="192455"/>
                </a:lnTo>
                <a:lnTo>
                  <a:pt x="243353" y="215066"/>
                </a:lnTo>
                <a:lnTo>
                  <a:pt x="224727" y="272042"/>
                </a:lnTo>
                <a:lnTo>
                  <a:pt x="220938" y="282193"/>
                </a:lnTo>
                <a:lnTo>
                  <a:pt x="217142" y="291500"/>
                </a:lnTo>
                <a:lnTo>
                  <a:pt x="213342" y="300245"/>
                </a:lnTo>
                <a:lnTo>
                  <a:pt x="208268" y="308615"/>
                </a:lnTo>
                <a:lnTo>
                  <a:pt x="202345" y="316736"/>
                </a:lnTo>
                <a:lnTo>
                  <a:pt x="195857" y="324689"/>
                </a:lnTo>
                <a:lnTo>
                  <a:pt x="188991" y="336341"/>
                </a:lnTo>
                <a:lnTo>
                  <a:pt x="181875" y="350459"/>
                </a:lnTo>
                <a:lnTo>
                  <a:pt x="174590" y="366221"/>
                </a:lnTo>
                <a:lnTo>
                  <a:pt x="168464" y="377999"/>
                </a:lnTo>
                <a:lnTo>
                  <a:pt x="163109" y="387121"/>
                </a:lnTo>
                <a:lnTo>
                  <a:pt x="158270" y="394473"/>
                </a:lnTo>
                <a:lnTo>
                  <a:pt x="152503" y="401914"/>
                </a:lnTo>
                <a:lnTo>
                  <a:pt x="146119" y="409414"/>
                </a:lnTo>
                <a:lnTo>
                  <a:pt x="139323" y="416955"/>
                </a:lnTo>
                <a:lnTo>
                  <a:pt x="133522" y="424522"/>
                </a:lnTo>
                <a:lnTo>
                  <a:pt x="128385" y="432106"/>
                </a:lnTo>
                <a:lnTo>
                  <a:pt x="123690" y="439703"/>
                </a:lnTo>
                <a:lnTo>
                  <a:pt x="118020" y="447307"/>
                </a:lnTo>
                <a:lnTo>
                  <a:pt x="111700" y="454916"/>
                </a:lnTo>
                <a:lnTo>
                  <a:pt x="104947" y="462530"/>
                </a:lnTo>
                <a:lnTo>
                  <a:pt x="99175" y="467605"/>
                </a:lnTo>
                <a:lnTo>
                  <a:pt x="89375" y="473244"/>
                </a:lnTo>
                <a:lnTo>
                  <a:pt x="80786" y="479137"/>
                </a:lnTo>
                <a:lnTo>
                  <a:pt x="76717" y="482487"/>
                </a:lnTo>
                <a:lnTo>
                  <a:pt x="72735" y="483450"/>
                </a:lnTo>
                <a:lnTo>
                  <a:pt x="68810" y="482822"/>
                </a:lnTo>
                <a:lnTo>
                  <a:pt x="61062" y="480007"/>
                </a:lnTo>
                <a:lnTo>
                  <a:pt x="53386" y="478756"/>
                </a:lnTo>
                <a:lnTo>
                  <a:pt x="52101" y="475883"/>
                </a:lnTo>
                <a:lnTo>
                  <a:pt x="52514" y="471427"/>
                </a:lnTo>
                <a:lnTo>
                  <a:pt x="54060" y="465917"/>
                </a:lnTo>
                <a:lnTo>
                  <a:pt x="59164" y="456407"/>
                </a:lnTo>
                <a:lnTo>
                  <a:pt x="62302" y="452093"/>
                </a:lnTo>
                <a:lnTo>
                  <a:pt x="65790" y="440527"/>
                </a:lnTo>
                <a:lnTo>
                  <a:pt x="66720" y="433886"/>
                </a:lnTo>
                <a:lnTo>
                  <a:pt x="71151" y="426919"/>
                </a:lnTo>
                <a:lnTo>
                  <a:pt x="77914" y="419735"/>
                </a:lnTo>
                <a:lnTo>
                  <a:pt x="86233" y="412405"/>
                </a:lnTo>
                <a:lnTo>
                  <a:pt x="93049" y="404978"/>
                </a:lnTo>
                <a:lnTo>
                  <a:pt x="98863" y="397488"/>
                </a:lnTo>
                <a:lnTo>
                  <a:pt x="104009" y="389953"/>
                </a:lnTo>
                <a:lnTo>
                  <a:pt x="109979" y="384931"/>
                </a:lnTo>
                <a:lnTo>
                  <a:pt x="116500" y="381582"/>
                </a:lnTo>
                <a:lnTo>
                  <a:pt x="123387" y="379350"/>
                </a:lnTo>
                <a:lnTo>
                  <a:pt x="130518" y="376592"/>
                </a:lnTo>
                <a:lnTo>
                  <a:pt x="137812" y="373483"/>
                </a:lnTo>
                <a:lnTo>
                  <a:pt x="145215" y="370140"/>
                </a:lnTo>
                <a:lnTo>
                  <a:pt x="151420" y="367912"/>
                </a:lnTo>
                <a:lnTo>
                  <a:pt x="156827" y="366427"/>
                </a:lnTo>
                <a:lnTo>
                  <a:pt x="161701" y="365436"/>
                </a:lnTo>
                <a:lnTo>
                  <a:pt x="167491" y="364776"/>
                </a:lnTo>
                <a:lnTo>
                  <a:pt x="173891" y="364336"/>
                </a:lnTo>
                <a:lnTo>
                  <a:pt x="180698" y="364042"/>
                </a:lnTo>
                <a:lnTo>
                  <a:pt x="198420" y="363716"/>
                </a:lnTo>
                <a:lnTo>
                  <a:pt x="228707" y="363507"/>
                </a:lnTo>
                <a:lnTo>
                  <a:pt x="235022" y="364760"/>
                </a:lnTo>
                <a:lnTo>
                  <a:pt x="241771" y="366865"/>
                </a:lnTo>
                <a:lnTo>
                  <a:pt x="248811" y="369539"/>
                </a:lnTo>
                <a:lnTo>
                  <a:pt x="254774" y="372591"/>
                </a:lnTo>
                <a:lnTo>
                  <a:pt x="260020" y="375896"/>
                </a:lnTo>
                <a:lnTo>
                  <a:pt x="264787" y="379369"/>
                </a:lnTo>
                <a:lnTo>
                  <a:pt x="273470" y="390002"/>
                </a:lnTo>
                <a:lnTo>
                  <a:pt x="281563" y="401924"/>
                </a:lnTo>
                <a:lnTo>
                  <a:pt x="289393" y="411456"/>
                </a:lnTo>
                <a:lnTo>
                  <a:pt x="293719" y="419926"/>
                </a:lnTo>
                <a:lnTo>
                  <a:pt x="294873" y="423962"/>
                </a:lnTo>
                <a:lnTo>
                  <a:pt x="299542" y="431834"/>
                </a:lnTo>
                <a:lnTo>
                  <a:pt x="302564" y="435711"/>
                </a:lnTo>
                <a:lnTo>
                  <a:pt x="309310" y="450179"/>
                </a:lnTo>
                <a:lnTo>
                  <a:pt x="320040" y="477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6"/>
          <p:cNvSpPr/>
          <p:nvPr/>
        </p:nvSpPr>
        <p:spPr>
          <a:xfrm>
            <a:off x="3337559" y="2025426"/>
            <a:ext cx="297182" cy="234649"/>
          </a:xfrm>
          <a:custGeom>
            <a:avLst/>
            <a:gdLst/>
            <a:ahLst/>
            <a:cxnLst/>
            <a:rect l="0" t="0" r="0" b="0"/>
            <a:pathLst>
              <a:path w="297182" h="234649">
                <a:moveTo>
                  <a:pt x="0" y="111984"/>
                </a:moveTo>
                <a:lnTo>
                  <a:pt x="0" y="93780"/>
                </a:lnTo>
                <a:lnTo>
                  <a:pt x="1270" y="85878"/>
                </a:lnTo>
                <a:lnTo>
                  <a:pt x="3387" y="78070"/>
                </a:lnTo>
                <a:lnTo>
                  <a:pt x="6069" y="70324"/>
                </a:lnTo>
                <a:lnTo>
                  <a:pt x="10396" y="62621"/>
                </a:lnTo>
                <a:lnTo>
                  <a:pt x="15821" y="54945"/>
                </a:lnTo>
                <a:lnTo>
                  <a:pt x="21977" y="47288"/>
                </a:lnTo>
                <a:lnTo>
                  <a:pt x="28621" y="40913"/>
                </a:lnTo>
                <a:lnTo>
                  <a:pt x="35591" y="35393"/>
                </a:lnTo>
                <a:lnTo>
                  <a:pt x="42778" y="30443"/>
                </a:lnTo>
                <a:lnTo>
                  <a:pt x="50109" y="25873"/>
                </a:lnTo>
                <a:lnTo>
                  <a:pt x="57536" y="21557"/>
                </a:lnTo>
                <a:lnTo>
                  <a:pt x="72562" y="13374"/>
                </a:lnTo>
                <a:lnTo>
                  <a:pt x="87707" y="5504"/>
                </a:lnTo>
                <a:lnTo>
                  <a:pt x="94031" y="2897"/>
                </a:lnTo>
                <a:lnTo>
                  <a:pt x="99518" y="1159"/>
                </a:lnTo>
                <a:lnTo>
                  <a:pt x="104445" y="0"/>
                </a:lnTo>
                <a:lnTo>
                  <a:pt x="110270" y="498"/>
                </a:lnTo>
                <a:lnTo>
                  <a:pt x="116694" y="2100"/>
                </a:lnTo>
                <a:lnTo>
                  <a:pt x="123516" y="4438"/>
                </a:lnTo>
                <a:lnTo>
                  <a:pt x="130604" y="7266"/>
                </a:lnTo>
                <a:lnTo>
                  <a:pt x="137870" y="10422"/>
                </a:lnTo>
                <a:lnTo>
                  <a:pt x="145253" y="13796"/>
                </a:lnTo>
                <a:lnTo>
                  <a:pt x="151446" y="16045"/>
                </a:lnTo>
                <a:lnTo>
                  <a:pt x="156844" y="17545"/>
                </a:lnTo>
                <a:lnTo>
                  <a:pt x="161713" y="18544"/>
                </a:lnTo>
                <a:lnTo>
                  <a:pt x="170509" y="23042"/>
                </a:lnTo>
                <a:lnTo>
                  <a:pt x="174633" y="26019"/>
                </a:lnTo>
                <a:lnTo>
                  <a:pt x="177383" y="29274"/>
                </a:lnTo>
                <a:lnTo>
                  <a:pt x="179215" y="32714"/>
                </a:lnTo>
                <a:lnTo>
                  <a:pt x="180437" y="36277"/>
                </a:lnTo>
                <a:lnTo>
                  <a:pt x="182522" y="41193"/>
                </a:lnTo>
                <a:lnTo>
                  <a:pt x="188225" y="53427"/>
                </a:lnTo>
                <a:lnTo>
                  <a:pt x="190253" y="60246"/>
                </a:lnTo>
                <a:lnTo>
                  <a:pt x="191605" y="67332"/>
                </a:lnTo>
                <a:lnTo>
                  <a:pt x="192507" y="74596"/>
                </a:lnTo>
                <a:lnTo>
                  <a:pt x="191839" y="80708"/>
                </a:lnTo>
                <a:lnTo>
                  <a:pt x="190122" y="86053"/>
                </a:lnTo>
                <a:lnTo>
                  <a:pt x="187709" y="90887"/>
                </a:lnTo>
                <a:lnTo>
                  <a:pt x="186099" y="96649"/>
                </a:lnTo>
                <a:lnTo>
                  <a:pt x="185026" y="103031"/>
                </a:lnTo>
                <a:lnTo>
                  <a:pt x="184311" y="109825"/>
                </a:lnTo>
                <a:lnTo>
                  <a:pt x="182564" y="116894"/>
                </a:lnTo>
                <a:lnTo>
                  <a:pt x="180130" y="124147"/>
                </a:lnTo>
                <a:lnTo>
                  <a:pt x="177237" y="131523"/>
                </a:lnTo>
                <a:lnTo>
                  <a:pt x="172768" y="138980"/>
                </a:lnTo>
                <a:lnTo>
                  <a:pt x="167249" y="146491"/>
                </a:lnTo>
                <a:lnTo>
                  <a:pt x="161030" y="154039"/>
                </a:lnTo>
                <a:lnTo>
                  <a:pt x="154343" y="162880"/>
                </a:lnTo>
                <a:lnTo>
                  <a:pt x="140141" y="182864"/>
                </a:lnTo>
                <a:lnTo>
                  <a:pt x="132797" y="192257"/>
                </a:lnTo>
                <a:lnTo>
                  <a:pt x="125362" y="201059"/>
                </a:lnTo>
                <a:lnTo>
                  <a:pt x="117865" y="209467"/>
                </a:lnTo>
                <a:lnTo>
                  <a:pt x="110327" y="216343"/>
                </a:lnTo>
                <a:lnTo>
                  <a:pt x="102762" y="222196"/>
                </a:lnTo>
                <a:lnTo>
                  <a:pt x="95178" y="227369"/>
                </a:lnTo>
                <a:lnTo>
                  <a:pt x="91392" y="230817"/>
                </a:lnTo>
                <a:lnTo>
                  <a:pt x="90138" y="233116"/>
                </a:lnTo>
                <a:lnTo>
                  <a:pt x="90572" y="234648"/>
                </a:lnTo>
                <a:lnTo>
                  <a:pt x="93402" y="234400"/>
                </a:lnTo>
                <a:lnTo>
                  <a:pt x="97828" y="232965"/>
                </a:lnTo>
                <a:lnTo>
                  <a:pt x="103319" y="230738"/>
                </a:lnTo>
                <a:lnTo>
                  <a:pt x="109519" y="227983"/>
                </a:lnTo>
                <a:lnTo>
                  <a:pt x="123182" y="221535"/>
                </a:lnTo>
                <a:lnTo>
                  <a:pt x="129111" y="218038"/>
                </a:lnTo>
                <a:lnTo>
                  <a:pt x="134335" y="214437"/>
                </a:lnTo>
                <a:lnTo>
                  <a:pt x="139087" y="210765"/>
                </a:lnTo>
                <a:lnTo>
                  <a:pt x="144795" y="207048"/>
                </a:lnTo>
                <a:lnTo>
                  <a:pt x="151140" y="203300"/>
                </a:lnTo>
                <a:lnTo>
                  <a:pt x="157910" y="199531"/>
                </a:lnTo>
                <a:lnTo>
                  <a:pt x="171314" y="193209"/>
                </a:lnTo>
                <a:lnTo>
                  <a:pt x="239768" y="162459"/>
                </a:lnTo>
                <a:lnTo>
                  <a:pt x="251286" y="157064"/>
                </a:lnTo>
                <a:lnTo>
                  <a:pt x="260234" y="153467"/>
                </a:lnTo>
                <a:lnTo>
                  <a:pt x="267469" y="151069"/>
                </a:lnTo>
                <a:lnTo>
                  <a:pt x="273563" y="149471"/>
                </a:lnTo>
                <a:lnTo>
                  <a:pt x="278896" y="147135"/>
                </a:lnTo>
                <a:lnTo>
                  <a:pt x="283721" y="144308"/>
                </a:lnTo>
                <a:lnTo>
                  <a:pt x="297181" y="1348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7"/>
          <p:cNvSpPr/>
          <p:nvPr/>
        </p:nvSpPr>
        <p:spPr>
          <a:xfrm>
            <a:off x="388620" y="3051999"/>
            <a:ext cx="274183" cy="419321"/>
          </a:xfrm>
          <a:custGeom>
            <a:avLst/>
            <a:gdLst/>
            <a:ahLst/>
            <a:cxnLst/>
            <a:rect l="0" t="0" r="0" b="0"/>
            <a:pathLst>
              <a:path w="274183" h="419321">
                <a:moveTo>
                  <a:pt x="22860" y="79820"/>
                </a:moveTo>
                <a:lnTo>
                  <a:pt x="22860" y="54070"/>
                </a:lnTo>
                <a:lnTo>
                  <a:pt x="26670" y="48684"/>
                </a:lnTo>
                <a:lnTo>
                  <a:pt x="33020" y="42553"/>
                </a:lnTo>
                <a:lnTo>
                  <a:pt x="41063" y="35925"/>
                </a:lnTo>
                <a:lnTo>
                  <a:pt x="47695" y="31507"/>
                </a:lnTo>
                <a:lnTo>
                  <a:pt x="53387" y="28561"/>
                </a:lnTo>
                <a:lnTo>
                  <a:pt x="58451" y="26598"/>
                </a:lnTo>
                <a:lnTo>
                  <a:pt x="63097" y="24019"/>
                </a:lnTo>
                <a:lnTo>
                  <a:pt x="71646" y="17766"/>
                </a:lnTo>
                <a:lnTo>
                  <a:pt x="79679" y="10754"/>
                </a:lnTo>
                <a:lnTo>
                  <a:pt x="83599" y="7106"/>
                </a:lnTo>
                <a:lnTo>
                  <a:pt x="87483" y="4674"/>
                </a:lnTo>
                <a:lnTo>
                  <a:pt x="95184" y="1972"/>
                </a:lnTo>
                <a:lnTo>
                  <a:pt x="100286" y="1252"/>
                </a:lnTo>
                <a:lnTo>
                  <a:pt x="106227" y="771"/>
                </a:lnTo>
                <a:lnTo>
                  <a:pt x="118332" y="237"/>
                </a:lnTo>
                <a:lnTo>
                  <a:pt x="127945" y="0"/>
                </a:lnTo>
                <a:lnTo>
                  <a:pt x="133557" y="1207"/>
                </a:lnTo>
                <a:lnTo>
                  <a:pt x="139838" y="3281"/>
                </a:lnTo>
                <a:lnTo>
                  <a:pt x="146565" y="5935"/>
                </a:lnTo>
                <a:lnTo>
                  <a:pt x="151050" y="8973"/>
                </a:lnTo>
                <a:lnTo>
                  <a:pt x="154040" y="12269"/>
                </a:lnTo>
                <a:lnTo>
                  <a:pt x="156033" y="15736"/>
                </a:lnTo>
                <a:lnTo>
                  <a:pt x="158248" y="22975"/>
                </a:lnTo>
                <a:lnTo>
                  <a:pt x="159232" y="31696"/>
                </a:lnTo>
                <a:lnTo>
                  <a:pt x="159670" y="44038"/>
                </a:lnTo>
                <a:lnTo>
                  <a:pt x="158516" y="50886"/>
                </a:lnTo>
                <a:lnTo>
                  <a:pt x="156477" y="57991"/>
                </a:lnTo>
                <a:lnTo>
                  <a:pt x="153848" y="65267"/>
                </a:lnTo>
                <a:lnTo>
                  <a:pt x="150825" y="72659"/>
                </a:lnTo>
                <a:lnTo>
                  <a:pt x="147540" y="80126"/>
                </a:lnTo>
                <a:lnTo>
                  <a:pt x="140503" y="95196"/>
                </a:lnTo>
                <a:lnTo>
                  <a:pt x="133142" y="110361"/>
                </a:lnTo>
                <a:lnTo>
                  <a:pt x="126861" y="120501"/>
                </a:lnTo>
                <a:lnTo>
                  <a:pt x="118864" y="132341"/>
                </a:lnTo>
                <a:lnTo>
                  <a:pt x="109723" y="145314"/>
                </a:lnTo>
                <a:lnTo>
                  <a:pt x="103628" y="155233"/>
                </a:lnTo>
                <a:lnTo>
                  <a:pt x="99565" y="163115"/>
                </a:lnTo>
                <a:lnTo>
                  <a:pt x="95051" y="175260"/>
                </a:lnTo>
                <a:lnTo>
                  <a:pt x="93045" y="184891"/>
                </a:lnTo>
                <a:lnTo>
                  <a:pt x="93780" y="186698"/>
                </a:lnTo>
                <a:lnTo>
                  <a:pt x="95540" y="186632"/>
                </a:lnTo>
                <a:lnTo>
                  <a:pt x="97983" y="185318"/>
                </a:lnTo>
                <a:lnTo>
                  <a:pt x="104084" y="183858"/>
                </a:lnTo>
                <a:lnTo>
                  <a:pt x="107489" y="183469"/>
                </a:lnTo>
                <a:lnTo>
                  <a:pt x="112300" y="181939"/>
                </a:lnTo>
                <a:lnTo>
                  <a:pt x="118046" y="179650"/>
                </a:lnTo>
                <a:lnTo>
                  <a:pt x="124417" y="176853"/>
                </a:lnTo>
                <a:lnTo>
                  <a:pt x="132475" y="172449"/>
                </a:lnTo>
                <a:lnTo>
                  <a:pt x="141656" y="166973"/>
                </a:lnTo>
                <a:lnTo>
                  <a:pt x="151587" y="160782"/>
                </a:lnTo>
                <a:lnTo>
                  <a:pt x="163288" y="156655"/>
                </a:lnTo>
                <a:lnTo>
                  <a:pt x="176169" y="153903"/>
                </a:lnTo>
                <a:lnTo>
                  <a:pt x="189836" y="152069"/>
                </a:lnTo>
                <a:lnTo>
                  <a:pt x="202757" y="150846"/>
                </a:lnTo>
                <a:lnTo>
                  <a:pt x="215181" y="150031"/>
                </a:lnTo>
                <a:lnTo>
                  <a:pt x="227274" y="149488"/>
                </a:lnTo>
                <a:lnTo>
                  <a:pt x="237876" y="150395"/>
                </a:lnTo>
                <a:lnTo>
                  <a:pt x="247484" y="152270"/>
                </a:lnTo>
                <a:lnTo>
                  <a:pt x="256429" y="154790"/>
                </a:lnTo>
                <a:lnTo>
                  <a:pt x="262393" y="157740"/>
                </a:lnTo>
                <a:lnTo>
                  <a:pt x="266368" y="160977"/>
                </a:lnTo>
                <a:lnTo>
                  <a:pt x="269019" y="164405"/>
                </a:lnTo>
                <a:lnTo>
                  <a:pt x="270786" y="167960"/>
                </a:lnTo>
                <a:lnTo>
                  <a:pt x="272749" y="175297"/>
                </a:lnTo>
                <a:lnTo>
                  <a:pt x="273622" y="186178"/>
                </a:lnTo>
                <a:lnTo>
                  <a:pt x="274009" y="199480"/>
                </a:lnTo>
                <a:lnTo>
                  <a:pt x="274182" y="213860"/>
                </a:lnTo>
                <a:lnTo>
                  <a:pt x="272958" y="221250"/>
                </a:lnTo>
                <a:lnTo>
                  <a:pt x="270872" y="228717"/>
                </a:lnTo>
                <a:lnTo>
                  <a:pt x="268211" y="236235"/>
                </a:lnTo>
                <a:lnTo>
                  <a:pt x="263897" y="243787"/>
                </a:lnTo>
                <a:lnTo>
                  <a:pt x="258481" y="251361"/>
                </a:lnTo>
                <a:lnTo>
                  <a:pt x="252331" y="258951"/>
                </a:lnTo>
                <a:lnTo>
                  <a:pt x="246960" y="267821"/>
                </a:lnTo>
                <a:lnTo>
                  <a:pt x="242110" y="277544"/>
                </a:lnTo>
                <a:lnTo>
                  <a:pt x="237607" y="287837"/>
                </a:lnTo>
                <a:lnTo>
                  <a:pt x="232064" y="297238"/>
                </a:lnTo>
                <a:lnTo>
                  <a:pt x="225829" y="306045"/>
                </a:lnTo>
                <a:lnTo>
                  <a:pt x="219133" y="314457"/>
                </a:lnTo>
                <a:lnTo>
                  <a:pt x="212128" y="322605"/>
                </a:lnTo>
                <a:lnTo>
                  <a:pt x="204919" y="330577"/>
                </a:lnTo>
                <a:lnTo>
                  <a:pt x="197572" y="338431"/>
                </a:lnTo>
                <a:lnTo>
                  <a:pt x="188865" y="346208"/>
                </a:lnTo>
                <a:lnTo>
                  <a:pt x="179250" y="353932"/>
                </a:lnTo>
                <a:lnTo>
                  <a:pt x="130375" y="390647"/>
                </a:lnTo>
                <a:lnTo>
                  <a:pt x="117396" y="398798"/>
                </a:lnTo>
                <a:lnTo>
                  <a:pt x="104934" y="405502"/>
                </a:lnTo>
                <a:lnTo>
                  <a:pt x="92816" y="411241"/>
                </a:lnTo>
                <a:lnTo>
                  <a:pt x="83467" y="415068"/>
                </a:lnTo>
                <a:lnTo>
                  <a:pt x="75965" y="417619"/>
                </a:lnTo>
                <a:lnTo>
                  <a:pt x="69693" y="419320"/>
                </a:lnTo>
                <a:lnTo>
                  <a:pt x="62972" y="419183"/>
                </a:lnTo>
                <a:lnTo>
                  <a:pt x="55951" y="417822"/>
                </a:lnTo>
                <a:lnTo>
                  <a:pt x="48731" y="415645"/>
                </a:lnTo>
                <a:lnTo>
                  <a:pt x="42647" y="414193"/>
                </a:lnTo>
                <a:lnTo>
                  <a:pt x="37321" y="413226"/>
                </a:lnTo>
                <a:lnTo>
                  <a:pt x="32501" y="412580"/>
                </a:lnTo>
                <a:lnTo>
                  <a:pt x="28017" y="412151"/>
                </a:lnTo>
                <a:lnTo>
                  <a:pt x="19648" y="411673"/>
                </a:lnTo>
                <a:lnTo>
                  <a:pt x="16909" y="410275"/>
                </a:lnTo>
                <a:lnTo>
                  <a:pt x="15082" y="408074"/>
                </a:lnTo>
                <a:lnTo>
                  <a:pt x="13865" y="405336"/>
                </a:lnTo>
                <a:lnTo>
                  <a:pt x="9125" y="398907"/>
                </a:lnTo>
                <a:lnTo>
                  <a:pt x="0" y="3884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8"/>
          <p:cNvSpPr/>
          <p:nvPr/>
        </p:nvSpPr>
        <p:spPr>
          <a:xfrm>
            <a:off x="733736" y="3028950"/>
            <a:ext cx="259849" cy="511693"/>
          </a:xfrm>
          <a:custGeom>
            <a:avLst/>
            <a:gdLst/>
            <a:ahLst/>
            <a:cxnLst/>
            <a:rect l="0" t="0" r="0" b="0"/>
            <a:pathLst>
              <a:path w="259849" h="511693">
                <a:moveTo>
                  <a:pt x="66364" y="0"/>
                </a:moveTo>
                <a:lnTo>
                  <a:pt x="60296" y="18203"/>
                </a:lnTo>
                <a:lnTo>
                  <a:pt x="57238" y="28645"/>
                </a:lnTo>
                <a:lnTo>
                  <a:pt x="46868" y="66343"/>
                </a:lnTo>
                <a:lnTo>
                  <a:pt x="39495" y="90445"/>
                </a:lnTo>
                <a:lnTo>
                  <a:pt x="37021" y="102207"/>
                </a:lnTo>
                <a:lnTo>
                  <a:pt x="35372" y="113858"/>
                </a:lnTo>
                <a:lnTo>
                  <a:pt x="34273" y="125435"/>
                </a:lnTo>
                <a:lnTo>
                  <a:pt x="32270" y="135693"/>
                </a:lnTo>
                <a:lnTo>
                  <a:pt x="29664" y="145072"/>
                </a:lnTo>
                <a:lnTo>
                  <a:pt x="26657" y="153864"/>
                </a:lnTo>
                <a:lnTo>
                  <a:pt x="23383" y="167346"/>
                </a:lnTo>
                <a:lnTo>
                  <a:pt x="19930" y="183954"/>
                </a:lnTo>
                <a:lnTo>
                  <a:pt x="16358" y="202646"/>
                </a:lnTo>
                <a:lnTo>
                  <a:pt x="9002" y="236961"/>
                </a:lnTo>
                <a:lnTo>
                  <a:pt x="5263" y="253224"/>
                </a:lnTo>
                <a:lnTo>
                  <a:pt x="2770" y="274225"/>
                </a:lnTo>
                <a:lnTo>
                  <a:pt x="1108" y="298387"/>
                </a:lnTo>
                <a:lnTo>
                  <a:pt x="0" y="324654"/>
                </a:lnTo>
                <a:lnTo>
                  <a:pt x="1801" y="348516"/>
                </a:lnTo>
                <a:lnTo>
                  <a:pt x="5542" y="370774"/>
                </a:lnTo>
                <a:lnTo>
                  <a:pt x="10576" y="391962"/>
                </a:lnTo>
                <a:lnTo>
                  <a:pt x="15202" y="408628"/>
                </a:lnTo>
                <a:lnTo>
                  <a:pt x="19556" y="422279"/>
                </a:lnTo>
                <a:lnTo>
                  <a:pt x="23728" y="433919"/>
                </a:lnTo>
                <a:lnTo>
                  <a:pt x="29050" y="445489"/>
                </a:lnTo>
                <a:lnTo>
                  <a:pt x="35138" y="457012"/>
                </a:lnTo>
                <a:lnTo>
                  <a:pt x="41737" y="468505"/>
                </a:lnTo>
                <a:lnTo>
                  <a:pt x="48675" y="477436"/>
                </a:lnTo>
                <a:lnTo>
                  <a:pt x="55842" y="484661"/>
                </a:lnTo>
                <a:lnTo>
                  <a:pt x="63159" y="490747"/>
                </a:lnTo>
                <a:lnTo>
                  <a:pt x="69307" y="496075"/>
                </a:lnTo>
                <a:lnTo>
                  <a:pt x="74676" y="500896"/>
                </a:lnTo>
                <a:lnTo>
                  <a:pt x="79525" y="505380"/>
                </a:lnTo>
                <a:lnTo>
                  <a:pt x="85298" y="508370"/>
                </a:lnTo>
                <a:lnTo>
                  <a:pt x="91686" y="510363"/>
                </a:lnTo>
                <a:lnTo>
                  <a:pt x="98486" y="511692"/>
                </a:lnTo>
                <a:lnTo>
                  <a:pt x="104288" y="511308"/>
                </a:lnTo>
                <a:lnTo>
                  <a:pt x="109427" y="509782"/>
                </a:lnTo>
                <a:lnTo>
                  <a:pt x="154507" y="487412"/>
                </a:lnTo>
                <a:lnTo>
                  <a:pt x="161956" y="482421"/>
                </a:lnTo>
                <a:lnTo>
                  <a:pt x="169462" y="476554"/>
                </a:lnTo>
                <a:lnTo>
                  <a:pt x="177006" y="470103"/>
                </a:lnTo>
                <a:lnTo>
                  <a:pt x="184575" y="463262"/>
                </a:lnTo>
                <a:lnTo>
                  <a:pt x="199759" y="448887"/>
                </a:lnTo>
                <a:lnTo>
                  <a:pt x="206094" y="440228"/>
                </a:lnTo>
                <a:lnTo>
                  <a:pt x="211587" y="430645"/>
                </a:lnTo>
                <a:lnTo>
                  <a:pt x="251268" y="350340"/>
                </a:lnTo>
                <a:lnTo>
                  <a:pt x="254403" y="341510"/>
                </a:lnTo>
                <a:lnTo>
                  <a:pt x="256493" y="333083"/>
                </a:lnTo>
                <a:lnTo>
                  <a:pt x="257887" y="324925"/>
                </a:lnTo>
                <a:lnTo>
                  <a:pt x="259435" y="309088"/>
                </a:lnTo>
                <a:lnTo>
                  <a:pt x="259848" y="301308"/>
                </a:lnTo>
                <a:lnTo>
                  <a:pt x="256920" y="285891"/>
                </a:lnTo>
                <a:lnTo>
                  <a:pt x="254361" y="278224"/>
                </a:lnTo>
                <a:lnTo>
                  <a:pt x="251385" y="273113"/>
                </a:lnTo>
                <a:lnTo>
                  <a:pt x="248131" y="269705"/>
                </a:lnTo>
                <a:lnTo>
                  <a:pt x="244692" y="267433"/>
                </a:lnTo>
                <a:lnTo>
                  <a:pt x="237484" y="264909"/>
                </a:lnTo>
                <a:lnTo>
                  <a:pt x="230047" y="263787"/>
                </a:lnTo>
                <a:lnTo>
                  <a:pt x="222509" y="263288"/>
                </a:lnTo>
                <a:lnTo>
                  <a:pt x="217450" y="264425"/>
                </a:lnTo>
                <a:lnTo>
                  <a:pt x="211538" y="266453"/>
                </a:lnTo>
                <a:lnTo>
                  <a:pt x="205057" y="269076"/>
                </a:lnTo>
                <a:lnTo>
                  <a:pt x="187695" y="275376"/>
                </a:lnTo>
                <a:lnTo>
                  <a:pt x="177731" y="278833"/>
                </a:lnTo>
                <a:lnTo>
                  <a:pt x="168549" y="283679"/>
                </a:lnTo>
                <a:lnTo>
                  <a:pt x="159887" y="289449"/>
                </a:lnTo>
                <a:lnTo>
                  <a:pt x="151573" y="295836"/>
                </a:lnTo>
                <a:lnTo>
                  <a:pt x="144760" y="302634"/>
                </a:lnTo>
                <a:lnTo>
                  <a:pt x="138948" y="309706"/>
                </a:lnTo>
                <a:lnTo>
                  <a:pt x="133803" y="316960"/>
                </a:lnTo>
                <a:lnTo>
                  <a:pt x="126563" y="325606"/>
                </a:lnTo>
                <a:lnTo>
                  <a:pt x="117927" y="335181"/>
                </a:lnTo>
                <a:lnTo>
                  <a:pt x="108359" y="345373"/>
                </a:lnTo>
                <a:lnTo>
                  <a:pt x="99441" y="355979"/>
                </a:lnTo>
                <a:lnTo>
                  <a:pt x="90955" y="366859"/>
                </a:lnTo>
                <a:lnTo>
                  <a:pt x="82758" y="377923"/>
                </a:lnTo>
                <a:lnTo>
                  <a:pt x="76023" y="387838"/>
                </a:lnTo>
                <a:lnTo>
                  <a:pt x="70263" y="396988"/>
                </a:lnTo>
                <a:lnTo>
                  <a:pt x="65153" y="405629"/>
                </a:lnTo>
                <a:lnTo>
                  <a:pt x="61747" y="415199"/>
                </a:lnTo>
                <a:lnTo>
                  <a:pt x="59476" y="425389"/>
                </a:lnTo>
                <a:lnTo>
                  <a:pt x="57962" y="435993"/>
                </a:lnTo>
                <a:lnTo>
                  <a:pt x="56279" y="451161"/>
                </a:lnTo>
                <a:lnTo>
                  <a:pt x="54934" y="4686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9"/>
          <p:cNvSpPr/>
          <p:nvPr/>
        </p:nvSpPr>
        <p:spPr>
          <a:xfrm>
            <a:off x="1062990" y="3223259"/>
            <a:ext cx="331471" cy="80012"/>
          </a:xfrm>
          <a:custGeom>
            <a:avLst/>
            <a:gdLst/>
            <a:ahLst/>
            <a:cxnLst/>
            <a:rect l="0" t="0" r="0" b="0"/>
            <a:pathLst>
              <a:path w="331471" h="80012">
                <a:moveTo>
                  <a:pt x="0" y="80011"/>
                </a:moveTo>
                <a:lnTo>
                  <a:pt x="12135" y="67875"/>
                </a:lnTo>
                <a:lnTo>
                  <a:pt x="18250" y="64300"/>
                </a:lnTo>
                <a:lnTo>
                  <a:pt x="24867" y="61917"/>
                </a:lnTo>
                <a:lnTo>
                  <a:pt x="31818" y="60328"/>
                </a:lnTo>
                <a:lnTo>
                  <a:pt x="46612" y="55459"/>
                </a:lnTo>
                <a:lnTo>
                  <a:pt x="159635" y="15770"/>
                </a:lnTo>
                <a:lnTo>
                  <a:pt x="177543" y="10514"/>
                </a:lnTo>
                <a:lnTo>
                  <a:pt x="192022" y="7009"/>
                </a:lnTo>
                <a:lnTo>
                  <a:pt x="204215" y="4673"/>
                </a:lnTo>
                <a:lnTo>
                  <a:pt x="216153" y="3115"/>
                </a:lnTo>
                <a:lnTo>
                  <a:pt x="227922" y="2077"/>
                </a:lnTo>
                <a:lnTo>
                  <a:pt x="239578" y="1385"/>
                </a:lnTo>
                <a:lnTo>
                  <a:pt x="259302" y="616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0"/>
          <p:cNvSpPr/>
          <p:nvPr/>
        </p:nvSpPr>
        <p:spPr>
          <a:xfrm>
            <a:off x="1211580" y="3097529"/>
            <a:ext cx="57151" cy="400051"/>
          </a:xfrm>
          <a:custGeom>
            <a:avLst/>
            <a:gdLst/>
            <a:ahLst/>
            <a:cxnLst/>
            <a:rect l="0" t="0" r="0" b="0"/>
            <a:pathLst>
              <a:path w="57151" h="400051">
                <a:moveTo>
                  <a:pt x="0" y="0"/>
                </a:moveTo>
                <a:lnTo>
                  <a:pt x="0" y="25751"/>
                </a:lnTo>
                <a:lnTo>
                  <a:pt x="1270" y="31137"/>
                </a:lnTo>
                <a:lnTo>
                  <a:pt x="3386" y="37268"/>
                </a:lnTo>
                <a:lnTo>
                  <a:pt x="6067" y="43896"/>
                </a:lnTo>
                <a:lnTo>
                  <a:pt x="7855" y="54664"/>
                </a:lnTo>
                <a:lnTo>
                  <a:pt x="9046" y="68193"/>
                </a:lnTo>
                <a:lnTo>
                  <a:pt x="9841" y="83562"/>
                </a:lnTo>
                <a:lnTo>
                  <a:pt x="17497" y="154825"/>
                </a:lnTo>
                <a:lnTo>
                  <a:pt x="23094" y="202277"/>
                </a:lnTo>
                <a:lnTo>
                  <a:pt x="28096" y="238992"/>
                </a:lnTo>
                <a:lnTo>
                  <a:pt x="32701" y="268548"/>
                </a:lnTo>
                <a:lnTo>
                  <a:pt x="37040" y="293332"/>
                </a:lnTo>
                <a:lnTo>
                  <a:pt x="41203" y="314935"/>
                </a:lnTo>
                <a:lnTo>
                  <a:pt x="51860" y="365800"/>
                </a:lnTo>
                <a:lnTo>
                  <a:pt x="53623" y="375947"/>
                </a:lnTo>
                <a:lnTo>
                  <a:pt x="57150" y="400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1"/>
          <p:cNvSpPr/>
          <p:nvPr/>
        </p:nvSpPr>
        <p:spPr>
          <a:xfrm>
            <a:off x="1474470" y="3150766"/>
            <a:ext cx="205727" cy="620973"/>
          </a:xfrm>
          <a:custGeom>
            <a:avLst/>
            <a:gdLst/>
            <a:ahLst/>
            <a:cxnLst/>
            <a:rect l="0" t="0" r="0" b="0"/>
            <a:pathLst>
              <a:path w="205727" h="620973">
                <a:moveTo>
                  <a:pt x="0" y="3913"/>
                </a:moveTo>
                <a:lnTo>
                  <a:pt x="6067" y="16049"/>
                </a:lnTo>
                <a:lnTo>
                  <a:pt x="9046" y="25394"/>
                </a:lnTo>
                <a:lnTo>
                  <a:pt x="11640" y="35050"/>
                </a:lnTo>
                <a:lnTo>
                  <a:pt x="17027" y="47809"/>
                </a:lnTo>
                <a:lnTo>
                  <a:pt x="20267" y="65333"/>
                </a:lnTo>
                <a:lnTo>
                  <a:pt x="21131" y="75339"/>
                </a:lnTo>
                <a:lnTo>
                  <a:pt x="21707" y="88361"/>
                </a:lnTo>
                <a:lnTo>
                  <a:pt x="22348" y="119762"/>
                </a:lnTo>
                <a:lnTo>
                  <a:pt x="22815" y="220812"/>
                </a:lnTo>
                <a:lnTo>
                  <a:pt x="24100" y="231062"/>
                </a:lnTo>
                <a:lnTo>
                  <a:pt x="28914" y="249225"/>
                </a:lnTo>
                <a:lnTo>
                  <a:pt x="38765" y="279799"/>
                </a:lnTo>
                <a:lnTo>
                  <a:pt x="42629" y="295016"/>
                </a:lnTo>
                <a:lnTo>
                  <a:pt x="43659" y="300851"/>
                </a:lnTo>
                <a:lnTo>
                  <a:pt x="45616" y="304742"/>
                </a:lnTo>
                <a:lnTo>
                  <a:pt x="48190" y="307336"/>
                </a:lnTo>
                <a:lnTo>
                  <a:pt x="51177" y="309065"/>
                </a:lnTo>
                <a:lnTo>
                  <a:pt x="54438" y="310218"/>
                </a:lnTo>
                <a:lnTo>
                  <a:pt x="57882" y="310987"/>
                </a:lnTo>
                <a:lnTo>
                  <a:pt x="61448" y="311499"/>
                </a:lnTo>
                <a:lnTo>
                  <a:pt x="65095" y="311840"/>
                </a:lnTo>
                <a:lnTo>
                  <a:pt x="68797" y="312068"/>
                </a:lnTo>
                <a:lnTo>
                  <a:pt x="72534" y="312220"/>
                </a:lnTo>
                <a:lnTo>
                  <a:pt x="76296" y="311051"/>
                </a:lnTo>
                <a:lnTo>
                  <a:pt x="80074" y="309002"/>
                </a:lnTo>
                <a:lnTo>
                  <a:pt x="83862" y="306366"/>
                </a:lnTo>
                <a:lnTo>
                  <a:pt x="87658" y="302068"/>
                </a:lnTo>
                <a:lnTo>
                  <a:pt x="91459" y="296663"/>
                </a:lnTo>
                <a:lnTo>
                  <a:pt x="95262" y="290520"/>
                </a:lnTo>
                <a:lnTo>
                  <a:pt x="100338" y="281345"/>
                </a:lnTo>
                <a:lnTo>
                  <a:pt x="112751" y="257603"/>
                </a:lnTo>
                <a:lnTo>
                  <a:pt x="117077" y="244160"/>
                </a:lnTo>
                <a:lnTo>
                  <a:pt x="119961" y="230118"/>
                </a:lnTo>
                <a:lnTo>
                  <a:pt x="121884" y="215676"/>
                </a:lnTo>
                <a:lnTo>
                  <a:pt x="124436" y="199698"/>
                </a:lnTo>
                <a:lnTo>
                  <a:pt x="130658" y="165012"/>
                </a:lnTo>
                <a:lnTo>
                  <a:pt x="132825" y="149413"/>
                </a:lnTo>
                <a:lnTo>
                  <a:pt x="134270" y="135203"/>
                </a:lnTo>
                <a:lnTo>
                  <a:pt x="135233" y="121920"/>
                </a:lnTo>
                <a:lnTo>
                  <a:pt x="137145" y="110524"/>
                </a:lnTo>
                <a:lnTo>
                  <a:pt x="139690" y="100388"/>
                </a:lnTo>
                <a:lnTo>
                  <a:pt x="144634" y="82351"/>
                </a:lnTo>
                <a:lnTo>
                  <a:pt x="148688" y="54106"/>
                </a:lnTo>
                <a:lnTo>
                  <a:pt x="154137" y="24105"/>
                </a:lnTo>
                <a:lnTo>
                  <a:pt x="157367" y="13564"/>
                </a:lnTo>
                <a:lnTo>
                  <a:pt x="160792" y="6537"/>
                </a:lnTo>
                <a:lnTo>
                  <a:pt x="164344" y="1853"/>
                </a:lnTo>
                <a:lnTo>
                  <a:pt x="166713" y="0"/>
                </a:lnTo>
                <a:lnTo>
                  <a:pt x="168292" y="34"/>
                </a:lnTo>
                <a:lnTo>
                  <a:pt x="173901" y="6151"/>
                </a:lnTo>
                <a:lnTo>
                  <a:pt x="176894" y="9215"/>
                </a:lnTo>
                <a:lnTo>
                  <a:pt x="178889" y="12528"/>
                </a:lnTo>
                <a:lnTo>
                  <a:pt x="182967" y="23258"/>
                </a:lnTo>
                <a:lnTo>
                  <a:pt x="188422" y="30714"/>
                </a:lnTo>
                <a:lnTo>
                  <a:pt x="190384" y="35751"/>
                </a:lnTo>
                <a:lnTo>
                  <a:pt x="194417" y="54974"/>
                </a:lnTo>
                <a:lnTo>
                  <a:pt x="199860" y="69364"/>
                </a:lnTo>
                <a:lnTo>
                  <a:pt x="203127" y="84226"/>
                </a:lnTo>
                <a:lnTo>
                  <a:pt x="204578" y="100568"/>
                </a:lnTo>
                <a:lnTo>
                  <a:pt x="204965" y="110260"/>
                </a:lnTo>
                <a:lnTo>
                  <a:pt x="205395" y="131189"/>
                </a:lnTo>
                <a:lnTo>
                  <a:pt x="205726" y="300025"/>
                </a:lnTo>
                <a:lnTo>
                  <a:pt x="204461" y="341021"/>
                </a:lnTo>
                <a:lnTo>
                  <a:pt x="202347" y="378512"/>
                </a:lnTo>
                <a:lnTo>
                  <a:pt x="199668" y="413666"/>
                </a:lnTo>
                <a:lnTo>
                  <a:pt x="195342" y="443452"/>
                </a:lnTo>
                <a:lnTo>
                  <a:pt x="189918" y="469659"/>
                </a:lnTo>
                <a:lnTo>
                  <a:pt x="183762" y="493480"/>
                </a:lnTo>
                <a:lnTo>
                  <a:pt x="178388" y="511901"/>
                </a:lnTo>
                <a:lnTo>
                  <a:pt x="173535" y="526722"/>
                </a:lnTo>
                <a:lnTo>
                  <a:pt x="169030" y="539142"/>
                </a:lnTo>
                <a:lnTo>
                  <a:pt x="164757" y="548693"/>
                </a:lnTo>
                <a:lnTo>
                  <a:pt x="160637" y="556330"/>
                </a:lnTo>
                <a:lnTo>
                  <a:pt x="156622" y="562691"/>
                </a:lnTo>
                <a:lnTo>
                  <a:pt x="152674" y="569472"/>
                </a:lnTo>
                <a:lnTo>
                  <a:pt x="148773" y="576532"/>
                </a:lnTo>
                <a:lnTo>
                  <a:pt x="144902" y="583780"/>
                </a:lnTo>
                <a:lnTo>
                  <a:pt x="141051" y="589881"/>
                </a:lnTo>
                <a:lnTo>
                  <a:pt x="137214" y="595218"/>
                </a:lnTo>
                <a:lnTo>
                  <a:pt x="133386" y="600047"/>
                </a:lnTo>
                <a:lnTo>
                  <a:pt x="129564" y="603266"/>
                </a:lnTo>
                <a:lnTo>
                  <a:pt x="125746" y="605412"/>
                </a:lnTo>
                <a:lnTo>
                  <a:pt x="121930" y="606842"/>
                </a:lnTo>
                <a:lnTo>
                  <a:pt x="118117" y="609066"/>
                </a:lnTo>
                <a:lnTo>
                  <a:pt x="114304" y="611819"/>
                </a:lnTo>
                <a:lnTo>
                  <a:pt x="105128" y="619293"/>
                </a:lnTo>
                <a:lnTo>
                  <a:pt x="101836" y="619906"/>
                </a:lnTo>
                <a:lnTo>
                  <a:pt x="97100" y="620316"/>
                </a:lnTo>
                <a:lnTo>
                  <a:pt x="83386" y="620972"/>
                </a:lnTo>
                <a:lnTo>
                  <a:pt x="80990" y="619756"/>
                </a:lnTo>
                <a:lnTo>
                  <a:pt x="74942" y="615018"/>
                </a:lnTo>
                <a:lnTo>
                  <a:pt x="71551" y="613246"/>
                </a:lnTo>
                <a:lnTo>
                  <a:pt x="68021" y="612065"/>
                </a:lnTo>
                <a:lnTo>
                  <a:pt x="57150" y="60970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2"/>
          <p:cNvSpPr/>
          <p:nvPr/>
        </p:nvSpPr>
        <p:spPr>
          <a:xfrm>
            <a:off x="1714500" y="3051996"/>
            <a:ext cx="228601" cy="201667"/>
          </a:xfrm>
          <a:custGeom>
            <a:avLst/>
            <a:gdLst/>
            <a:ahLst/>
            <a:cxnLst/>
            <a:rect l="0" t="0" r="0" b="0"/>
            <a:pathLst>
              <a:path w="228601" h="201667">
                <a:moveTo>
                  <a:pt x="0" y="79823"/>
                </a:moveTo>
                <a:lnTo>
                  <a:pt x="0" y="61620"/>
                </a:lnTo>
                <a:lnTo>
                  <a:pt x="1270" y="54988"/>
                </a:lnTo>
                <a:lnTo>
                  <a:pt x="3386" y="49296"/>
                </a:lnTo>
                <a:lnTo>
                  <a:pt x="6067" y="44232"/>
                </a:lnTo>
                <a:lnTo>
                  <a:pt x="9125" y="39586"/>
                </a:lnTo>
                <a:lnTo>
                  <a:pt x="12433" y="35218"/>
                </a:lnTo>
                <a:lnTo>
                  <a:pt x="15909" y="31037"/>
                </a:lnTo>
                <a:lnTo>
                  <a:pt x="20766" y="28249"/>
                </a:lnTo>
                <a:lnTo>
                  <a:pt x="26544" y="26390"/>
                </a:lnTo>
                <a:lnTo>
                  <a:pt x="32936" y="25151"/>
                </a:lnTo>
                <a:lnTo>
                  <a:pt x="39737" y="23055"/>
                </a:lnTo>
                <a:lnTo>
                  <a:pt x="46811" y="20388"/>
                </a:lnTo>
                <a:lnTo>
                  <a:pt x="54067" y="17340"/>
                </a:lnTo>
                <a:lnTo>
                  <a:pt x="61445" y="14038"/>
                </a:lnTo>
                <a:lnTo>
                  <a:pt x="76415" y="6982"/>
                </a:lnTo>
                <a:lnTo>
                  <a:pt x="83963" y="4593"/>
                </a:lnTo>
                <a:lnTo>
                  <a:pt x="91536" y="3000"/>
                </a:lnTo>
                <a:lnTo>
                  <a:pt x="99123" y="1938"/>
                </a:lnTo>
                <a:lnTo>
                  <a:pt x="109262" y="1230"/>
                </a:lnTo>
                <a:lnTo>
                  <a:pt x="121101" y="758"/>
                </a:lnTo>
                <a:lnTo>
                  <a:pt x="158648" y="93"/>
                </a:lnTo>
                <a:lnTo>
                  <a:pt x="170535" y="0"/>
                </a:lnTo>
                <a:lnTo>
                  <a:pt x="179730" y="1208"/>
                </a:lnTo>
                <a:lnTo>
                  <a:pt x="187130" y="3283"/>
                </a:lnTo>
                <a:lnTo>
                  <a:pt x="193333" y="5937"/>
                </a:lnTo>
                <a:lnTo>
                  <a:pt x="198739" y="8975"/>
                </a:lnTo>
                <a:lnTo>
                  <a:pt x="203612" y="12271"/>
                </a:lnTo>
                <a:lnTo>
                  <a:pt x="208131" y="15739"/>
                </a:lnTo>
                <a:lnTo>
                  <a:pt x="211144" y="19320"/>
                </a:lnTo>
                <a:lnTo>
                  <a:pt x="213153" y="22978"/>
                </a:lnTo>
                <a:lnTo>
                  <a:pt x="214491" y="26687"/>
                </a:lnTo>
                <a:lnTo>
                  <a:pt x="215384" y="31699"/>
                </a:lnTo>
                <a:lnTo>
                  <a:pt x="215979" y="37580"/>
                </a:lnTo>
                <a:lnTo>
                  <a:pt x="216376" y="44041"/>
                </a:lnTo>
                <a:lnTo>
                  <a:pt x="216817" y="57994"/>
                </a:lnTo>
                <a:lnTo>
                  <a:pt x="216935" y="65270"/>
                </a:lnTo>
                <a:lnTo>
                  <a:pt x="215743" y="71392"/>
                </a:lnTo>
                <a:lnTo>
                  <a:pt x="213679" y="76742"/>
                </a:lnTo>
                <a:lnTo>
                  <a:pt x="211032" y="81579"/>
                </a:lnTo>
                <a:lnTo>
                  <a:pt x="205458" y="89884"/>
                </a:lnTo>
                <a:lnTo>
                  <a:pt x="189104" y="112658"/>
                </a:lnTo>
                <a:lnTo>
                  <a:pt x="180679" y="123303"/>
                </a:lnTo>
                <a:lnTo>
                  <a:pt x="172523" y="132940"/>
                </a:lnTo>
                <a:lnTo>
                  <a:pt x="164545" y="141904"/>
                </a:lnTo>
                <a:lnTo>
                  <a:pt x="156687" y="149151"/>
                </a:lnTo>
                <a:lnTo>
                  <a:pt x="148908" y="155252"/>
                </a:lnTo>
                <a:lnTo>
                  <a:pt x="141182" y="160589"/>
                </a:lnTo>
                <a:lnTo>
                  <a:pt x="134761" y="165417"/>
                </a:lnTo>
                <a:lnTo>
                  <a:pt x="129210" y="169906"/>
                </a:lnTo>
                <a:lnTo>
                  <a:pt x="124240" y="174168"/>
                </a:lnTo>
                <a:lnTo>
                  <a:pt x="118387" y="179550"/>
                </a:lnTo>
                <a:lnTo>
                  <a:pt x="105109" y="192303"/>
                </a:lnTo>
                <a:lnTo>
                  <a:pt x="101823" y="196720"/>
                </a:lnTo>
                <a:lnTo>
                  <a:pt x="100902" y="199664"/>
                </a:lnTo>
                <a:lnTo>
                  <a:pt x="101558" y="201627"/>
                </a:lnTo>
                <a:lnTo>
                  <a:pt x="107075" y="201666"/>
                </a:lnTo>
                <a:lnTo>
                  <a:pt x="115833" y="200422"/>
                </a:lnTo>
                <a:lnTo>
                  <a:pt x="126752" y="198323"/>
                </a:lnTo>
                <a:lnTo>
                  <a:pt x="136571" y="196923"/>
                </a:lnTo>
                <a:lnTo>
                  <a:pt x="145657" y="195990"/>
                </a:lnTo>
                <a:lnTo>
                  <a:pt x="228600" y="1941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3"/>
          <p:cNvSpPr/>
          <p:nvPr/>
        </p:nvSpPr>
        <p:spPr>
          <a:xfrm>
            <a:off x="2068830" y="3246119"/>
            <a:ext cx="171451" cy="68582"/>
          </a:xfrm>
          <a:custGeom>
            <a:avLst/>
            <a:gdLst/>
            <a:ahLst/>
            <a:cxnLst/>
            <a:rect l="0" t="0" r="0" b="0"/>
            <a:pathLst>
              <a:path w="171451" h="68582">
                <a:moveTo>
                  <a:pt x="0" y="68581"/>
                </a:moveTo>
                <a:lnTo>
                  <a:pt x="6067" y="56445"/>
                </a:lnTo>
                <a:lnTo>
                  <a:pt x="9125" y="51600"/>
                </a:lnTo>
                <a:lnTo>
                  <a:pt x="12433" y="47100"/>
                </a:lnTo>
                <a:lnTo>
                  <a:pt x="15909" y="42830"/>
                </a:lnTo>
                <a:lnTo>
                  <a:pt x="20766" y="38714"/>
                </a:lnTo>
                <a:lnTo>
                  <a:pt x="26544" y="34699"/>
                </a:lnTo>
                <a:lnTo>
                  <a:pt x="32936" y="30753"/>
                </a:lnTo>
                <a:lnTo>
                  <a:pt x="39737" y="28122"/>
                </a:lnTo>
                <a:lnTo>
                  <a:pt x="46811" y="26368"/>
                </a:lnTo>
                <a:lnTo>
                  <a:pt x="54067" y="25199"/>
                </a:lnTo>
                <a:lnTo>
                  <a:pt x="61445" y="23150"/>
                </a:lnTo>
                <a:lnTo>
                  <a:pt x="68903" y="20513"/>
                </a:lnTo>
                <a:lnTo>
                  <a:pt x="76415" y="17486"/>
                </a:lnTo>
                <a:lnTo>
                  <a:pt x="83963" y="15467"/>
                </a:lnTo>
                <a:lnTo>
                  <a:pt x="91536" y="14121"/>
                </a:lnTo>
                <a:lnTo>
                  <a:pt x="99123" y="13225"/>
                </a:lnTo>
                <a:lnTo>
                  <a:pt x="106722" y="12627"/>
                </a:lnTo>
                <a:lnTo>
                  <a:pt x="114328" y="12228"/>
                </a:lnTo>
                <a:lnTo>
                  <a:pt x="121938" y="11962"/>
                </a:lnTo>
                <a:lnTo>
                  <a:pt x="129552" y="10515"/>
                </a:lnTo>
                <a:lnTo>
                  <a:pt x="137168" y="8280"/>
                </a:lnTo>
                <a:lnTo>
                  <a:pt x="144785" y="5520"/>
                </a:lnTo>
                <a:lnTo>
                  <a:pt x="151133" y="3680"/>
                </a:lnTo>
                <a:lnTo>
                  <a:pt x="156635" y="245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4"/>
          <p:cNvSpPr/>
          <p:nvPr/>
        </p:nvSpPr>
        <p:spPr>
          <a:xfrm>
            <a:off x="2034540" y="3326129"/>
            <a:ext cx="205741" cy="102872"/>
          </a:xfrm>
          <a:custGeom>
            <a:avLst/>
            <a:gdLst/>
            <a:ahLst/>
            <a:cxnLst/>
            <a:rect l="0" t="0" r="0" b="0"/>
            <a:pathLst>
              <a:path w="205741" h="102872">
                <a:moveTo>
                  <a:pt x="0" y="102871"/>
                </a:moveTo>
                <a:lnTo>
                  <a:pt x="6067" y="90735"/>
                </a:lnTo>
                <a:lnTo>
                  <a:pt x="10395" y="85890"/>
                </a:lnTo>
                <a:lnTo>
                  <a:pt x="15820" y="81390"/>
                </a:lnTo>
                <a:lnTo>
                  <a:pt x="21976" y="77120"/>
                </a:lnTo>
                <a:lnTo>
                  <a:pt x="28621" y="71734"/>
                </a:lnTo>
                <a:lnTo>
                  <a:pt x="35590" y="65603"/>
                </a:lnTo>
                <a:lnTo>
                  <a:pt x="42777" y="58975"/>
                </a:lnTo>
                <a:lnTo>
                  <a:pt x="51378" y="53287"/>
                </a:lnTo>
                <a:lnTo>
                  <a:pt x="60922" y="48225"/>
                </a:lnTo>
                <a:lnTo>
                  <a:pt x="71094" y="43580"/>
                </a:lnTo>
                <a:lnTo>
                  <a:pt x="81686" y="39214"/>
                </a:lnTo>
                <a:lnTo>
                  <a:pt x="92557" y="35032"/>
                </a:lnTo>
                <a:lnTo>
                  <a:pt x="114796" y="27000"/>
                </a:lnTo>
                <a:lnTo>
                  <a:pt x="137380" y="19197"/>
                </a:lnTo>
                <a:lnTo>
                  <a:pt x="147467" y="15338"/>
                </a:lnTo>
                <a:lnTo>
                  <a:pt x="156731" y="11495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5"/>
          <p:cNvSpPr/>
          <p:nvPr/>
        </p:nvSpPr>
        <p:spPr>
          <a:xfrm>
            <a:off x="2413846" y="3063239"/>
            <a:ext cx="53434" cy="514351"/>
          </a:xfrm>
          <a:custGeom>
            <a:avLst/>
            <a:gdLst/>
            <a:ahLst/>
            <a:cxnLst/>
            <a:rect l="0" t="0" r="0" b="0"/>
            <a:pathLst>
              <a:path w="53434" h="514351">
                <a:moveTo>
                  <a:pt x="32174" y="0"/>
                </a:moveTo>
                <a:lnTo>
                  <a:pt x="38241" y="12136"/>
                </a:lnTo>
                <a:lnTo>
                  <a:pt x="40029" y="18251"/>
                </a:lnTo>
                <a:lnTo>
                  <a:pt x="41221" y="24868"/>
                </a:lnTo>
                <a:lnTo>
                  <a:pt x="42544" y="40263"/>
                </a:lnTo>
                <a:lnTo>
                  <a:pt x="43133" y="59805"/>
                </a:lnTo>
                <a:lnTo>
                  <a:pt x="43464" y="86159"/>
                </a:lnTo>
                <a:lnTo>
                  <a:pt x="44781" y="94270"/>
                </a:lnTo>
                <a:lnTo>
                  <a:pt x="46928" y="102216"/>
                </a:lnTo>
                <a:lnTo>
                  <a:pt x="49630" y="110055"/>
                </a:lnTo>
                <a:lnTo>
                  <a:pt x="51431" y="117820"/>
                </a:lnTo>
                <a:lnTo>
                  <a:pt x="52632" y="125537"/>
                </a:lnTo>
                <a:lnTo>
                  <a:pt x="53433" y="133221"/>
                </a:lnTo>
                <a:lnTo>
                  <a:pt x="52696" y="144694"/>
                </a:lnTo>
                <a:lnTo>
                  <a:pt x="50935" y="158693"/>
                </a:lnTo>
                <a:lnTo>
                  <a:pt x="48492" y="174376"/>
                </a:lnTo>
                <a:lnTo>
                  <a:pt x="25664" y="336542"/>
                </a:lnTo>
                <a:lnTo>
                  <a:pt x="24024" y="351362"/>
                </a:lnTo>
                <a:lnTo>
                  <a:pt x="22930" y="363781"/>
                </a:lnTo>
                <a:lnTo>
                  <a:pt x="20931" y="375871"/>
                </a:lnTo>
                <a:lnTo>
                  <a:pt x="18329" y="387741"/>
                </a:lnTo>
                <a:lnTo>
                  <a:pt x="15324" y="399464"/>
                </a:lnTo>
                <a:lnTo>
                  <a:pt x="12050" y="416169"/>
                </a:lnTo>
                <a:lnTo>
                  <a:pt x="0" y="489741"/>
                </a:lnTo>
                <a:lnTo>
                  <a:pt x="564" y="495404"/>
                </a:lnTo>
                <a:lnTo>
                  <a:pt x="2211" y="500450"/>
                </a:lnTo>
                <a:lnTo>
                  <a:pt x="9314" y="5143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6"/>
          <p:cNvSpPr/>
          <p:nvPr/>
        </p:nvSpPr>
        <p:spPr>
          <a:xfrm>
            <a:off x="2538082" y="3086100"/>
            <a:ext cx="193689" cy="228601"/>
          </a:xfrm>
          <a:custGeom>
            <a:avLst/>
            <a:gdLst/>
            <a:ahLst/>
            <a:cxnLst/>
            <a:rect l="0" t="0" r="0" b="0"/>
            <a:pathLst>
              <a:path w="193689" h="228601">
                <a:moveTo>
                  <a:pt x="33668" y="0"/>
                </a:moveTo>
                <a:lnTo>
                  <a:pt x="33668" y="48844"/>
                </a:lnTo>
                <a:lnTo>
                  <a:pt x="32397" y="57963"/>
                </a:lnTo>
                <a:lnTo>
                  <a:pt x="30281" y="66582"/>
                </a:lnTo>
                <a:lnTo>
                  <a:pt x="27600" y="74868"/>
                </a:lnTo>
                <a:lnTo>
                  <a:pt x="25812" y="82931"/>
                </a:lnTo>
                <a:lnTo>
                  <a:pt x="24621" y="90847"/>
                </a:lnTo>
                <a:lnTo>
                  <a:pt x="23826" y="98665"/>
                </a:lnTo>
                <a:lnTo>
                  <a:pt x="22027" y="105147"/>
                </a:lnTo>
                <a:lnTo>
                  <a:pt x="19557" y="110737"/>
                </a:lnTo>
                <a:lnTo>
                  <a:pt x="16641" y="115735"/>
                </a:lnTo>
                <a:lnTo>
                  <a:pt x="13426" y="124147"/>
                </a:lnTo>
                <a:lnTo>
                  <a:pt x="10013" y="134834"/>
                </a:lnTo>
                <a:lnTo>
                  <a:pt x="6468" y="147039"/>
                </a:lnTo>
                <a:lnTo>
                  <a:pt x="4105" y="157716"/>
                </a:lnTo>
                <a:lnTo>
                  <a:pt x="2529" y="167374"/>
                </a:lnTo>
                <a:lnTo>
                  <a:pt x="1478" y="176352"/>
                </a:lnTo>
                <a:lnTo>
                  <a:pt x="778" y="183608"/>
                </a:lnTo>
                <a:lnTo>
                  <a:pt x="311" y="189715"/>
                </a:lnTo>
                <a:lnTo>
                  <a:pt x="0" y="195057"/>
                </a:lnTo>
                <a:lnTo>
                  <a:pt x="1063" y="199888"/>
                </a:lnTo>
                <a:lnTo>
                  <a:pt x="3041" y="204378"/>
                </a:lnTo>
                <a:lnTo>
                  <a:pt x="5630" y="208642"/>
                </a:lnTo>
                <a:lnTo>
                  <a:pt x="9896" y="211484"/>
                </a:lnTo>
                <a:lnTo>
                  <a:pt x="15280" y="213379"/>
                </a:lnTo>
                <a:lnTo>
                  <a:pt x="21409" y="214643"/>
                </a:lnTo>
                <a:lnTo>
                  <a:pt x="26765" y="215485"/>
                </a:lnTo>
                <a:lnTo>
                  <a:pt x="31606" y="216046"/>
                </a:lnTo>
                <a:lnTo>
                  <a:pt x="36103" y="216421"/>
                </a:lnTo>
                <a:lnTo>
                  <a:pt x="40371" y="217940"/>
                </a:lnTo>
                <a:lnTo>
                  <a:pt x="44487" y="220223"/>
                </a:lnTo>
                <a:lnTo>
                  <a:pt x="48501" y="223016"/>
                </a:lnTo>
                <a:lnTo>
                  <a:pt x="52446" y="224877"/>
                </a:lnTo>
                <a:lnTo>
                  <a:pt x="56347" y="226117"/>
                </a:lnTo>
                <a:lnTo>
                  <a:pt x="60217" y="226945"/>
                </a:lnTo>
                <a:lnTo>
                  <a:pt x="66607" y="227496"/>
                </a:lnTo>
                <a:lnTo>
                  <a:pt x="74677" y="227864"/>
                </a:lnTo>
                <a:lnTo>
                  <a:pt x="96344" y="228272"/>
                </a:lnTo>
                <a:lnTo>
                  <a:pt x="193688" y="2286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7"/>
          <p:cNvSpPr/>
          <p:nvPr/>
        </p:nvSpPr>
        <p:spPr>
          <a:xfrm>
            <a:off x="2663189" y="3108959"/>
            <a:ext cx="44133" cy="491492"/>
          </a:xfrm>
          <a:custGeom>
            <a:avLst/>
            <a:gdLst/>
            <a:ahLst/>
            <a:cxnLst/>
            <a:rect l="0" t="0" r="0" b="0"/>
            <a:pathLst>
              <a:path w="44133" h="491492">
                <a:moveTo>
                  <a:pt x="34291" y="0"/>
                </a:moveTo>
                <a:lnTo>
                  <a:pt x="40358" y="18204"/>
                </a:lnTo>
                <a:lnTo>
                  <a:pt x="42146" y="26106"/>
                </a:lnTo>
                <a:lnTo>
                  <a:pt x="43337" y="33914"/>
                </a:lnTo>
                <a:lnTo>
                  <a:pt x="44132" y="41659"/>
                </a:lnTo>
                <a:lnTo>
                  <a:pt x="43391" y="55713"/>
                </a:lnTo>
                <a:lnTo>
                  <a:pt x="41628" y="73972"/>
                </a:lnTo>
                <a:lnTo>
                  <a:pt x="39182" y="95035"/>
                </a:lnTo>
                <a:lnTo>
                  <a:pt x="37552" y="112887"/>
                </a:lnTo>
                <a:lnTo>
                  <a:pt x="36465" y="128598"/>
                </a:lnTo>
                <a:lnTo>
                  <a:pt x="35740" y="142882"/>
                </a:lnTo>
                <a:lnTo>
                  <a:pt x="34935" y="175687"/>
                </a:lnTo>
                <a:lnTo>
                  <a:pt x="34328" y="263389"/>
                </a:lnTo>
                <a:lnTo>
                  <a:pt x="33046" y="274653"/>
                </a:lnTo>
                <a:lnTo>
                  <a:pt x="30921" y="285972"/>
                </a:lnTo>
                <a:lnTo>
                  <a:pt x="28234" y="297328"/>
                </a:lnTo>
                <a:lnTo>
                  <a:pt x="26443" y="307439"/>
                </a:lnTo>
                <a:lnTo>
                  <a:pt x="25249" y="316719"/>
                </a:lnTo>
                <a:lnTo>
                  <a:pt x="24453" y="325446"/>
                </a:lnTo>
                <a:lnTo>
                  <a:pt x="22652" y="337615"/>
                </a:lnTo>
                <a:lnTo>
                  <a:pt x="17265" y="368068"/>
                </a:lnTo>
                <a:lnTo>
                  <a:pt x="14050" y="381269"/>
                </a:lnTo>
                <a:lnTo>
                  <a:pt x="10637" y="392609"/>
                </a:lnTo>
                <a:lnTo>
                  <a:pt x="7092" y="402710"/>
                </a:lnTo>
                <a:lnTo>
                  <a:pt x="4728" y="413253"/>
                </a:lnTo>
                <a:lnTo>
                  <a:pt x="3152" y="424092"/>
                </a:lnTo>
                <a:lnTo>
                  <a:pt x="2101" y="435128"/>
                </a:lnTo>
                <a:lnTo>
                  <a:pt x="1401" y="445026"/>
                </a:lnTo>
                <a:lnTo>
                  <a:pt x="934" y="454164"/>
                </a:lnTo>
                <a:lnTo>
                  <a:pt x="277" y="472387"/>
                </a:lnTo>
                <a:lnTo>
                  <a:pt x="0" y="4914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8"/>
          <p:cNvSpPr/>
          <p:nvPr/>
        </p:nvSpPr>
        <p:spPr>
          <a:xfrm>
            <a:off x="2754782" y="3074669"/>
            <a:ext cx="251308" cy="228600"/>
          </a:xfrm>
          <a:custGeom>
            <a:avLst/>
            <a:gdLst/>
            <a:ahLst/>
            <a:cxnLst/>
            <a:rect l="0" t="0" r="0" b="0"/>
            <a:pathLst>
              <a:path w="251308" h="228600">
                <a:moveTo>
                  <a:pt x="56998" y="0"/>
                </a:moveTo>
                <a:lnTo>
                  <a:pt x="50930" y="0"/>
                </a:lnTo>
                <a:lnTo>
                  <a:pt x="49142" y="1270"/>
                </a:lnTo>
                <a:lnTo>
                  <a:pt x="47951" y="3387"/>
                </a:lnTo>
                <a:lnTo>
                  <a:pt x="47156" y="6068"/>
                </a:lnTo>
                <a:lnTo>
                  <a:pt x="46627" y="11666"/>
                </a:lnTo>
                <a:lnTo>
                  <a:pt x="46274" y="19207"/>
                </a:lnTo>
                <a:lnTo>
                  <a:pt x="46038" y="28045"/>
                </a:lnTo>
                <a:lnTo>
                  <a:pt x="44611" y="36477"/>
                </a:lnTo>
                <a:lnTo>
                  <a:pt x="42390" y="44638"/>
                </a:lnTo>
                <a:lnTo>
                  <a:pt x="39639" y="52619"/>
                </a:lnTo>
                <a:lnTo>
                  <a:pt x="37805" y="59210"/>
                </a:lnTo>
                <a:lnTo>
                  <a:pt x="36583" y="64873"/>
                </a:lnTo>
                <a:lnTo>
                  <a:pt x="35768" y="69919"/>
                </a:lnTo>
                <a:lnTo>
                  <a:pt x="33954" y="75823"/>
                </a:lnTo>
                <a:lnTo>
                  <a:pt x="31475" y="82299"/>
                </a:lnTo>
                <a:lnTo>
                  <a:pt x="28553" y="89156"/>
                </a:lnTo>
                <a:lnTo>
                  <a:pt x="26604" y="94997"/>
                </a:lnTo>
                <a:lnTo>
                  <a:pt x="25306" y="100162"/>
                </a:lnTo>
                <a:lnTo>
                  <a:pt x="24440" y="104875"/>
                </a:lnTo>
                <a:lnTo>
                  <a:pt x="23862" y="109287"/>
                </a:lnTo>
                <a:lnTo>
                  <a:pt x="23477" y="113498"/>
                </a:lnTo>
                <a:lnTo>
                  <a:pt x="23221" y="117575"/>
                </a:lnTo>
                <a:lnTo>
                  <a:pt x="21780" y="122834"/>
                </a:lnTo>
                <a:lnTo>
                  <a:pt x="19549" y="128880"/>
                </a:lnTo>
                <a:lnTo>
                  <a:pt x="16792" y="135450"/>
                </a:lnTo>
                <a:lnTo>
                  <a:pt x="14954" y="141100"/>
                </a:lnTo>
                <a:lnTo>
                  <a:pt x="13728" y="146137"/>
                </a:lnTo>
                <a:lnTo>
                  <a:pt x="12911" y="150765"/>
                </a:lnTo>
                <a:lnTo>
                  <a:pt x="8617" y="169453"/>
                </a:lnTo>
                <a:lnTo>
                  <a:pt x="5694" y="181549"/>
                </a:lnTo>
                <a:lnTo>
                  <a:pt x="3745" y="190883"/>
                </a:lnTo>
                <a:lnTo>
                  <a:pt x="2446" y="198376"/>
                </a:lnTo>
                <a:lnTo>
                  <a:pt x="1580" y="204640"/>
                </a:lnTo>
                <a:lnTo>
                  <a:pt x="1002" y="210087"/>
                </a:lnTo>
                <a:lnTo>
                  <a:pt x="617" y="214988"/>
                </a:lnTo>
                <a:lnTo>
                  <a:pt x="0" y="225912"/>
                </a:lnTo>
                <a:lnTo>
                  <a:pt x="2489" y="226808"/>
                </a:lnTo>
                <a:lnTo>
                  <a:pt x="6688" y="227405"/>
                </a:lnTo>
                <a:lnTo>
                  <a:pt x="19543" y="228364"/>
                </a:lnTo>
                <a:lnTo>
                  <a:pt x="52818" y="228569"/>
                </a:lnTo>
                <a:lnTo>
                  <a:pt x="177398" y="228599"/>
                </a:lnTo>
                <a:lnTo>
                  <a:pt x="198224" y="227329"/>
                </a:lnTo>
                <a:lnTo>
                  <a:pt x="212109" y="225213"/>
                </a:lnTo>
                <a:lnTo>
                  <a:pt x="221365" y="222532"/>
                </a:lnTo>
                <a:lnTo>
                  <a:pt x="228806" y="220745"/>
                </a:lnTo>
                <a:lnTo>
                  <a:pt x="235036" y="219553"/>
                </a:lnTo>
                <a:lnTo>
                  <a:pt x="251307" y="2171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9"/>
          <p:cNvSpPr/>
          <p:nvPr/>
        </p:nvSpPr>
        <p:spPr>
          <a:xfrm>
            <a:off x="2891789" y="3063239"/>
            <a:ext cx="34111" cy="571501"/>
          </a:xfrm>
          <a:custGeom>
            <a:avLst/>
            <a:gdLst/>
            <a:ahLst/>
            <a:cxnLst/>
            <a:rect l="0" t="0" r="0" b="0"/>
            <a:pathLst>
              <a:path w="34111" h="571501">
                <a:moveTo>
                  <a:pt x="11431" y="0"/>
                </a:moveTo>
                <a:lnTo>
                  <a:pt x="11431" y="18204"/>
                </a:lnTo>
                <a:lnTo>
                  <a:pt x="12701" y="29916"/>
                </a:lnTo>
                <a:lnTo>
                  <a:pt x="14817" y="44074"/>
                </a:lnTo>
                <a:lnTo>
                  <a:pt x="17498" y="59863"/>
                </a:lnTo>
                <a:lnTo>
                  <a:pt x="20556" y="72929"/>
                </a:lnTo>
                <a:lnTo>
                  <a:pt x="23864" y="84179"/>
                </a:lnTo>
                <a:lnTo>
                  <a:pt x="27340" y="94220"/>
                </a:lnTo>
                <a:lnTo>
                  <a:pt x="29657" y="104723"/>
                </a:lnTo>
                <a:lnTo>
                  <a:pt x="31201" y="115536"/>
                </a:lnTo>
                <a:lnTo>
                  <a:pt x="32231" y="126554"/>
                </a:lnTo>
                <a:lnTo>
                  <a:pt x="32918" y="137709"/>
                </a:lnTo>
                <a:lnTo>
                  <a:pt x="33680" y="160265"/>
                </a:lnTo>
                <a:lnTo>
                  <a:pt x="34110" y="194383"/>
                </a:lnTo>
                <a:lnTo>
                  <a:pt x="32900" y="214679"/>
                </a:lnTo>
                <a:lnTo>
                  <a:pt x="28169" y="271096"/>
                </a:lnTo>
                <a:lnTo>
                  <a:pt x="26400" y="298841"/>
                </a:lnTo>
                <a:lnTo>
                  <a:pt x="24433" y="349988"/>
                </a:lnTo>
                <a:lnTo>
                  <a:pt x="23327" y="403421"/>
                </a:lnTo>
                <a:lnTo>
                  <a:pt x="22999" y="443383"/>
                </a:lnTo>
                <a:lnTo>
                  <a:pt x="21683" y="454338"/>
                </a:lnTo>
                <a:lnTo>
                  <a:pt x="19535" y="464182"/>
                </a:lnTo>
                <a:lnTo>
                  <a:pt x="16834" y="473285"/>
                </a:lnTo>
                <a:lnTo>
                  <a:pt x="15033" y="484433"/>
                </a:lnTo>
                <a:lnTo>
                  <a:pt x="13832" y="496946"/>
                </a:lnTo>
                <a:lnTo>
                  <a:pt x="13031" y="510367"/>
                </a:lnTo>
                <a:lnTo>
                  <a:pt x="11228" y="521855"/>
                </a:lnTo>
                <a:lnTo>
                  <a:pt x="8756" y="532053"/>
                </a:lnTo>
                <a:lnTo>
                  <a:pt x="2595" y="551769"/>
                </a:lnTo>
                <a:lnTo>
                  <a:pt x="0" y="5715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0"/>
          <p:cNvSpPr/>
          <p:nvPr/>
        </p:nvSpPr>
        <p:spPr>
          <a:xfrm>
            <a:off x="168173" y="3977639"/>
            <a:ext cx="209018" cy="137162"/>
          </a:xfrm>
          <a:custGeom>
            <a:avLst/>
            <a:gdLst/>
            <a:ahLst/>
            <a:cxnLst/>
            <a:rect l="0" t="0" r="0" b="0"/>
            <a:pathLst>
              <a:path w="209018" h="137162">
                <a:moveTo>
                  <a:pt x="14707" y="137161"/>
                </a:moveTo>
                <a:lnTo>
                  <a:pt x="2571" y="137161"/>
                </a:lnTo>
                <a:lnTo>
                  <a:pt x="266" y="135890"/>
                </a:lnTo>
                <a:lnTo>
                  <a:pt x="0" y="133774"/>
                </a:lnTo>
                <a:lnTo>
                  <a:pt x="1092" y="131093"/>
                </a:lnTo>
                <a:lnTo>
                  <a:pt x="3090" y="129305"/>
                </a:lnTo>
                <a:lnTo>
                  <a:pt x="5692" y="128113"/>
                </a:lnTo>
                <a:lnTo>
                  <a:pt x="8697" y="127319"/>
                </a:lnTo>
                <a:lnTo>
                  <a:pt x="15780" y="122980"/>
                </a:lnTo>
                <a:lnTo>
                  <a:pt x="25582" y="116277"/>
                </a:lnTo>
                <a:lnTo>
                  <a:pt x="37197" y="107998"/>
                </a:lnTo>
                <a:lnTo>
                  <a:pt x="47480" y="101209"/>
                </a:lnTo>
                <a:lnTo>
                  <a:pt x="56876" y="95413"/>
                </a:lnTo>
                <a:lnTo>
                  <a:pt x="65679" y="90278"/>
                </a:lnTo>
                <a:lnTo>
                  <a:pt x="82234" y="81187"/>
                </a:lnTo>
                <a:lnTo>
                  <a:pt x="90205" y="76985"/>
                </a:lnTo>
                <a:lnTo>
                  <a:pt x="100599" y="70373"/>
                </a:lnTo>
                <a:lnTo>
                  <a:pt x="112608" y="62156"/>
                </a:lnTo>
                <a:lnTo>
                  <a:pt x="125694" y="52868"/>
                </a:lnTo>
                <a:lnTo>
                  <a:pt x="139498" y="44135"/>
                </a:lnTo>
                <a:lnTo>
                  <a:pt x="153781" y="35774"/>
                </a:lnTo>
                <a:lnTo>
                  <a:pt x="168383" y="27659"/>
                </a:lnTo>
                <a:lnTo>
                  <a:pt x="179388" y="20980"/>
                </a:lnTo>
                <a:lnTo>
                  <a:pt x="187994" y="15257"/>
                </a:lnTo>
                <a:lnTo>
                  <a:pt x="20901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1"/>
          <p:cNvSpPr/>
          <p:nvPr/>
        </p:nvSpPr>
        <p:spPr>
          <a:xfrm>
            <a:off x="480060" y="3749099"/>
            <a:ext cx="248965" cy="389186"/>
          </a:xfrm>
          <a:custGeom>
            <a:avLst/>
            <a:gdLst/>
            <a:ahLst/>
            <a:cxnLst/>
            <a:rect l="0" t="0" r="0" b="0"/>
            <a:pathLst>
              <a:path w="248965" h="389186">
                <a:moveTo>
                  <a:pt x="0" y="79951"/>
                </a:moveTo>
                <a:lnTo>
                  <a:pt x="6067" y="61747"/>
                </a:lnTo>
                <a:lnTo>
                  <a:pt x="10395" y="55115"/>
                </a:lnTo>
                <a:lnTo>
                  <a:pt x="15820" y="49423"/>
                </a:lnTo>
                <a:lnTo>
                  <a:pt x="21976" y="44359"/>
                </a:lnTo>
                <a:lnTo>
                  <a:pt x="29891" y="39713"/>
                </a:lnTo>
                <a:lnTo>
                  <a:pt x="38977" y="35345"/>
                </a:lnTo>
                <a:lnTo>
                  <a:pt x="48845" y="31164"/>
                </a:lnTo>
                <a:lnTo>
                  <a:pt x="66582" y="23131"/>
                </a:lnTo>
                <a:lnTo>
                  <a:pt x="90848" y="11468"/>
                </a:lnTo>
                <a:lnTo>
                  <a:pt x="98665" y="7626"/>
                </a:lnTo>
                <a:lnTo>
                  <a:pt x="106417" y="5064"/>
                </a:lnTo>
                <a:lnTo>
                  <a:pt x="114124" y="3356"/>
                </a:lnTo>
                <a:lnTo>
                  <a:pt x="121803" y="2218"/>
                </a:lnTo>
                <a:lnTo>
                  <a:pt x="129462" y="1458"/>
                </a:lnTo>
                <a:lnTo>
                  <a:pt x="137108" y="952"/>
                </a:lnTo>
                <a:lnTo>
                  <a:pt x="144745" y="615"/>
                </a:lnTo>
                <a:lnTo>
                  <a:pt x="160004" y="240"/>
                </a:lnTo>
                <a:lnTo>
                  <a:pt x="184429" y="0"/>
                </a:lnTo>
                <a:lnTo>
                  <a:pt x="188992" y="2520"/>
                </a:lnTo>
                <a:lnTo>
                  <a:pt x="193305" y="6740"/>
                </a:lnTo>
                <a:lnTo>
                  <a:pt x="200213" y="16933"/>
                </a:lnTo>
                <a:lnTo>
                  <a:pt x="203283" y="25696"/>
                </a:lnTo>
                <a:lnTo>
                  <a:pt x="204648" y="37211"/>
                </a:lnTo>
                <a:lnTo>
                  <a:pt x="205012" y="43837"/>
                </a:lnTo>
                <a:lnTo>
                  <a:pt x="203984" y="50795"/>
                </a:lnTo>
                <a:lnTo>
                  <a:pt x="202030" y="57974"/>
                </a:lnTo>
                <a:lnTo>
                  <a:pt x="199456" y="65299"/>
                </a:lnTo>
                <a:lnTo>
                  <a:pt x="193931" y="76533"/>
                </a:lnTo>
                <a:lnTo>
                  <a:pt x="186437" y="90372"/>
                </a:lnTo>
                <a:lnTo>
                  <a:pt x="177631" y="105949"/>
                </a:lnTo>
                <a:lnTo>
                  <a:pt x="169221" y="118872"/>
                </a:lnTo>
                <a:lnTo>
                  <a:pt x="161074" y="130028"/>
                </a:lnTo>
                <a:lnTo>
                  <a:pt x="153102" y="140006"/>
                </a:lnTo>
                <a:lnTo>
                  <a:pt x="146518" y="147927"/>
                </a:lnTo>
                <a:lnTo>
                  <a:pt x="140859" y="154479"/>
                </a:lnTo>
                <a:lnTo>
                  <a:pt x="135816" y="160116"/>
                </a:lnTo>
                <a:lnTo>
                  <a:pt x="123439" y="173153"/>
                </a:lnTo>
                <a:lnTo>
                  <a:pt x="116582" y="180185"/>
                </a:lnTo>
                <a:lnTo>
                  <a:pt x="114552" y="183604"/>
                </a:lnTo>
                <a:lnTo>
                  <a:pt x="115738" y="184613"/>
                </a:lnTo>
                <a:lnTo>
                  <a:pt x="119068" y="184015"/>
                </a:lnTo>
                <a:lnTo>
                  <a:pt x="123829" y="182347"/>
                </a:lnTo>
                <a:lnTo>
                  <a:pt x="129542" y="179965"/>
                </a:lnTo>
                <a:lnTo>
                  <a:pt x="135891" y="177107"/>
                </a:lnTo>
                <a:lnTo>
                  <a:pt x="142664" y="175201"/>
                </a:lnTo>
                <a:lnTo>
                  <a:pt x="149719" y="173931"/>
                </a:lnTo>
                <a:lnTo>
                  <a:pt x="156963" y="173084"/>
                </a:lnTo>
                <a:lnTo>
                  <a:pt x="165602" y="171250"/>
                </a:lnTo>
                <a:lnTo>
                  <a:pt x="175171" y="168756"/>
                </a:lnTo>
                <a:lnTo>
                  <a:pt x="185361" y="165824"/>
                </a:lnTo>
                <a:lnTo>
                  <a:pt x="194694" y="163870"/>
                </a:lnTo>
                <a:lnTo>
                  <a:pt x="203456" y="162567"/>
                </a:lnTo>
                <a:lnTo>
                  <a:pt x="211837" y="161698"/>
                </a:lnTo>
                <a:lnTo>
                  <a:pt x="218694" y="162389"/>
                </a:lnTo>
                <a:lnTo>
                  <a:pt x="224536" y="164119"/>
                </a:lnTo>
                <a:lnTo>
                  <a:pt x="229701" y="166543"/>
                </a:lnTo>
                <a:lnTo>
                  <a:pt x="234414" y="169429"/>
                </a:lnTo>
                <a:lnTo>
                  <a:pt x="238826" y="172623"/>
                </a:lnTo>
                <a:lnTo>
                  <a:pt x="243037" y="176022"/>
                </a:lnTo>
                <a:lnTo>
                  <a:pt x="245845" y="179558"/>
                </a:lnTo>
                <a:lnTo>
                  <a:pt x="247716" y="183186"/>
                </a:lnTo>
                <a:lnTo>
                  <a:pt x="248964" y="186874"/>
                </a:lnTo>
                <a:lnTo>
                  <a:pt x="248526" y="191873"/>
                </a:lnTo>
                <a:lnTo>
                  <a:pt x="246964" y="197745"/>
                </a:lnTo>
                <a:lnTo>
                  <a:pt x="244652" y="204200"/>
                </a:lnTo>
                <a:lnTo>
                  <a:pt x="243111" y="211044"/>
                </a:lnTo>
                <a:lnTo>
                  <a:pt x="242084" y="218146"/>
                </a:lnTo>
                <a:lnTo>
                  <a:pt x="241399" y="225421"/>
                </a:lnTo>
                <a:lnTo>
                  <a:pt x="238403" y="234081"/>
                </a:lnTo>
                <a:lnTo>
                  <a:pt x="233865" y="243664"/>
                </a:lnTo>
                <a:lnTo>
                  <a:pt x="228300" y="253863"/>
                </a:lnTo>
                <a:lnTo>
                  <a:pt x="222050" y="263202"/>
                </a:lnTo>
                <a:lnTo>
                  <a:pt x="215343" y="271968"/>
                </a:lnTo>
                <a:lnTo>
                  <a:pt x="208332" y="280352"/>
                </a:lnTo>
                <a:lnTo>
                  <a:pt x="199848" y="292292"/>
                </a:lnTo>
                <a:lnTo>
                  <a:pt x="190382" y="306601"/>
                </a:lnTo>
                <a:lnTo>
                  <a:pt x="180261" y="322491"/>
                </a:lnTo>
                <a:lnTo>
                  <a:pt x="169704" y="335624"/>
                </a:lnTo>
                <a:lnTo>
                  <a:pt x="158856" y="346920"/>
                </a:lnTo>
                <a:lnTo>
                  <a:pt x="137912" y="366243"/>
                </a:lnTo>
                <a:lnTo>
                  <a:pt x="120137" y="383299"/>
                </a:lnTo>
                <a:lnTo>
                  <a:pt x="114382" y="387593"/>
                </a:lnTo>
                <a:lnTo>
                  <a:pt x="110544" y="389185"/>
                </a:lnTo>
                <a:lnTo>
                  <a:pt x="102870" y="3885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2"/>
          <p:cNvSpPr/>
          <p:nvPr/>
        </p:nvSpPr>
        <p:spPr>
          <a:xfrm>
            <a:off x="800100" y="3794759"/>
            <a:ext cx="180909" cy="388621"/>
          </a:xfrm>
          <a:custGeom>
            <a:avLst/>
            <a:gdLst/>
            <a:ahLst/>
            <a:cxnLst/>
            <a:rect l="0" t="0" r="0" b="0"/>
            <a:pathLst>
              <a:path w="180909" h="388621">
                <a:moveTo>
                  <a:pt x="57150" y="0"/>
                </a:moveTo>
                <a:lnTo>
                  <a:pt x="57150" y="18204"/>
                </a:lnTo>
                <a:lnTo>
                  <a:pt x="55880" y="27376"/>
                </a:lnTo>
                <a:lnTo>
                  <a:pt x="53763" y="37301"/>
                </a:lnTo>
                <a:lnTo>
                  <a:pt x="51082" y="47728"/>
                </a:lnTo>
                <a:lnTo>
                  <a:pt x="48024" y="58489"/>
                </a:lnTo>
                <a:lnTo>
                  <a:pt x="41241" y="80605"/>
                </a:lnTo>
                <a:lnTo>
                  <a:pt x="37654" y="94377"/>
                </a:lnTo>
                <a:lnTo>
                  <a:pt x="30281" y="126612"/>
                </a:lnTo>
                <a:lnTo>
                  <a:pt x="26538" y="149178"/>
                </a:lnTo>
                <a:lnTo>
                  <a:pt x="18991" y="204732"/>
                </a:lnTo>
                <a:lnTo>
                  <a:pt x="16470" y="226658"/>
                </a:lnTo>
                <a:lnTo>
                  <a:pt x="14790" y="243815"/>
                </a:lnTo>
                <a:lnTo>
                  <a:pt x="13670" y="257794"/>
                </a:lnTo>
                <a:lnTo>
                  <a:pt x="12923" y="272193"/>
                </a:lnTo>
                <a:lnTo>
                  <a:pt x="12093" y="301738"/>
                </a:lnTo>
                <a:lnTo>
                  <a:pt x="11626" y="334796"/>
                </a:lnTo>
                <a:lnTo>
                  <a:pt x="12831" y="342578"/>
                </a:lnTo>
                <a:lnTo>
                  <a:pt x="17556" y="354610"/>
                </a:lnTo>
                <a:lnTo>
                  <a:pt x="20594" y="358327"/>
                </a:lnTo>
                <a:lnTo>
                  <a:pt x="23889" y="360805"/>
                </a:lnTo>
                <a:lnTo>
                  <a:pt x="27356" y="362457"/>
                </a:lnTo>
                <a:lnTo>
                  <a:pt x="30937" y="363558"/>
                </a:lnTo>
                <a:lnTo>
                  <a:pt x="34595" y="364292"/>
                </a:lnTo>
                <a:lnTo>
                  <a:pt x="38303" y="364782"/>
                </a:lnTo>
                <a:lnTo>
                  <a:pt x="42045" y="365108"/>
                </a:lnTo>
                <a:lnTo>
                  <a:pt x="45810" y="365325"/>
                </a:lnTo>
                <a:lnTo>
                  <a:pt x="49590" y="365471"/>
                </a:lnTo>
                <a:lnTo>
                  <a:pt x="54650" y="364297"/>
                </a:lnTo>
                <a:lnTo>
                  <a:pt x="60563" y="362245"/>
                </a:lnTo>
                <a:lnTo>
                  <a:pt x="67045" y="359607"/>
                </a:lnTo>
                <a:lnTo>
                  <a:pt x="72637" y="356578"/>
                </a:lnTo>
                <a:lnTo>
                  <a:pt x="77634" y="353289"/>
                </a:lnTo>
                <a:lnTo>
                  <a:pt x="82236" y="349826"/>
                </a:lnTo>
                <a:lnTo>
                  <a:pt x="87844" y="346248"/>
                </a:lnTo>
                <a:lnTo>
                  <a:pt x="94123" y="342592"/>
                </a:lnTo>
                <a:lnTo>
                  <a:pt x="100848" y="338885"/>
                </a:lnTo>
                <a:lnTo>
                  <a:pt x="106602" y="335143"/>
                </a:lnTo>
                <a:lnTo>
                  <a:pt x="111708" y="331379"/>
                </a:lnTo>
                <a:lnTo>
                  <a:pt x="116382" y="327600"/>
                </a:lnTo>
                <a:lnTo>
                  <a:pt x="122038" y="322540"/>
                </a:lnTo>
                <a:lnTo>
                  <a:pt x="135096" y="310145"/>
                </a:lnTo>
                <a:lnTo>
                  <a:pt x="156727" y="288886"/>
                </a:lnTo>
                <a:lnTo>
                  <a:pt x="161634" y="282761"/>
                </a:lnTo>
                <a:lnTo>
                  <a:pt x="167087" y="272568"/>
                </a:lnTo>
                <a:lnTo>
                  <a:pt x="169811" y="265532"/>
                </a:lnTo>
                <a:lnTo>
                  <a:pt x="176225" y="247555"/>
                </a:lnTo>
                <a:lnTo>
                  <a:pt x="178443" y="238697"/>
                </a:lnTo>
                <a:lnTo>
                  <a:pt x="179922" y="230251"/>
                </a:lnTo>
                <a:lnTo>
                  <a:pt x="180908" y="222081"/>
                </a:lnTo>
                <a:lnTo>
                  <a:pt x="180295" y="216634"/>
                </a:lnTo>
                <a:lnTo>
                  <a:pt x="178617" y="213003"/>
                </a:lnTo>
                <a:lnTo>
                  <a:pt x="176228" y="210582"/>
                </a:lnTo>
                <a:lnTo>
                  <a:pt x="172095" y="208968"/>
                </a:lnTo>
                <a:lnTo>
                  <a:pt x="166800" y="207892"/>
                </a:lnTo>
                <a:lnTo>
                  <a:pt x="160730" y="207175"/>
                </a:lnTo>
                <a:lnTo>
                  <a:pt x="155413" y="207967"/>
                </a:lnTo>
                <a:lnTo>
                  <a:pt x="150599" y="209765"/>
                </a:lnTo>
                <a:lnTo>
                  <a:pt x="146119" y="212233"/>
                </a:lnTo>
                <a:lnTo>
                  <a:pt x="140592" y="216419"/>
                </a:lnTo>
                <a:lnTo>
                  <a:pt x="134368" y="221750"/>
                </a:lnTo>
                <a:lnTo>
                  <a:pt x="127679" y="227843"/>
                </a:lnTo>
                <a:lnTo>
                  <a:pt x="106699" y="248161"/>
                </a:lnTo>
                <a:lnTo>
                  <a:pt x="51838" y="302597"/>
                </a:lnTo>
                <a:lnTo>
                  <a:pt x="40909" y="314761"/>
                </a:lnTo>
                <a:lnTo>
                  <a:pt x="32352" y="325411"/>
                </a:lnTo>
                <a:lnTo>
                  <a:pt x="25378" y="335051"/>
                </a:lnTo>
                <a:lnTo>
                  <a:pt x="19459" y="345287"/>
                </a:lnTo>
                <a:lnTo>
                  <a:pt x="14242" y="355922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3"/>
          <p:cNvSpPr/>
          <p:nvPr/>
        </p:nvSpPr>
        <p:spPr>
          <a:xfrm>
            <a:off x="2057400" y="3943350"/>
            <a:ext cx="205741" cy="45721"/>
          </a:xfrm>
          <a:custGeom>
            <a:avLst/>
            <a:gdLst/>
            <a:ahLst/>
            <a:cxnLst/>
            <a:rect l="0" t="0" r="0" b="0"/>
            <a:pathLst>
              <a:path w="205741" h="45721">
                <a:moveTo>
                  <a:pt x="0" y="45720"/>
                </a:moveTo>
                <a:lnTo>
                  <a:pt x="26868" y="45720"/>
                </a:lnTo>
                <a:lnTo>
                  <a:pt x="36962" y="44450"/>
                </a:lnTo>
                <a:lnTo>
                  <a:pt x="51311" y="4233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4"/>
          <p:cNvSpPr/>
          <p:nvPr/>
        </p:nvSpPr>
        <p:spPr>
          <a:xfrm>
            <a:off x="2423160" y="3708301"/>
            <a:ext cx="179345" cy="429359"/>
          </a:xfrm>
          <a:custGeom>
            <a:avLst/>
            <a:gdLst/>
            <a:ahLst/>
            <a:cxnLst/>
            <a:rect l="0" t="0" r="0" b="0"/>
            <a:pathLst>
              <a:path w="179345" h="429359">
                <a:moveTo>
                  <a:pt x="0" y="52169"/>
                </a:moveTo>
                <a:lnTo>
                  <a:pt x="25750" y="26418"/>
                </a:lnTo>
                <a:lnTo>
                  <a:pt x="31136" y="22302"/>
                </a:lnTo>
                <a:lnTo>
                  <a:pt x="37267" y="18287"/>
                </a:lnTo>
                <a:lnTo>
                  <a:pt x="43895" y="14341"/>
                </a:lnTo>
                <a:lnTo>
                  <a:pt x="50853" y="11710"/>
                </a:lnTo>
                <a:lnTo>
                  <a:pt x="58032" y="9956"/>
                </a:lnTo>
                <a:lnTo>
                  <a:pt x="65358" y="8787"/>
                </a:lnTo>
                <a:lnTo>
                  <a:pt x="72782" y="8008"/>
                </a:lnTo>
                <a:lnTo>
                  <a:pt x="80271" y="7488"/>
                </a:lnTo>
                <a:lnTo>
                  <a:pt x="87804" y="7141"/>
                </a:lnTo>
                <a:lnTo>
                  <a:pt x="96636" y="5640"/>
                </a:lnTo>
                <a:lnTo>
                  <a:pt x="106334" y="3370"/>
                </a:lnTo>
                <a:lnTo>
                  <a:pt x="116609" y="586"/>
                </a:lnTo>
                <a:lnTo>
                  <a:pt x="127269" y="0"/>
                </a:lnTo>
                <a:lnTo>
                  <a:pt x="138186" y="879"/>
                </a:lnTo>
                <a:lnTo>
                  <a:pt x="149274" y="2736"/>
                </a:lnTo>
                <a:lnTo>
                  <a:pt x="157936" y="3973"/>
                </a:lnTo>
                <a:lnTo>
                  <a:pt x="164980" y="4799"/>
                </a:lnTo>
                <a:lnTo>
                  <a:pt x="170947" y="5348"/>
                </a:lnTo>
                <a:lnTo>
                  <a:pt x="174924" y="8255"/>
                </a:lnTo>
                <a:lnTo>
                  <a:pt x="177576" y="12733"/>
                </a:lnTo>
                <a:lnTo>
                  <a:pt x="179344" y="18258"/>
                </a:lnTo>
                <a:lnTo>
                  <a:pt x="179253" y="23211"/>
                </a:lnTo>
                <a:lnTo>
                  <a:pt x="177921" y="27784"/>
                </a:lnTo>
                <a:lnTo>
                  <a:pt x="166660" y="50315"/>
                </a:lnTo>
                <a:lnTo>
                  <a:pt x="161907" y="57283"/>
                </a:lnTo>
                <a:lnTo>
                  <a:pt x="156198" y="64468"/>
                </a:lnTo>
                <a:lnTo>
                  <a:pt x="149852" y="71798"/>
                </a:lnTo>
                <a:lnTo>
                  <a:pt x="143081" y="79225"/>
                </a:lnTo>
                <a:lnTo>
                  <a:pt x="128785" y="94250"/>
                </a:lnTo>
                <a:lnTo>
                  <a:pt x="94320" y="129125"/>
                </a:lnTo>
                <a:lnTo>
                  <a:pt x="83200" y="139033"/>
                </a:lnTo>
                <a:lnTo>
                  <a:pt x="73247" y="146908"/>
                </a:lnTo>
                <a:lnTo>
                  <a:pt x="64071" y="153428"/>
                </a:lnTo>
                <a:lnTo>
                  <a:pt x="56684" y="161585"/>
                </a:lnTo>
                <a:lnTo>
                  <a:pt x="50489" y="170833"/>
                </a:lnTo>
                <a:lnTo>
                  <a:pt x="45089" y="180808"/>
                </a:lnTo>
                <a:lnTo>
                  <a:pt x="41489" y="188728"/>
                </a:lnTo>
                <a:lnTo>
                  <a:pt x="37489" y="200915"/>
                </a:lnTo>
                <a:lnTo>
                  <a:pt x="35238" y="208848"/>
                </a:lnTo>
                <a:lnTo>
                  <a:pt x="36192" y="209962"/>
                </a:lnTo>
                <a:lnTo>
                  <a:pt x="38098" y="210704"/>
                </a:lnTo>
                <a:lnTo>
                  <a:pt x="43602" y="211529"/>
                </a:lnTo>
                <a:lnTo>
                  <a:pt x="46848" y="211748"/>
                </a:lnTo>
                <a:lnTo>
                  <a:pt x="50282" y="211895"/>
                </a:lnTo>
                <a:lnTo>
                  <a:pt x="53841" y="213263"/>
                </a:lnTo>
                <a:lnTo>
                  <a:pt x="57484" y="215445"/>
                </a:lnTo>
                <a:lnTo>
                  <a:pt x="61183" y="218169"/>
                </a:lnTo>
                <a:lnTo>
                  <a:pt x="69998" y="221256"/>
                </a:lnTo>
                <a:lnTo>
                  <a:pt x="82225" y="224583"/>
                </a:lnTo>
                <a:lnTo>
                  <a:pt x="96727" y="228072"/>
                </a:lnTo>
                <a:lnTo>
                  <a:pt x="107664" y="230397"/>
                </a:lnTo>
                <a:lnTo>
                  <a:pt x="116226" y="231948"/>
                </a:lnTo>
                <a:lnTo>
                  <a:pt x="123204" y="232981"/>
                </a:lnTo>
                <a:lnTo>
                  <a:pt x="127856" y="234940"/>
                </a:lnTo>
                <a:lnTo>
                  <a:pt x="130957" y="237516"/>
                </a:lnTo>
                <a:lnTo>
                  <a:pt x="135673" y="245035"/>
                </a:lnTo>
                <a:lnTo>
                  <a:pt x="138709" y="250596"/>
                </a:lnTo>
                <a:lnTo>
                  <a:pt x="142002" y="256844"/>
                </a:lnTo>
                <a:lnTo>
                  <a:pt x="142928" y="262279"/>
                </a:lnTo>
                <a:lnTo>
                  <a:pt x="142275" y="267172"/>
                </a:lnTo>
                <a:lnTo>
                  <a:pt x="140570" y="271704"/>
                </a:lnTo>
                <a:lnTo>
                  <a:pt x="138675" y="283513"/>
                </a:lnTo>
                <a:lnTo>
                  <a:pt x="138170" y="290218"/>
                </a:lnTo>
                <a:lnTo>
                  <a:pt x="135293" y="297228"/>
                </a:lnTo>
                <a:lnTo>
                  <a:pt x="130835" y="304442"/>
                </a:lnTo>
                <a:lnTo>
                  <a:pt x="125323" y="311791"/>
                </a:lnTo>
                <a:lnTo>
                  <a:pt x="120379" y="317960"/>
                </a:lnTo>
                <a:lnTo>
                  <a:pt x="115812" y="323343"/>
                </a:lnTo>
                <a:lnTo>
                  <a:pt x="111498" y="328201"/>
                </a:lnTo>
                <a:lnTo>
                  <a:pt x="99931" y="340373"/>
                </a:lnTo>
                <a:lnTo>
                  <a:pt x="37222" y="403538"/>
                </a:lnTo>
                <a:lnTo>
                  <a:pt x="27355" y="412145"/>
                </a:lnTo>
                <a:lnTo>
                  <a:pt x="19506" y="417883"/>
                </a:lnTo>
                <a:lnTo>
                  <a:pt x="0" y="4293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5"/>
          <p:cNvSpPr/>
          <p:nvPr/>
        </p:nvSpPr>
        <p:spPr>
          <a:xfrm>
            <a:off x="2663189" y="3703320"/>
            <a:ext cx="177275" cy="337180"/>
          </a:xfrm>
          <a:custGeom>
            <a:avLst/>
            <a:gdLst/>
            <a:ahLst/>
            <a:cxnLst/>
            <a:rect l="0" t="0" r="0" b="0"/>
            <a:pathLst>
              <a:path w="177275" h="337180">
                <a:moveTo>
                  <a:pt x="125731" y="0"/>
                </a:moveTo>
                <a:lnTo>
                  <a:pt x="131798" y="6067"/>
                </a:lnTo>
                <a:lnTo>
                  <a:pt x="133586" y="9125"/>
                </a:lnTo>
                <a:lnTo>
                  <a:pt x="135572" y="15909"/>
                </a:lnTo>
                <a:lnTo>
                  <a:pt x="133561" y="23306"/>
                </a:lnTo>
                <a:lnTo>
                  <a:pt x="129681" y="33317"/>
                </a:lnTo>
                <a:lnTo>
                  <a:pt x="119866" y="55447"/>
                </a:lnTo>
                <a:lnTo>
                  <a:pt x="111271" y="73750"/>
                </a:lnTo>
                <a:lnTo>
                  <a:pt x="77858" y="141387"/>
                </a:lnTo>
                <a:lnTo>
                  <a:pt x="73496" y="152677"/>
                </a:lnTo>
                <a:lnTo>
                  <a:pt x="69317" y="165285"/>
                </a:lnTo>
                <a:lnTo>
                  <a:pt x="65262" y="178770"/>
                </a:lnTo>
                <a:lnTo>
                  <a:pt x="57369" y="207300"/>
                </a:lnTo>
                <a:lnTo>
                  <a:pt x="53486" y="222020"/>
                </a:lnTo>
                <a:lnTo>
                  <a:pt x="50898" y="236913"/>
                </a:lnTo>
                <a:lnTo>
                  <a:pt x="49172" y="251921"/>
                </a:lnTo>
                <a:lnTo>
                  <a:pt x="47255" y="278335"/>
                </a:lnTo>
                <a:lnTo>
                  <a:pt x="46402" y="294308"/>
                </a:lnTo>
                <a:lnTo>
                  <a:pt x="46023" y="309026"/>
                </a:lnTo>
                <a:lnTo>
                  <a:pt x="45922" y="316507"/>
                </a:lnTo>
                <a:lnTo>
                  <a:pt x="47125" y="321495"/>
                </a:lnTo>
                <a:lnTo>
                  <a:pt x="49197" y="324820"/>
                </a:lnTo>
                <a:lnTo>
                  <a:pt x="51848" y="327036"/>
                </a:lnTo>
                <a:lnTo>
                  <a:pt x="54886" y="329784"/>
                </a:lnTo>
                <a:lnTo>
                  <a:pt x="61647" y="336224"/>
                </a:lnTo>
                <a:lnTo>
                  <a:pt x="63958" y="337179"/>
                </a:lnTo>
                <a:lnTo>
                  <a:pt x="65499" y="336546"/>
                </a:lnTo>
                <a:lnTo>
                  <a:pt x="66526" y="334854"/>
                </a:lnTo>
                <a:lnTo>
                  <a:pt x="69751" y="333726"/>
                </a:lnTo>
                <a:lnTo>
                  <a:pt x="74441" y="332973"/>
                </a:lnTo>
                <a:lnTo>
                  <a:pt x="80108" y="332472"/>
                </a:lnTo>
                <a:lnTo>
                  <a:pt x="83885" y="330868"/>
                </a:lnTo>
                <a:lnTo>
                  <a:pt x="86404" y="328528"/>
                </a:lnTo>
                <a:lnTo>
                  <a:pt x="88083" y="325699"/>
                </a:lnTo>
                <a:lnTo>
                  <a:pt x="91742" y="321273"/>
                </a:lnTo>
                <a:lnTo>
                  <a:pt x="96721" y="315781"/>
                </a:lnTo>
                <a:lnTo>
                  <a:pt x="112479" y="299305"/>
                </a:lnTo>
                <a:lnTo>
                  <a:pt x="129181" y="282359"/>
                </a:lnTo>
                <a:lnTo>
                  <a:pt x="133111" y="277139"/>
                </a:lnTo>
                <a:lnTo>
                  <a:pt x="137001" y="271119"/>
                </a:lnTo>
                <a:lnTo>
                  <a:pt x="140864" y="264566"/>
                </a:lnTo>
                <a:lnTo>
                  <a:pt x="145980" y="257657"/>
                </a:lnTo>
                <a:lnTo>
                  <a:pt x="151930" y="250511"/>
                </a:lnTo>
                <a:lnTo>
                  <a:pt x="158437" y="243208"/>
                </a:lnTo>
                <a:lnTo>
                  <a:pt x="162775" y="237068"/>
                </a:lnTo>
                <a:lnTo>
                  <a:pt x="167595" y="226860"/>
                </a:lnTo>
                <a:lnTo>
                  <a:pt x="170150" y="221090"/>
                </a:lnTo>
                <a:lnTo>
                  <a:pt x="176376" y="207905"/>
                </a:lnTo>
                <a:lnTo>
                  <a:pt x="177274" y="203373"/>
                </a:lnTo>
                <a:lnTo>
                  <a:pt x="176603" y="200352"/>
                </a:lnTo>
                <a:lnTo>
                  <a:pt x="174886" y="198338"/>
                </a:lnTo>
                <a:lnTo>
                  <a:pt x="172471" y="196995"/>
                </a:lnTo>
                <a:lnTo>
                  <a:pt x="169591" y="196100"/>
                </a:lnTo>
                <a:lnTo>
                  <a:pt x="166401" y="195503"/>
                </a:lnTo>
                <a:lnTo>
                  <a:pt x="161734" y="196375"/>
                </a:lnTo>
                <a:lnTo>
                  <a:pt x="156083" y="198227"/>
                </a:lnTo>
                <a:lnTo>
                  <a:pt x="149775" y="200731"/>
                </a:lnTo>
                <a:lnTo>
                  <a:pt x="140491" y="204941"/>
                </a:lnTo>
                <a:lnTo>
                  <a:pt x="116627" y="216391"/>
                </a:lnTo>
                <a:lnTo>
                  <a:pt x="106962" y="221731"/>
                </a:lnTo>
                <a:lnTo>
                  <a:pt x="99248" y="226560"/>
                </a:lnTo>
                <a:lnTo>
                  <a:pt x="92836" y="231050"/>
                </a:lnTo>
                <a:lnTo>
                  <a:pt x="86021" y="235313"/>
                </a:lnTo>
                <a:lnTo>
                  <a:pt x="78937" y="239425"/>
                </a:lnTo>
                <a:lnTo>
                  <a:pt x="71675" y="243437"/>
                </a:lnTo>
                <a:lnTo>
                  <a:pt x="65564" y="248651"/>
                </a:lnTo>
                <a:lnTo>
                  <a:pt x="60219" y="254667"/>
                </a:lnTo>
                <a:lnTo>
                  <a:pt x="55386" y="261218"/>
                </a:lnTo>
                <a:lnTo>
                  <a:pt x="48354" y="268125"/>
                </a:lnTo>
                <a:lnTo>
                  <a:pt x="39856" y="275270"/>
                </a:lnTo>
                <a:lnTo>
                  <a:pt x="30381" y="282573"/>
                </a:lnTo>
                <a:lnTo>
                  <a:pt x="22794" y="288712"/>
                </a:lnTo>
                <a:lnTo>
                  <a:pt x="16466" y="294074"/>
                </a:lnTo>
                <a:lnTo>
                  <a:pt x="0" y="3200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6"/>
          <p:cNvSpPr/>
          <p:nvPr/>
        </p:nvSpPr>
        <p:spPr>
          <a:xfrm>
            <a:off x="228600" y="4508470"/>
            <a:ext cx="217031" cy="644795"/>
          </a:xfrm>
          <a:custGeom>
            <a:avLst/>
            <a:gdLst/>
            <a:ahLst/>
            <a:cxnLst/>
            <a:rect l="0" t="0" r="0" b="0"/>
            <a:pathLst>
              <a:path w="217031" h="644795">
                <a:moveTo>
                  <a:pt x="0" y="6380"/>
                </a:moveTo>
                <a:lnTo>
                  <a:pt x="0" y="12447"/>
                </a:lnTo>
                <a:lnTo>
                  <a:pt x="1270" y="15505"/>
                </a:lnTo>
                <a:lnTo>
                  <a:pt x="6067" y="22289"/>
                </a:lnTo>
                <a:lnTo>
                  <a:pt x="12433" y="29537"/>
                </a:lnTo>
                <a:lnTo>
                  <a:pt x="15909" y="33248"/>
                </a:lnTo>
                <a:lnTo>
                  <a:pt x="18226" y="38262"/>
                </a:lnTo>
                <a:lnTo>
                  <a:pt x="20800" y="50606"/>
                </a:lnTo>
                <a:lnTo>
                  <a:pt x="22757" y="59994"/>
                </a:lnTo>
                <a:lnTo>
                  <a:pt x="28317" y="83971"/>
                </a:lnTo>
                <a:lnTo>
                  <a:pt x="30308" y="94937"/>
                </a:lnTo>
                <a:lnTo>
                  <a:pt x="32520" y="113895"/>
                </a:lnTo>
                <a:lnTo>
                  <a:pt x="33765" y="132780"/>
                </a:lnTo>
                <a:lnTo>
                  <a:pt x="34134" y="152487"/>
                </a:lnTo>
                <a:lnTo>
                  <a:pt x="34244" y="168345"/>
                </a:lnTo>
                <a:lnTo>
                  <a:pt x="37656" y="187161"/>
                </a:lnTo>
                <a:lnTo>
                  <a:pt x="40344" y="199290"/>
                </a:lnTo>
                <a:lnTo>
                  <a:pt x="43330" y="216154"/>
                </a:lnTo>
                <a:lnTo>
                  <a:pt x="44127" y="222429"/>
                </a:lnTo>
                <a:lnTo>
                  <a:pt x="45928" y="227883"/>
                </a:lnTo>
                <a:lnTo>
                  <a:pt x="51315" y="237329"/>
                </a:lnTo>
                <a:lnTo>
                  <a:pt x="57943" y="245760"/>
                </a:lnTo>
                <a:lnTo>
                  <a:pt x="61489" y="249787"/>
                </a:lnTo>
                <a:lnTo>
                  <a:pt x="68815" y="257647"/>
                </a:lnTo>
                <a:lnTo>
                  <a:pt x="72546" y="261521"/>
                </a:lnTo>
                <a:lnTo>
                  <a:pt x="77574" y="262834"/>
                </a:lnTo>
                <a:lnTo>
                  <a:pt x="83466" y="262439"/>
                </a:lnTo>
                <a:lnTo>
                  <a:pt x="89934" y="260906"/>
                </a:lnTo>
                <a:lnTo>
                  <a:pt x="95516" y="259884"/>
                </a:lnTo>
                <a:lnTo>
                  <a:pt x="100507" y="259202"/>
                </a:lnTo>
                <a:lnTo>
                  <a:pt x="105105" y="258748"/>
                </a:lnTo>
                <a:lnTo>
                  <a:pt x="110710" y="255905"/>
                </a:lnTo>
                <a:lnTo>
                  <a:pt x="116986" y="251470"/>
                </a:lnTo>
                <a:lnTo>
                  <a:pt x="123711" y="245973"/>
                </a:lnTo>
                <a:lnTo>
                  <a:pt x="129464" y="241039"/>
                </a:lnTo>
                <a:lnTo>
                  <a:pt x="134569" y="236479"/>
                </a:lnTo>
                <a:lnTo>
                  <a:pt x="143628" y="228026"/>
                </a:lnTo>
                <a:lnTo>
                  <a:pt x="151888" y="220036"/>
                </a:lnTo>
                <a:lnTo>
                  <a:pt x="154598" y="216127"/>
                </a:lnTo>
                <a:lnTo>
                  <a:pt x="171441" y="178702"/>
                </a:lnTo>
                <a:lnTo>
                  <a:pt x="177796" y="158744"/>
                </a:lnTo>
                <a:lnTo>
                  <a:pt x="181890" y="142677"/>
                </a:lnTo>
                <a:lnTo>
                  <a:pt x="187943" y="131303"/>
                </a:lnTo>
                <a:lnTo>
                  <a:pt x="191480" y="118628"/>
                </a:lnTo>
                <a:lnTo>
                  <a:pt x="193052" y="103257"/>
                </a:lnTo>
                <a:lnTo>
                  <a:pt x="193751" y="83726"/>
                </a:lnTo>
                <a:lnTo>
                  <a:pt x="197448" y="65732"/>
                </a:lnTo>
                <a:lnTo>
                  <a:pt x="202054" y="50539"/>
                </a:lnTo>
                <a:lnTo>
                  <a:pt x="204648" y="32305"/>
                </a:lnTo>
                <a:lnTo>
                  <a:pt x="205254" y="14092"/>
                </a:lnTo>
                <a:lnTo>
                  <a:pt x="205644" y="0"/>
                </a:lnTo>
                <a:lnTo>
                  <a:pt x="205727" y="11356"/>
                </a:lnTo>
                <a:lnTo>
                  <a:pt x="207001" y="21127"/>
                </a:lnTo>
                <a:lnTo>
                  <a:pt x="211804" y="52304"/>
                </a:lnTo>
                <a:lnTo>
                  <a:pt x="213592" y="67476"/>
                </a:lnTo>
                <a:lnTo>
                  <a:pt x="214785" y="81400"/>
                </a:lnTo>
                <a:lnTo>
                  <a:pt x="216110" y="105762"/>
                </a:lnTo>
                <a:lnTo>
                  <a:pt x="216699" y="125056"/>
                </a:lnTo>
                <a:lnTo>
                  <a:pt x="217030" y="210876"/>
                </a:lnTo>
                <a:lnTo>
                  <a:pt x="214537" y="249391"/>
                </a:lnTo>
                <a:lnTo>
                  <a:pt x="210334" y="290307"/>
                </a:lnTo>
                <a:lnTo>
                  <a:pt x="204993" y="332824"/>
                </a:lnTo>
                <a:lnTo>
                  <a:pt x="201432" y="364979"/>
                </a:lnTo>
                <a:lnTo>
                  <a:pt x="199058" y="390226"/>
                </a:lnTo>
                <a:lnTo>
                  <a:pt x="197475" y="410867"/>
                </a:lnTo>
                <a:lnTo>
                  <a:pt x="195150" y="427168"/>
                </a:lnTo>
                <a:lnTo>
                  <a:pt x="192330" y="440575"/>
                </a:lnTo>
                <a:lnTo>
                  <a:pt x="189180" y="452053"/>
                </a:lnTo>
                <a:lnTo>
                  <a:pt x="184540" y="466055"/>
                </a:lnTo>
                <a:lnTo>
                  <a:pt x="172611" y="498546"/>
                </a:lnTo>
                <a:lnTo>
                  <a:pt x="168414" y="512291"/>
                </a:lnTo>
                <a:lnTo>
                  <a:pt x="165616" y="523994"/>
                </a:lnTo>
                <a:lnTo>
                  <a:pt x="161237" y="543770"/>
                </a:lnTo>
                <a:lnTo>
                  <a:pt x="155057" y="561026"/>
                </a:lnTo>
                <a:lnTo>
                  <a:pt x="151631" y="569184"/>
                </a:lnTo>
                <a:lnTo>
                  <a:pt x="148077" y="577162"/>
                </a:lnTo>
                <a:lnTo>
                  <a:pt x="140742" y="592801"/>
                </a:lnTo>
                <a:lnTo>
                  <a:pt x="133248" y="608218"/>
                </a:lnTo>
                <a:lnTo>
                  <a:pt x="129472" y="614615"/>
                </a:lnTo>
                <a:lnTo>
                  <a:pt x="125685" y="620150"/>
                </a:lnTo>
                <a:lnTo>
                  <a:pt x="116549" y="632090"/>
                </a:lnTo>
                <a:lnTo>
                  <a:pt x="114529" y="633070"/>
                </a:lnTo>
                <a:lnTo>
                  <a:pt x="108898" y="634159"/>
                </a:lnTo>
                <a:lnTo>
                  <a:pt x="104349" y="635719"/>
                </a:lnTo>
                <a:lnTo>
                  <a:pt x="98776" y="638029"/>
                </a:lnTo>
                <a:lnTo>
                  <a:pt x="92520" y="640839"/>
                </a:lnTo>
                <a:lnTo>
                  <a:pt x="87080" y="642712"/>
                </a:lnTo>
                <a:lnTo>
                  <a:pt x="82183" y="643962"/>
                </a:lnTo>
                <a:lnTo>
                  <a:pt x="77649" y="644794"/>
                </a:lnTo>
                <a:lnTo>
                  <a:pt x="73356" y="644079"/>
                </a:lnTo>
                <a:lnTo>
                  <a:pt x="69224" y="642333"/>
                </a:lnTo>
                <a:lnTo>
                  <a:pt x="60727" y="637193"/>
                </a:lnTo>
                <a:lnTo>
                  <a:pt x="45720" y="635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7"/>
          <p:cNvSpPr/>
          <p:nvPr/>
        </p:nvSpPr>
        <p:spPr>
          <a:xfrm>
            <a:off x="422910" y="4389751"/>
            <a:ext cx="274321" cy="238622"/>
          </a:xfrm>
          <a:custGeom>
            <a:avLst/>
            <a:gdLst/>
            <a:ahLst/>
            <a:cxnLst/>
            <a:rect l="0" t="0" r="0" b="0"/>
            <a:pathLst>
              <a:path w="274321" h="238622">
                <a:moveTo>
                  <a:pt x="0" y="79378"/>
                </a:moveTo>
                <a:lnTo>
                  <a:pt x="31818" y="47561"/>
                </a:lnTo>
                <a:lnTo>
                  <a:pt x="36452" y="41656"/>
                </a:lnTo>
                <a:lnTo>
                  <a:pt x="39541" y="36451"/>
                </a:lnTo>
                <a:lnTo>
                  <a:pt x="41600" y="31710"/>
                </a:lnTo>
                <a:lnTo>
                  <a:pt x="44243" y="28549"/>
                </a:lnTo>
                <a:lnTo>
                  <a:pt x="47276" y="26443"/>
                </a:lnTo>
                <a:lnTo>
                  <a:pt x="55301" y="22831"/>
                </a:lnTo>
                <a:lnTo>
                  <a:pt x="88390" y="6566"/>
                </a:lnTo>
                <a:lnTo>
                  <a:pt x="97026" y="4167"/>
                </a:lnTo>
                <a:lnTo>
                  <a:pt x="106594" y="2567"/>
                </a:lnTo>
                <a:lnTo>
                  <a:pt x="116783" y="1501"/>
                </a:lnTo>
                <a:lnTo>
                  <a:pt x="124845" y="790"/>
                </a:lnTo>
                <a:lnTo>
                  <a:pt x="131490" y="316"/>
                </a:lnTo>
                <a:lnTo>
                  <a:pt x="137190" y="0"/>
                </a:lnTo>
                <a:lnTo>
                  <a:pt x="143530" y="1060"/>
                </a:lnTo>
                <a:lnTo>
                  <a:pt x="150296" y="3036"/>
                </a:lnTo>
                <a:lnTo>
                  <a:pt x="157347" y="5624"/>
                </a:lnTo>
                <a:lnTo>
                  <a:pt x="162048" y="8619"/>
                </a:lnTo>
                <a:lnTo>
                  <a:pt x="165182" y="11885"/>
                </a:lnTo>
                <a:lnTo>
                  <a:pt x="167271" y="15333"/>
                </a:lnTo>
                <a:lnTo>
                  <a:pt x="171204" y="20172"/>
                </a:lnTo>
                <a:lnTo>
                  <a:pt x="176366" y="25937"/>
                </a:lnTo>
                <a:lnTo>
                  <a:pt x="182347" y="32321"/>
                </a:lnTo>
                <a:lnTo>
                  <a:pt x="186335" y="37846"/>
                </a:lnTo>
                <a:lnTo>
                  <a:pt x="188993" y="42800"/>
                </a:lnTo>
                <a:lnTo>
                  <a:pt x="190765" y="47373"/>
                </a:lnTo>
                <a:lnTo>
                  <a:pt x="190677" y="55502"/>
                </a:lnTo>
                <a:lnTo>
                  <a:pt x="189348" y="66001"/>
                </a:lnTo>
                <a:lnTo>
                  <a:pt x="187192" y="78080"/>
                </a:lnTo>
                <a:lnTo>
                  <a:pt x="185754" y="88672"/>
                </a:lnTo>
                <a:lnTo>
                  <a:pt x="184796" y="98275"/>
                </a:lnTo>
                <a:lnTo>
                  <a:pt x="184157" y="107216"/>
                </a:lnTo>
                <a:lnTo>
                  <a:pt x="181191" y="116987"/>
                </a:lnTo>
                <a:lnTo>
                  <a:pt x="176674" y="127310"/>
                </a:lnTo>
                <a:lnTo>
                  <a:pt x="171123" y="138003"/>
                </a:lnTo>
                <a:lnTo>
                  <a:pt x="166152" y="148942"/>
                </a:lnTo>
                <a:lnTo>
                  <a:pt x="161568" y="160044"/>
                </a:lnTo>
                <a:lnTo>
                  <a:pt x="157242" y="171255"/>
                </a:lnTo>
                <a:lnTo>
                  <a:pt x="153088" y="179999"/>
                </a:lnTo>
                <a:lnTo>
                  <a:pt x="149048" y="187099"/>
                </a:lnTo>
                <a:lnTo>
                  <a:pt x="145085" y="193102"/>
                </a:lnTo>
                <a:lnTo>
                  <a:pt x="141173" y="197105"/>
                </a:lnTo>
                <a:lnTo>
                  <a:pt x="137296" y="199773"/>
                </a:lnTo>
                <a:lnTo>
                  <a:pt x="133440" y="201551"/>
                </a:lnTo>
                <a:lnTo>
                  <a:pt x="128330" y="205277"/>
                </a:lnTo>
                <a:lnTo>
                  <a:pt x="122383" y="210301"/>
                </a:lnTo>
                <a:lnTo>
                  <a:pt x="110272" y="221386"/>
                </a:lnTo>
                <a:lnTo>
                  <a:pt x="100656" y="230546"/>
                </a:lnTo>
                <a:lnTo>
                  <a:pt x="96314" y="233497"/>
                </a:lnTo>
                <a:lnTo>
                  <a:pt x="88103" y="236776"/>
                </a:lnTo>
                <a:lnTo>
                  <a:pt x="80220" y="238233"/>
                </a:lnTo>
                <a:lnTo>
                  <a:pt x="76340" y="238621"/>
                </a:lnTo>
                <a:lnTo>
                  <a:pt x="73753" y="237610"/>
                </a:lnTo>
                <a:lnTo>
                  <a:pt x="72029" y="235667"/>
                </a:lnTo>
                <a:lnTo>
                  <a:pt x="70879" y="233100"/>
                </a:lnTo>
                <a:lnTo>
                  <a:pt x="66215" y="226862"/>
                </a:lnTo>
                <a:lnTo>
                  <a:pt x="63193" y="223421"/>
                </a:lnTo>
                <a:lnTo>
                  <a:pt x="61179" y="219857"/>
                </a:lnTo>
                <a:lnTo>
                  <a:pt x="58940" y="212510"/>
                </a:lnTo>
                <a:lnTo>
                  <a:pt x="59613" y="207503"/>
                </a:lnTo>
                <a:lnTo>
                  <a:pt x="61332" y="201625"/>
                </a:lnTo>
                <a:lnTo>
                  <a:pt x="63748" y="195166"/>
                </a:lnTo>
                <a:lnTo>
                  <a:pt x="66629" y="190860"/>
                </a:lnTo>
                <a:lnTo>
                  <a:pt x="69819" y="187990"/>
                </a:lnTo>
                <a:lnTo>
                  <a:pt x="73216" y="186076"/>
                </a:lnTo>
                <a:lnTo>
                  <a:pt x="78020" y="182260"/>
                </a:lnTo>
                <a:lnTo>
                  <a:pt x="83763" y="177176"/>
                </a:lnTo>
                <a:lnTo>
                  <a:pt x="90132" y="171247"/>
                </a:lnTo>
                <a:lnTo>
                  <a:pt x="95648" y="167294"/>
                </a:lnTo>
                <a:lnTo>
                  <a:pt x="100595" y="164659"/>
                </a:lnTo>
                <a:lnTo>
                  <a:pt x="105163" y="162902"/>
                </a:lnTo>
                <a:lnTo>
                  <a:pt x="113626" y="157563"/>
                </a:lnTo>
                <a:lnTo>
                  <a:pt x="117660" y="154361"/>
                </a:lnTo>
                <a:lnTo>
                  <a:pt x="122890" y="152227"/>
                </a:lnTo>
                <a:lnTo>
                  <a:pt x="128917" y="150804"/>
                </a:lnTo>
                <a:lnTo>
                  <a:pt x="135474" y="149856"/>
                </a:lnTo>
                <a:lnTo>
                  <a:pt x="139846" y="147953"/>
                </a:lnTo>
                <a:lnTo>
                  <a:pt x="142761" y="145415"/>
                </a:lnTo>
                <a:lnTo>
                  <a:pt x="144704" y="142452"/>
                </a:lnTo>
                <a:lnTo>
                  <a:pt x="148539" y="140478"/>
                </a:lnTo>
                <a:lnTo>
                  <a:pt x="153636" y="139162"/>
                </a:lnTo>
                <a:lnTo>
                  <a:pt x="159574" y="138284"/>
                </a:lnTo>
                <a:lnTo>
                  <a:pt x="164802" y="137699"/>
                </a:lnTo>
                <a:lnTo>
                  <a:pt x="169558" y="137309"/>
                </a:lnTo>
                <a:lnTo>
                  <a:pt x="173999" y="137049"/>
                </a:lnTo>
                <a:lnTo>
                  <a:pt x="185706" y="136760"/>
                </a:lnTo>
                <a:lnTo>
                  <a:pt x="192384" y="136683"/>
                </a:lnTo>
                <a:lnTo>
                  <a:pt x="198106" y="137901"/>
                </a:lnTo>
                <a:lnTo>
                  <a:pt x="203190" y="139984"/>
                </a:lnTo>
                <a:lnTo>
                  <a:pt x="207850" y="142642"/>
                </a:lnTo>
                <a:lnTo>
                  <a:pt x="216414" y="145595"/>
                </a:lnTo>
                <a:lnTo>
                  <a:pt x="224454" y="146908"/>
                </a:lnTo>
                <a:lnTo>
                  <a:pt x="232260" y="147492"/>
                </a:lnTo>
                <a:lnTo>
                  <a:pt x="234850" y="148917"/>
                </a:lnTo>
                <a:lnTo>
                  <a:pt x="236577" y="151138"/>
                </a:lnTo>
                <a:lnTo>
                  <a:pt x="237728" y="153888"/>
                </a:lnTo>
                <a:lnTo>
                  <a:pt x="239765" y="155721"/>
                </a:lnTo>
                <a:lnTo>
                  <a:pt x="242393" y="156944"/>
                </a:lnTo>
                <a:lnTo>
                  <a:pt x="245415" y="157759"/>
                </a:lnTo>
                <a:lnTo>
                  <a:pt x="252160" y="162051"/>
                </a:lnTo>
                <a:lnTo>
                  <a:pt x="255737" y="164973"/>
                </a:lnTo>
                <a:lnTo>
                  <a:pt x="259391" y="166922"/>
                </a:lnTo>
                <a:lnTo>
                  <a:pt x="263097" y="168221"/>
                </a:lnTo>
                <a:lnTo>
                  <a:pt x="274320" y="1708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8"/>
          <p:cNvSpPr/>
          <p:nvPr/>
        </p:nvSpPr>
        <p:spPr>
          <a:xfrm>
            <a:off x="765810" y="4617719"/>
            <a:ext cx="251461" cy="68582"/>
          </a:xfrm>
          <a:custGeom>
            <a:avLst/>
            <a:gdLst/>
            <a:ahLst/>
            <a:cxnLst/>
            <a:rect l="0" t="0" r="0" b="0"/>
            <a:pathLst>
              <a:path w="251461" h="68582">
                <a:moveTo>
                  <a:pt x="0" y="68581"/>
                </a:moveTo>
                <a:lnTo>
                  <a:pt x="12135" y="62513"/>
                </a:lnTo>
                <a:lnTo>
                  <a:pt x="19520" y="59455"/>
                </a:lnTo>
                <a:lnTo>
                  <a:pt x="28253" y="56147"/>
                </a:lnTo>
                <a:lnTo>
                  <a:pt x="37885" y="52671"/>
                </a:lnTo>
                <a:lnTo>
                  <a:pt x="46847" y="49084"/>
                </a:lnTo>
                <a:lnTo>
                  <a:pt x="55361" y="45423"/>
                </a:lnTo>
                <a:lnTo>
                  <a:pt x="63577" y="41712"/>
                </a:lnTo>
                <a:lnTo>
                  <a:pt x="70325" y="37968"/>
                </a:lnTo>
                <a:lnTo>
                  <a:pt x="76093" y="34202"/>
                </a:lnTo>
                <a:lnTo>
                  <a:pt x="81209" y="30422"/>
                </a:lnTo>
                <a:lnTo>
                  <a:pt x="87159" y="27901"/>
                </a:lnTo>
                <a:lnTo>
                  <a:pt x="93666" y="26221"/>
                </a:lnTo>
                <a:lnTo>
                  <a:pt x="100544" y="25101"/>
                </a:lnTo>
                <a:lnTo>
                  <a:pt x="107669" y="23084"/>
                </a:lnTo>
                <a:lnTo>
                  <a:pt x="114959" y="20469"/>
                </a:lnTo>
                <a:lnTo>
                  <a:pt x="122359" y="17456"/>
                </a:lnTo>
                <a:lnTo>
                  <a:pt x="128563" y="14178"/>
                </a:lnTo>
                <a:lnTo>
                  <a:pt x="133968" y="10722"/>
                </a:lnTo>
                <a:lnTo>
                  <a:pt x="138842" y="7148"/>
                </a:lnTo>
                <a:lnTo>
                  <a:pt x="144631" y="4765"/>
                </a:lnTo>
                <a:lnTo>
                  <a:pt x="151031" y="3177"/>
                </a:lnTo>
                <a:lnTo>
                  <a:pt x="157837" y="2118"/>
                </a:lnTo>
                <a:lnTo>
                  <a:pt x="164915" y="1413"/>
                </a:lnTo>
                <a:lnTo>
                  <a:pt x="172173" y="942"/>
                </a:lnTo>
                <a:lnTo>
                  <a:pt x="185741" y="419"/>
                </a:lnTo>
                <a:lnTo>
                  <a:pt x="191137" y="279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9"/>
          <p:cNvSpPr/>
          <p:nvPr/>
        </p:nvSpPr>
        <p:spPr>
          <a:xfrm>
            <a:off x="800100" y="4686300"/>
            <a:ext cx="240031" cy="102870"/>
          </a:xfrm>
          <a:custGeom>
            <a:avLst/>
            <a:gdLst/>
            <a:ahLst/>
            <a:cxnLst/>
            <a:rect l="0" t="0" r="0" b="0"/>
            <a:pathLst>
              <a:path w="240031" h="102870">
                <a:moveTo>
                  <a:pt x="0" y="102869"/>
                </a:moveTo>
                <a:lnTo>
                  <a:pt x="18203" y="96802"/>
                </a:lnTo>
                <a:lnTo>
                  <a:pt x="26105" y="92474"/>
                </a:lnTo>
                <a:lnTo>
                  <a:pt x="33913" y="87049"/>
                </a:lnTo>
                <a:lnTo>
                  <a:pt x="41659" y="80893"/>
                </a:lnTo>
                <a:lnTo>
                  <a:pt x="49362" y="75519"/>
                </a:lnTo>
                <a:lnTo>
                  <a:pt x="57038" y="70665"/>
                </a:lnTo>
                <a:lnTo>
                  <a:pt x="64695" y="66160"/>
                </a:lnTo>
                <a:lnTo>
                  <a:pt x="72340" y="61887"/>
                </a:lnTo>
                <a:lnTo>
                  <a:pt x="87608" y="53752"/>
                </a:lnTo>
                <a:lnTo>
                  <a:pt x="133348" y="30515"/>
                </a:lnTo>
                <a:lnTo>
                  <a:pt x="139698" y="26694"/>
                </a:lnTo>
                <a:lnTo>
                  <a:pt x="145202" y="22875"/>
                </a:lnTo>
                <a:lnTo>
                  <a:pt x="150141" y="19060"/>
                </a:lnTo>
                <a:lnTo>
                  <a:pt x="157244" y="15247"/>
                </a:lnTo>
                <a:lnTo>
                  <a:pt x="165789" y="11434"/>
                </a:lnTo>
                <a:lnTo>
                  <a:pt x="175296" y="7623"/>
                </a:lnTo>
                <a:lnTo>
                  <a:pt x="184174" y="5082"/>
                </a:lnTo>
                <a:lnTo>
                  <a:pt x="192633" y="338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0"/>
          <p:cNvSpPr/>
          <p:nvPr/>
        </p:nvSpPr>
        <p:spPr>
          <a:xfrm>
            <a:off x="1188720" y="4434839"/>
            <a:ext cx="34151" cy="548641"/>
          </a:xfrm>
          <a:custGeom>
            <a:avLst/>
            <a:gdLst/>
            <a:ahLst/>
            <a:cxnLst/>
            <a:rect l="0" t="0" r="0" b="0"/>
            <a:pathLst>
              <a:path w="34151" h="548641">
                <a:moveTo>
                  <a:pt x="22860" y="0"/>
                </a:moveTo>
                <a:lnTo>
                  <a:pt x="22860" y="12136"/>
                </a:lnTo>
                <a:lnTo>
                  <a:pt x="24130" y="22061"/>
                </a:lnTo>
                <a:lnTo>
                  <a:pt x="26246" y="35028"/>
                </a:lnTo>
                <a:lnTo>
                  <a:pt x="28927" y="50022"/>
                </a:lnTo>
                <a:lnTo>
                  <a:pt x="30715" y="61288"/>
                </a:lnTo>
                <a:lnTo>
                  <a:pt x="31906" y="70069"/>
                </a:lnTo>
                <a:lnTo>
                  <a:pt x="32701" y="77192"/>
                </a:lnTo>
                <a:lnTo>
                  <a:pt x="33230" y="85752"/>
                </a:lnTo>
                <a:lnTo>
                  <a:pt x="33819" y="105422"/>
                </a:lnTo>
                <a:lnTo>
                  <a:pt x="34150" y="143984"/>
                </a:lnTo>
                <a:lnTo>
                  <a:pt x="32927" y="163300"/>
                </a:lnTo>
                <a:lnTo>
                  <a:pt x="26407" y="231407"/>
                </a:lnTo>
                <a:lnTo>
                  <a:pt x="25224" y="246981"/>
                </a:lnTo>
                <a:lnTo>
                  <a:pt x="24436" y="259905"/>
                </a:lnTo>
                <a:lnTo>
                  <a:pt x="21371" y="285030"/>
                </a:lnTo>
                <a:lnTo>
                  <a:pt x="11191" y="356973"/>
                </a:lnTo>
                <a:lnTo>
                  <a:pt x="7461" y="387842"/>
                </a:lnTo>
                <a:lnTo>
                  <a:pt x="4974" y="413502"/>
                </a:lnTo>
                <a:lnTo>
                  <a:pt x="2210" y="453019"/>
                </a:lnTo>
                <a:lnTo>
                  <a:pt x="982" y="479049"/>
                </a:lnTo>
                <a:lnTo>
                  <a:pt x="291" y="501915"/>
                </a:lnTo>
                <a:lnTo>
                  <a:pt x="129" y="512210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1"/>
          <p:cNvSpPr/>
          <p:nvPr/>
        </p:nvSpPr>
        <p:spPr>
          <a:xfrm>
            <a:off x="1309399" y="4493578"/>
            <a:ext cx="250210" cy="454725"/>
          </a:xfrm>
          <a:custGeom>
            <a:avLst/>
            <a:gdLst/>
            <a:ahLst/>
            <a:cxnLst/>
            <a:rect l="0" t="0" r="0" b="0"/>
            <a:pathLst>
              <a:path w="250210" h="454725">
                <a:moveTo>
                  <a:pt x="176501" y="9841"/>
                </a:moveTo>
                <a:lnTo>
                  <a:pt x="164365" y="3774"/>
                </a:lnTo>
                <a:lnTo>
                  <a:pt x="159520" y="1986"/>
                </a:lnTo>
                <a:lnTo>
                  <a:pt x="155020" y="794"/>
                </a:lnTo>
                <a:lnTo>
                  <a:pt x="150750" y="0"/>
                </a:lnTo>
                <a:lnTo>
                  <a:pt x="146634" y="741"/>
                </a:lnTo>
                <a:lnTo>
                  <a:pt x="142619" y="2504"/>
                </a:lnTo>
                <a:lnTo>
                  <a:pt x="138673" y="4950"/>
                </a:lnTo>
                <a:lnTo>
                  <a:pt x="130902" y="14441"/>
                </a:lnTo>
                <a:lnTo>
                  <a:pt x="127051" y="20528"/>
                </a:lnTo>
                <a:lnTo>
                  <a:pt x="120674" y="29666"/>
                </a:lnTo>
                <a:lnTo>
                  <a:pt x="103429" y="53366"/>
                </a:lnTo>
                <a:lnTo>
                  <a:pt x="96036" y="64257"/>
                </a:lnTo>
                <a:lnTo>
                  <a:pt x="89838" y="74059"/>
                </a:lnTo>
                <a:lnTo>
                  <a:pt x="84435" y="83133"/>
                </a:lnTo>
                <a:lnTo>
                  <a:pt x="79564" y="92992"/>
                </a:lnTo>
                <a:lnTo>
                  <a:pt x="75046" y="103376"/>
                </a:lnTo>
                <a:lnTo>
                  <a:pt x="46912" y="174418"/>
                </a:lnTo>
                <a:lnTo>
                  <a:pt x="37202" y="201097"/>
                </a:lnTo>
                <a:lnTo>
                  <a:pt x="12817" y="272464"/>
                </a:lnTo>
                <a:lnTo>
                  <a:pt x="8958" y="289063"/>
                </a:lnTo>
                <a:lnTo>
                  <a:pt x="5116" y="309019"/>
                </a:lnTo>
                <a:lnTo>
                  <a:pt x="1284" y="331213"/>
                </a:lnTo>
                <a:lnTo>
                  <a:pt x="0" y="348549"/>
                </a:lnTo>
                <a:lnTo>
                  <a:pt x="413" y="362647"/>
                </a:lnTo>
                <a:lnTo>
                  <a:pt x="1959" y="374585"/>
                </a:lnTo>
                <a:lnTo>
                  <a:pt x="4260" y="385083"/>
                </a:lnTo>
                <a:lnTo>
                  <a:pt x="7063" y="394623"/>
                </a:lnTo>
                <a:lnTo>
                  <a:pt x="10202" y="403522"/>
                </a:lnTo>
                <a:lnTo>
                  <a:pt x="14835" y="411995"/>
                </a:lnTo>
                <a:lnTo>
                  <a:pt x="20464" y="420184"/>
                </a:lnTo>
                <a:lnTo>
                  <a:pt x="26756" y="428183"/>
                </a:lnTo>
                <a:lnTo>
                  <a:pt x="32221" y="434786"/>
                </a:lnTo>
                <a:lnTo>
                  <a:pt x="37134" y="440458"/>
                </a:lnTo>
                <a:lnTo>
                  <a:pt x="41680" y="445509"/>
                </a:lnTo>
                <a:lnTo>
                  <a:pt x="45980" y="448876"/>
                </a:lnTo>
                <a:lnTo>
                  <a:pt x="50117" y="451121"/>
                </a:lnTo>
                <a:lnTo>
                  <a:pt x="54145" y="452618"/>
                </a:lnTo>
                <a:lnTo>
                  <a:pt x="59370" y="453616"/>
                </a:lnTo>
                <a:lnTo>
                  <a:pt x="65394" y="454281"/>
                </a:lnTo>
                <a:lnTo>
                  <a:pt x="71949" y="454724"/>
                </a:lnTo>
                <a:lnTo>
                  <a:pt x="78860" y="453750"/>
                </a:lnTo>
                <a:lnTo>
                  <a:pt x="86007" y="451830"/>
                </a:lnTo>
                <a:lnTo>
                  <a:pt x="121795" y="439624"/>
                </a:lnTo>
                <a:lnTo>
                  <a:pt x="129870" y="436063"/>
                </a:lnTo>
                <a:lnTo>
                  <a:pt x="136524" y="432420"/>
                </a:lnTo>
                <a:lnTo>
                  <a:pt x="142229" y="428720"/>
                </a:lnTo>
                <a:lnTo>
                  <a:pt x="147303" y="423714"/>
                </a:lnTo>
                <a:lnTo>
                  <a:pt x="151956" y="417836"/>
                </a:lnTo>
                <a:lnTo>
                  <a:pt x="156327" y="411378"/>
                </a:lnTo>
                <a:lnTo>
                  <a:pt x="163052" y="403263"/>
                </a:lnTo>
                <a:lnTo>
                  <a:pt x="171345" y="394042"/>
                </a:lnTo>
                <a:lnTo>
                  <a:pt x="180683" y="384085"/>
                </a:lnTo>
                <a:lnTo>
                  <a:pt x="189449" y="372367"/>
                </a:lnTo>
                <a:lnTo>
                  <a:pt x="197833" y="359475"/>
                </a:lnTo>
                <a:lnTo>
                  <a:pt x="205962" y="345801"/>
                </a:lnTo>
                <a:lnTo>
                  <a:pt x="211382" y="332874"/>
                </a:lnTo>
                <a:lnTo>
                  <a:pt x="214995" y="320447"/>
                </a:lnTo>
                <a:lnTo>
                  <a:pt x="217403" y="308351"/>
                </a:lnTo>
                <a:lnTo>
                  <a:pt x="220279" y="297748"/>
                </a:lnTo>
                <a:lnTo>
                  <a:pt x="223466" y="288139"/>
                </a:lnTo>
                <a:lnTo>
                  <a:pt x="226861" y="279193"/>
                </a:lnTo>
                <a:lnTo>
                  <a:pt x="234020" y="259093"/>
                </a:lnTo>
                <a:lnTo>
                  <a:pt x="237707" y="248399"/>
                </a:lnTo>
                <a:lnTo>
                  <a:pt x="241435" y="234920"/>
                </a:lnTo>
                <a:lnTo>
                  <a:pt x="245190" y="219584"/>
                </a:lnTo>
                <a:lnTo>
                  <a:pt x="248964" y="203010"/>
                </a:lnTo>
                <a:lnTo>
                  <a:pt x="250209" y="189420"/>
                </a:lnTo>
                <a:lnTo>
                  <a:pt x="249770" y="177820"/>
                </a:lnTo>
                <a:lnTo>
                  <a:pt x="248207" y="167548"/>
                </a:lnTo>
                <a:lnTo>
                  <a:pt x="243083" y="139200"/>
                </a:lnTo>
                <a:lnTo>
                  <a:pt x="239939" y="122750"/>
                </a:lnTo>
                <a:lnTo>
                  <a:pt x="236573" y="107974"/>
                </a:lnTo>
                <a:lnTo>
                  <a:pt x="233059" y="94313"/>
                </a:lnTo>
                <a:lnTo>
                  <a:pt x="229446" y="81396"/>
                </a:lnTo>
                <a:lnTo>
                  <a:pt x="225768" y="71515"/>
                </a:lnTo>
                <a:lnTo>
                  <a:pt x="222045" y="63657"/>
                </a:lnTo>
                <a:lnTo>
                  <a:pt x="218294" y="57148"/>
                </a:lnTo>
                <a:lnTo>
                  <a:pt x="214523" y="52809"/>
                </a:lnTo>
                <a:lnTo>
                  <a:pt x="210739" y="49917"/>
                </a:lnTo>
                <a:lnTo>
                  <a:pt x="203148" y="46703"/>
                </a:lnTo>
                <a:lnTo>
                  <a:pt x="195540" y="45274"/>
                </a:lnTo>
                <a:lnTo>
                  <a:pt x="190464" y="44893"/>
                </a:lnTo>
                <a:lnTo>
                  <a:pt x="184539" y="44639"/>
                </a:lnTo>
                <a:lnTo>
                  <a:pt x="153641" y="441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2"/>
          <p:cNvSpPr/>
          <p:nvPr/>
        </p:nvSpPr>
        <p:spPr>
          <a:xfrm>
            <a:off x="1680448" y="4446269"/>
            <a:ext cx="254385" cy="548436"/>
          </a:xfrm>
          <a:custGeom>
            <a:avLst/>
            <a:gdLst/>
            <a:ahLst/>
            <a:cxnLst/>
            <a:rect l="0" t="0" r="0" b="0"/>
            <a:pathLst>
              <a:path w="254385" h="548436">
                <a:moveTo>
                  <a:pt x="136922" y="0"/>
                </a:moveTo>
                <a:lnTo>
                  <a:pt x="136922" y="12136"/>
                </a:lnTo>
                <a:lnTo>
                  <a:pt x="135652" y="16981"/>
                </a:lnTo>
                <a:lnTo>
                  <a:pt x="130854" y="25751"/>
                </a:lnTo>
                <a:lnTo>
                  <a:pt x="114945" y="49963"/>
                </a:lnTo>
                <a:lnTo>
                  <a:pt x="109570" y="58709"/>
                </a:lnTo>
                <a:lnTo>
                  <a:pt x="104718" y="67079"/>
                </a:lnTo>
                <a:lnTo>
                  <a:pt x="100212" y="75200"/>
                </a:lnTo>
                <a:lnTo>
                  <a:pt x="94669" y="83154"/>
                </a:lnTo>
                <a:lnTo>
                  <a:pt x="88433" y="90996"/>
                </a:lnTo>
                <a:lnTo>
                  <a:pt x="81736" y="98764"/>
                </a:lnTo>
                <a:lnTo>
                  <a:pt x="72191" y="111563"/>
                </a:lnTo>
                <a:lnTo>
                  <a:pt x="48039" y="146104"/>
                </a:lnTo>
                <a:lnTo>
                  <a:pt x="38297" y="160902"/>
                </a:lnTo>
                <a:lnTo>
                  <a:pt x="30532" y="173309"/>
                </a:lnTo>
                <a:lnTo>
                  <a:pt x="24085" y="184119"/>
                </a:lnTo>
                <a:lnTo>
                  <a:pt x="18517" y="196406"/>
                </a:lnTo>
                <a:lnTo>
                  <a:pt x="13535" y="209678"/>
                </a:lnTo>
                <a:lnTo>
                  <a:pt x="8944" y="223605"/>
                </a:lnTo>
                <a:lnTo>
                  <a:pt x="5883" y="234160"/>
                </a:lnTo>
                <a:lnTo>
                  <a:pt x="2482" y="249275"/>
                </a:lnTo>
                <a:lnTo>
                  <a:pt x="568" y="264924"/>
                </a:lnTo>
                <a:lnTo>
                  <a:pt x="0" y="277604"/>
                </a:lnTo>
                <a:lnTo>
                  <a:pt x="1191" y="280320"/>
                </a:lnTo>
                <a:lnTo>
                  <a:pt x="3254" y="282130"/>
                </a:lnTo>
                <a:lnTo>
                  <a:pt x="5900" y="283336"/>
                </a:lnTo>
                <a:lnTo>
                  <a:pt x="12226" y="288064"/>
                </a:lnTo>
                <a:lnTo>
                  <a:pt x="15692" y="291103"/>
                </a:lnTo>
                <a:lnTo>
                  <a:pt x="19272" y="293129"/>
                </a:lnTo>
                <a:lnTo>
                  <a:pt x="26636" y="295380"/>
                </a:lnTo>
                <a:lnTo>
                  <a:pt x="54462" y="299767"/>
                </a:lnTo>
                <a:lnTo>
                  <a:pt x="74329" y="302715"/>
                </a:lnTo>
                <a:lnTo>
                  <a:pt x="92653" y="305950"/>
                </a:lnTo>
                <a:lnTo>
                  <a:pt x="109949" y="309377"/>
                </a:lnTo>
                <a:lnTo>
                  <a:pt x="126560" y="312931"/>
                </a:lnTo>
                <a:lnTo>
                  <a:pt x="138904" y="316571"/>
                </a:lnTo>
                <a:lnTo>
                  <a:pt x="148403" y="320267"/>
                </a:lnTo>
                <a:lnTo>
                  <a:pt x="178842" y="335325"/>
                </a:lnTo>
                <a:lnTo>
                  <a:pt x="185188" y="339120"/>
                </a:lnTo>
                <a:lnTo>
                  <a:pt x="190689" y="342920"/>
                </a:lnTo>
                <a:lnTo>
                  <a:pt x="195627" y="346724"/>
                </a:lnTo>
                <a:lnTo>
                  <a:pt x="200188" y="351799"/>
                </a:lnTo>
                <a:lnTo>
                  <a:pt x="204499" y="357723"/>
                </a:lnTo>
                <a:lnTo>
                  <a:pt x="208644" y="364212"/>
                </a:lnTo>
                <a:lnTo>
                  <a:pt x="212676" y="369808"/>
                </a:lnTo>
                <a:lnTo>
                  <a:pt x="220544" y="379413"/>
                </a:lnTo>
                <a:lnTo>
                  <a:pt x="223150" y="385022"/>
                </a:lnTo>
                <a:lnTo>
                  <a:pt x="226045" y="398028"/>
                </a:lnTo>
                <a:lnTo>
                  <a:pt x="226817" y="407592"/>
                </a:lnTo>
                <a:lnTo>
                  <a:pt x="227332" y="419048"/>
                </a:lnTo>
                <a:lnTo>
                  <a:pt x="227675" y="431766"/>
                </a:lnTo>
                <a:lnTo>
                  <a:pt x="226634" y="444054"/>
                </a:lnTo>
                <a:lnTo>
                  <a:pt x="224670" y="456056"/>
                </a:lnTo>
                <a:lnTo>
                  <a:pt x="222090" y="467867"/>
                </a:lnTo>
                <a:lnTo>
                  <a:pt x="219101" y="478282"/>
                </a:lnTo>
                <a:lnTo>
                  <a:pt x="215838" y="487765"/>
                </a:lnTo>
                <a:lnTo>
                  <a:pt x="208826" y="503805"/>
                </a:lnTo>
                <a:lnTo>
                  <a:pt x="201476" y="515166"/>
                </a:lnTo>
                <a:lnTo>
                  <a:pt x="196468" y="519975"/>
                </a:lnTo>
                <a:lnTo>
                  <a:pt x="190589" y="524450"/>
                </a:lnTo>
                <a:lnTo>
                  <a:pt x="184130" y="528704"/>
                </a:lnTo>
                <a:lnTo>
                  <a:pt x="178554" y="532809"/>
                </a:lnTo>
                <a:lnTo>
                  <a:pt x="173566" y="536816"/>
                </a:lnTo>
                <a:lnTo>
                  <a:pt x="168972" y="540758"/>
                </a:lnTo>
                <a:lnTo>
                  <a:pt x="164638" y="543385"/>
                </a:lnTo>
                <a:lnTo>
                  <a:pt x="160479" y="545137"/>
                </a:lnTo>
                <a:lnTo>
                  <a:pt x="156437" y="546305"/>
                </a:lnTo>
                <a:lnTo>
                  <a:pt x="148558" y="547602"/>
                </a:lnTo>
                <a:lnTo>
                  <a:pt x="140823" y="548179"/>
                </a:lnTo>
                <a:lnTo>
                  <a:pt x="133152" y="548435"/>
                </a:lnTo>
                <a:lnTo>
                  <a:pt x="128059" y="545963"/>
                </a:lnTo>
                <a:lnTo>
                  <a:pt x="122123" y="541776"/>
                </a:lnTo>
                <a:lnTo>
                  <a:pt x="115626" y="536444"/>
                </a:lnTo>
                <a:lnTo>
                  <a:pt x="110025" y="531620"/>
                </a:lnTo>
                <a:lnTo>
                  <a:pt x="105020" y="527133"/>
                </a:lnTo>
                <a:lnTo>
                  <a:pt x="100414" y="522872"/>
                </a:lnTo>
                <a:lnTo>
                  <a:pt x="97343" y="517492"/>
                </a:lnTo>
                <a:lnTo>
                  <a:pt x="93931" y="504740"/>
                </a:lnTo>
                <a:lnTo>
                  <a:pt x="92415" y="490606"/>
                </a:lnTo>
                <a:lnTo>
                  <a:pt x="92010" y="483281"/>
                </a:lnTo>
                <a:lnTo>
                  <a:pt x="94948" y="468369"/>
                </a:lnTo>
                <a:lnTo>
                  <a:pt x="99217" y="453274"/>
                </a:lnTo>
                <a:lnTo>
                  <a:pt x="101114" y="438099"/>
                </a:lnTo>
                <a:lnTo>
                  <a:pt x="102890" y="429226"/>
                </a:lnTo>
                <a:lnTo>
                  <a:pt x="105344" y="419501"/>
                </a:lnTo>
                <a:lnTo>
                  <a:pt x="108250" y="409207"/>
                </a:lnTo>
                <a:lnTo>
                  <a:pt x="111457" y="399805"/>
                </a:lnTo>
                <a:lnTo>
                  <a:pt x="114865" y="390997"/>
                </a:lnTo>
                <a:lnTo>
                  <a:pt x="118407" y="382585"/>
                </a:lnTo>
                <a:lnTo>
                  <a:pt x="123309" y="373167"/>
                </a:lnTo>
                <a:lnTo>
                  <a:pt x="129116" y="363078"/>
                </a:lnTo>
                <a:lnTo>
                  <a:pt x="135528" y="352542"/>
                </a:lnTo>
                <a:lnTo>
                  <a:pt x="141073" y="342978"/>
                </a:lnTo>
                <a:lnTo>
                  <a:pt x="150620" y="325578"/>
                </a:lnTo>
                <a:lnTo>
                  <a:pt x="156214" y="316112"/>
                </a:lnTo>
                <a:lnTo>
                  <a:pt x="169203" y="295434"/>
                </a:lnTo>
                <a:lnTo>
                  <a:pt x="190795" y="262373"/>
                </a:lnTo>
                <a:lnTo>
                  <a:pt x="196967" y="252386"/>
                </a:lnTo>
                <a:lnTo>
                  <a:pt x="202352" y="243187"/>
                </a:lnTo>
                <a:lnTo>
                  <a:pt x="207212" y="234515"/>
                </a:lnTo>
                <a:lnTo>
                  <a:pt x="232255" y="185903"/>
                </a:lnTo>
                <a:lnTo>
                  <a:pt x="239847" y="169655"/>
                </a:lnTo>
                <a:lnTo>
                  <a:pt x="246179" y="155014"/>
                </a:lnTo>
                <a:lnTo>
                  <a:pt x="251670" y="141443"/>
                </a:lnTo>
                <a:lnTo>
                  <a:pt x="254060" y="129855"/>
                </a:lnTo>
                <a:lnTo>
                  <a:pt x="254384" y="119591"/>
                </a:lnTo>
                <a:lnTo>
                  <a:pt x="253330" y="110207"/>
                </a:lnTo>
                <a:lnTo>
                  <a:pt x="251357" y="103951"/>
                </a:lnTo>
                <a:lnTo>
                  <a:pt x="248772" y="99781"/>
                </a:lnTo>
                <a:lnTo>
                  <a:pt x="242513" y="93877"/>
                </a:lnTo>
                <a:lnTo>
                  <a:pt x="235498" y="87020"/>
                </a:lnTo>
                <a:lnTo>
                  <a:pt x="230579" y="84683"/>
                </a:lnTo>
                <a:lnTo>
                  <a:pt x="224760" y="83126"/>
                </a:lnTo>
                <a:lnTo>
                  <a:pt x="218340" y="82087"/>
                </a:lnTo>
                <a:lnTo>
                  <a:pt x="211521" y="82665"/>
                </a:lnTo>
                <a:lnTo>
                  <a:pt x="204434" y="84320"/>
                </a:lnTo>
                <a:lnTo>
                  <a:pt x="197170" y="86694"/>
                </a:lnTo>
                <a:lnTo>
                  <a:pt x="191057" y="88276"/>
                </a:lnTo>
                <a:lnTo>
                  <a:pt x="185712" y="89331"/>
                </a:lnTo>
                <a:lnTo>
                  <a:pt x="180879" y="90034"/>
                </a:lnTo>
                <a:lnTo>
                  <a:pt x="176386" y="91773"/>
                </a:lnTo>
                <a:lnTo>
                  <a:pt x="172121" y="94202"/>
                </a:lnTo>
                <a:lnTo>
                  <a:pt x="159782" y="1028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3"/>
          <p:cNvSpPr/>
          <p:nvPr/>
        </p:nvSpPr>
        <p:spPr>
          <a:xfrm>
            <a:off x="422910" y="5430154"/>
            <a:ext cx="217030" cy="728493"/>
          </a:xfrm>
          <a:custGeom>
            <a:avLst/>
            <a:gdLst/>
            <a:ahLst/>
            <a:cxnLst/>
            <a:rect l="0" t="0" r="0" b="0"/>
            <a:pathLst>
              <a:path w="217030" h="728493">
                <a:moveTo>
                  <a:pt x="91440" y="21955"/>
                </a:moveTo>
                <a:lnTo>
                  <a:pt x="85372" y="34091"/>
                </a:lnTo>
                <a:lnTo>
                  <a:pt x="82393" y="43436"/>
                </a:lnTo>
                <a:lnTo>
                  <a:pt x="77329" y="65996"/>
                </a:lnTo>
                <a:lnTo>
                  <a:pt x="74413" y="77986"/>
                </a:lnTo>
                <a:lnTo>
                  <a:pt x="72468" y="96140"/>
                </a:lnTo>
                <a:lnTo>
                  <a:pt x="71172" y="118401"/>
                </a:lnTo>
                <a:lnTo>
                  <a:pt x="69348" y="177955"/>
                </a:lnTo>
                <a:lnTo>
                  <a:pt x="69092" y="190725"/>
                </a:lnTo>
                <a:lnTo>
                  <a:pt x="72194" y="211688"/>
                </a:lnTo>
                <a:lnTo>
                  <a:pt x="77806" y="230741"/>
                </a:lnTo>
                <a:lnTo>
                  <a:pt x="84534" y="251909"/>
                </a:lnTo>
                <a:lnTo>
                  <a:pt x="88106" y="260348"/>
                </a:lnTo>
                <a:lnTo>
                  <a:pt x="91757" y="267244"/>
                </a:lnTo>
                <a:lnTo>
                  <a:pt x="97931" y="278292"/>
                </a:lnTo>
                <a:lnTo>
                  <a:pt x="100674" y="287436"/>
                </a:lnTo>
                <a:lnTo>
                  <a:pt x="102676" y="290382"/>
                </a:lnTo>
                <a:lnTo>
                  <a:pt x="105281" y="292347"/>
                </a:lnTo>
                <a:lnTo>
                  <a:pt x="108287" y="293657"/>
                </a:lnTo>
                <a:lnTo>
                  <a:pt x="115014" y="295112"/>
                </a:lnTo>
                <a:lnTo>
                  <a:pt x="118586" y="295500"/>
                </a:lnTo>
                <a:lnTo>
                  <a:pt x="122237" y="294488"/>
                </a:lnTo>
                <a:lnTo>
                  <a:pt x="125941" y="292544"/>
                </a:lnTo>
                <a:lnTo>
                  <a:pt x="134944" y="286366"/>
                </a:lnTo>
                <a:lnTo>
                  <a:pt x="139561" y="282135"/>
                </a:lnTo>
                <a:lnTo>
                  <a:pt x="142571" y="279228"/>
                </a:lnTo>
                <a:lnTo>
                  <a:pt x="144577" y="274751"/>
                </a:lnTo>
                <a:lnTo>
                  <a:pt x="148671" y="256313"/>
                </a:lnTo>
                <a:lnTo>
                  <a:pt x="154129" y="242108"/>
                </a:lnTo>
                <a:lnTo>
                  <a:pt x="158274" y="219830"/>
                </a:lnTo>
                <a:lnTo>
                  <a:pt x="162631" y="197953"/>
                </a:lnTo>
                <a:lnTo>
                  <a:pt x="165570" y="185007"/>
                </a:lnTo>
                <a:lnTo>
                  <a:pt x="168837" y="163849"/>
                </a:lnTo>
                <a:lnTo>
                  <a:pt x="171558" y="145979"/>
                </a:lnTo>
                <a:lnTo>
                  <a:pt x="177001" y="129570"/>
                </a:lnTo>
                <a:lnTo>
                  <a:pt x="180231" y="117829"/>
                </a:lnTo>
                <a:lnTo>
                  <a:pt x="183654" y="103651"/>
                </a:lnTo>
                <a:lnTo>
                  <a:pt x="187206" y="87849"/>
                </a:lnTo>
                <a:lnTo>
                  <a:pt x="189574" y="74775"/>
                </a:lnTo>
                <a:lnTo>
                  <a:pt x="192205" y="53474"/>
                </a:lnTo>
                <a:lnTo>
                  <a:pt x="193374" y="35540"/>
                </a:lnTo>
                <a:lnTo>
                  <a:pt x="194032" y="14551"/>
                </a:lnTo>
                <a:lnTo>
                  <a:pt x="194125" y="9399"/>
                </a:lnTo>
                <a:lnTo>
                  <a:pt x="195456" y="5964"/>
                </a:lnTo>
                <a:lnTo>
                  <a:pt x="197614" y="3675"/>
                </a:lnTo>
                <a:lnTo>
                  <a:pt x="204135" y="0"/>
                </a:lnTo>
                <a:lnTo>
                  <a:pt x="205026" y="6271"/>
                </a:lnTo>
                <a:lnTo>
                  <a:pt x="205599" y="24925"/>
                </a:lnTo>
                <a:lnTo>
                  <a:pt x="209064" y="43172"/>
                </a:lnTo>
                <a:lnTo>
                  <a:pt x="211766" y="55150"/>
                </a:lnTo>
                <a:lnTo>
                  <a:pt x="213567" y="68215"/>
                </a:lnTo>
                <a:lnTo>
                  <a:pt x="214768" y="82005"/>
                </a:lnTo>
                <a:lnTo>
                  <a:pt x="216102" y="108334"/>
                </a:lnTo>
                <a:lnTo>
                  <a:pt x="216695" y="128503"/>
                </a:lnTo>
                <a:lnTo>
                  <a:pt x="217029" y="190544"/>
                </a:lnTo>
                <a:lnTo>
                  <a:pt x="215806" y="210548"/>
                </a:lnTo>
                <a:lnTo>
                  <a:pt x="213720" y="227694"/>
                </a:lnTo>
                <a:lnTo>
                  <a:pt x="211060" y="242934"/>
                </a:lnTo>
                <a:lnTo>
                  <a:pt x="209287" y="256905"/>
                </a:lnTo>
                <a:lnTo>
                  <a:pt x="208104" y="270028"/>
                </a:lnTo>
                <a:lnTo>
                  <a:pt x="207316" y="282587"/>
                </a:lnTo>
                <a:lnTo>
                  <a:pt x="206440" y="310089"/>
                </a:lnTo>
                <a:lnTo>
                  <a:pt x="206207" y="324534"/>
                </a:lnTo>
                <a:lnTo>
                  <a:pt x="204781" y="337974"/>
                </a:lnTo>
                <a:lnTo>
                  <a:pt x="202561" y="350745"/>
                </a:lnTo>
                <a:lnTo>
                  <a:pt x="183804" y="435022"/>
                </a:lnTo>
                <a:lnTo>
                  <a:pt x="178416" y="457354"/>
                </a:lnTo>
                <a:lnTo>
                  <a:pt x="173554" y="476051"/>
                </a:lnTo>
                <a:lnTo>
                  <a:pt x="169042" y="492326"/>
                </a:lnTo>
                <a:lnTo>
                  <a:pt x="166035" y="506986"/>
                </a:lnTo>
                <a:lnTo>
                  <a:pt x="164030" y="520569"/>
                </a:lnTo>
                <a:lnTo>
                  <a:pt x="162693" y="533435"/>
                </a:lnTo>
                <a:lnTo>
                  <a:pt x="159262" y="548361"/>
                </a:lnTo>
                <a:lnTo>
                  <a:pt x="154434" y="564663"/>
                </a:lnTo>
                <a:lnTo>
                  <a:pt x="148676" y="581880"/>
                </a:lnTo>
                <a:lnTo>
                  <a:pt x="143567" y="595899"/>
                </a:lnTo>
                <a:lnTo>
                  <a:pt x="138891" y="607784"/>
                </a:lnTo>
                <a:lnTo>
                  <a:pt x="134504" y="618248"/>
                </a:lnTo>
                <a:lnTo>
                  <a:pt x="129039" y="627764"/>
                </a:lnTo>
                <a:lnTo>
                  <a:pt x="122856" y="636648"/>
                </a:lnTo>
                <a:lnTo>
                  <a:pt x="116194" y="645110"/>
                </a:lnTo>
                <a:lnTo>
                  <a:pt x="109212" y="653292"/>
                </a:lnTo>
                <a:lnTo>
                  <a:pt x="102018" y="661287"/>
                </a:lnTo>
                <a:lnTo>
                  <a:pt x="83144" y="681286"/>
                </a:lnTo>
                <a:lnTo>
                  <a:pt x="65389" y="699423"/>
                </a:lnTo>
                <a:lnTo>
                  <a:pt x="61372" y="702200"/>
                </a:lnTo>
                <a:lnTo>
                  <a:pt x="57425" y="704052"/>
                </a:lnTo>
                <a:lnTo>
                  <a:pt x="53523" y="705287"/>
                </a:lnTo>
                <a:lnTo>
                  <a:pt x="48382" y="707379"/>
                </a:lnTo>
                <a:lnTo>
                  <a:pt x="42414" y="710045"/>
                </a:lnTo>
                <a:lnTo>
                  <a:pt x="35896" y="713091"/>
                </a:lnTo>
                <a:lnTo>
                  <a:pt x="31551" y="716393"/>
                </a:lnTo>
                <a:lnTo>
                  <a:pt x="28654" y="719864"/>
                </a:lnTo>
                <a:lnTo>
                  <a:pt x="26722" y="723448"/>
                </a:lnTo>
                <a:lnTo>
                  <a:pt x="22895" y="725836"/>
                </a:lnTo>
                <a:lnTo>
                  <a:pt x="17803" y="727430"/>
                </a:lnTo>
                <a:lnTo>
                  <a:pt x="11869" y="728492"/>
                </a:lnTo>
                <a:lnTo>
                  <a:pt x="7912" y="727929"/>
                </a:lnTo>
                <a:lnTo>
                  <a:pt x="5275" y="726285"/>
                </a:lnTo>
                <a:lnTo>
                  <a:pt x="1042" y="720588"/>
                </a:lnTo>
                <a:lnTo>
                  <a:pt x="0" y="7077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4"/>
          <p:cNvSpPr/>
          <p:nvPr/>
        </p:nvSpPr>
        <p:spPr>
          <a:xfrm>
            <a:off x="754380" y="5417819"/>
            <a:ext cx="228601" cy="45250"/>
          </a:xfrm>
          <a:custGeom>
            <a:avLst/>
            <a:gdLst/>
            <a:ahLst/>
            <a:cxnLst/>
            <a:rect l="0" t="0" r="0" b="0"/>
            <a:pathLst>
              <a:path w="228601" h="45250">
                <a:moveTo>
                  <a:pt x="0" y="34290"/>
                </a:moveTo>
                <a:lnTo>
                  <a:pt x="6067" y="40358"/>
                </a:lnTo>
                <a:lnTo>
                  <a:pt x="10395" y="42145"/>
                </a:lnTo>
                <a:lnTo>
                  <a:pt x="15820" y="43337"/>
                </a:lnTo>
                <a:lnTo>
                  <a:pt x="21976" y="44132"/>
                </a:lnTo>
                <a:lnTo>
                  <a:pt x="27351" y="44661"/>
                </a:lnTo>
                <a:lnTo>
                  <a:pt x="32204" y="45014"/>
                </a:lnTo>
                <a:lnTo>
                  <a:pt x="36709" y="45249"/>
                </a:lnTo>
                <a:lnTo>
                  <a:pt x="42253" y="44136"/>
                </a:lnTo>
                <a:lnTo>
                  <a:pt x="48488" y="42124"/>
                </a:lnTo>
                <a:lnTo>
                  <a:pt x="55185" y="39513"/>
                </a:lnTo>
                <a:lnTo>
                  <a:pt x="62190" y="37772"/>
                </a:lnTo>
                <a:lnTo>
                  <a:pt x="69400" y="36612"/>
                </a:lnTo>
                <a:lnTo>
                  <a:pt x="76746" y="35838"/>
                </a:lnTo>
                <a:lnTo>
                  <a:pt x="82914" y="34052"/>
                </a:lnTo>
                <a:lnTo>
                  <a:pt x="88296" y="31592"/>
                </a:lnTo>
                <a:lnTo>
                  <a:pt x="93154" y="28681"/>
                </a:lnTo>
                <a:lnTo>
                  <a:pt x="98932" y="26741"/>
                </a:lnTo>
                <a:lnTo>
                  <a:pt x="105325" y="25447"/>
                </a:lnTo>
                <a:lnTo>
                  <a:pt x="112126" y="24585"/>
                </a:lnTo>
                <a:lnTo>
                  <a:pt x="117931" y="22740"/>
                </a:lnTo>
                <a:lnTo>
                  <a:pt x="123070" y="20240"/>
                </a:lnTo>
                <a:lnTo>
                  <a:pt x="127767" y="17304"/>
                </a:lnTo>
                <a:lnTo>
                  <a:pt x="133438" y="15346"/>
                </a:lnTo>
                <a:lnTo>
                  <a:pt x="139758" y="14041"/>
                </a:lnTo>
                <a:lnTo>
                  <a:pt x="146512" y="13171"/>
                </a:lnTo>
                <a:lnTo>
                  <a:pt x="152285" y="11321"/>
                </a:lnTo>
                <a:lnTo>
                  <a:pt x="157403" y="8817"/>
                </a:lnTo>
                <a:lnTo>
                  <a:pt x="162085" y="5878"/>
                </a:lnTo>
                <a:lnTo>
                  <a:pt x="166477" y="3919"/>
                </a:lnTo>
                <a:lnTo>
                  <a:pt x="170674" y="2613"/>
                </a:lnTo>
                <a:lnTo>
                  <a:pt x="174743" y="1742"/>
                </a:lnTo>
                <a:lnTo>
                  <a:pt x="179995" y="1162"/>
                </a:lnTo>
                <a:lnTo>
                  <a:pt x="186037" y="775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5"/>
          <p:cNvSpPr/>
          <p:nvPr/>
        </p:nvSpPr>
        <p:spPr>
          <a:xfrm>
            <a:off x="754659" y="5532119"/>
            <a:ext cx="216892" cy="56640"/>
          </a:xfrm>
          <a:custGeom>
            <a:avLst/>
            <a:gdLst/>
            <a:ahLst/>
            <a:cxnLst/>
            <a:rect l="0" t="0" r="0" b="0"/>
            <a:pathLst>
              <a:path w="216892" h="56640">
                <a:moveTo>
                  <a:pt x="22581" y="34290"/>
                </a:moveTo>
                <a:lnTo>
                  <a:pt x="2898" y="44132"/>
                </a:lnTo>
                <a:lnTo>
                  <a:pt x="1839" y="45931"/>
                </a:lnTo>
                <a:lnTo>
                  <a:pt x="1133" y="48401"/>
                </a:lnTo>
                <a:lnTo>
                  <a:pt x="0" y="55422"/>
                </a:lnTo>
                <a:lnTo>
                  <a:pt x="6618" y="56382"/>
                </a:lnTo>
                <a:lnTo>
                  <a:pt x="11939" y="56639"/>
                </a:lnTo>
                <a:lnTo>
                  <a:pt x="16756" y="55539"/>
                </a:lnTo>
                <a:lnTo>
                  <a:pt x="21238" y="53536"/>
                </a:lnTo>
                <a:lnTo>
                  <a:pt x="25495" y="50931"/>
                </a:lnTo>
                <a:lnTo>
                  <a:pt x="29604" y="49194"/>
                </a:lnTo>
                <a:lnTo>
                  <a:pt x="33613" y="48036"/>
                </a:lnTo>
                <a:lnTo>
                  <a:pt x="37555" y="47265"/>
                </a:lnTo>
                <a:lnTo>
                  <a:pt x="41454" y="45480"/>
                </a:lnTo>
                <a:lnTo>
                  <a:pt x="45323" y="43020"/>
                </a:lnTo>
                <a:lnTo>
                  <a:pt x="49172" y="40110"/>
                </a:lnTo>
                <a:lnTo>
                  <a:pt x="55548" y="36900"/>
                </a:lnTo>
                <a:lnTo>
                  <a:pt x="63609" y="33490"/>
                </a:lnTo>
                <a:lnTo>
                  <a:pt x="72793" y="29947"/>
                </a:lnTo>
                <a:lnTo>
                  <a:pt x="80185" y="26315"/>
                </a:lnTo>
                <a:lnTo>
                  <a:pt x="86384" y="22624"/>
                </a:lnTo>
                <a:lnTo>
                  <a:pt x="91786" y="18892"/>
                </a:lnTo>
                <a:lnTo>
                  <a:pt x="97928" y="16405"/>
                </a:lnTo>
                <a:lnTo>
                  <a:pt x="104562" y="14747"/>
                </a:lnTo>
                <a:lnTo>
                  <a:pt x="111525" y="13641"/>
                </a:lnTo>
                <a:lnTo>
                  <a:pt x="119977" y="11634"/>
                </a:lnTo>
                <a:lnTo>
                  <a:pt x="129421" y="9026"/>
                </a:lnTo>
                <a:lnTo>
                  <a:pt x="139528" y="6017"/>
                </a:lnTo>
                <a:lnTo>
                  <a:pt x="151345" y="4012"/>
                </a:lnTo>
                <a:lnTo>
                  <a:pt x="164304" y="2675"/>
                </a:lnTo>
                <a:lnTo>
                  <a:pt x="188439" y="1189"/>
                </a:lnTo>
                <a:lnTo>
                  <a:pt x="21689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6"/>
          <p:cNvSpPr/>
          <p:nvPr/>
        </p:nvSpPr>
        <p:spPr>
          <a:xfrm>
            <a:off x="1085850" y="5182947"/>
            <a:ext cx="1040131" cy="749882"/>
          </a:xfrm>
          <a:custGeom>
            <a:avLst/>
            <a:gdLst/>
            <a:ahLst/>
            <a:cxnLst/>
            <a:rect l="0" t="0" r="0" b="0"/>
            <a:pathLst>
              <a:path w="1040131" h="749882">
                <a:moveTo>
                  <a:pt x="0" y="589203"/>
                </a:moveTo>
                <a:lnTo>
                  <a:pt x="6067" y="607406"/>
                </a:lnTo>
                <a:lnTo>
                  <a:pt x="11640" y="629440"/>
                </a:lnTo>
                <a:lnTo>
                  <a:pt x="17027" y="637989"/>
                </a:lnTo>
                <a:lnTo>
                  <a:pt x="34525" y="661071"/>
                </a:lnTo>
                <a:lnTo>
                  <a:pt x="40744" y="673214"/>
                </a:lnTo>
                <a:lnTo>
                  <a:pt x="45515" y="687190"/>
                </a:lnTo>
                <a:lnTo>
                  <a:pt x="54408" y="701915"/>
                </a:lnTo>
                <a:lnTo>
                  <a:pt x="61434" y="719307"/>
                </a:lnTo>
                <a:lnTo>
                  <a:pt x="65086" y="725469"/>
                </a:lnTo>
                <a:lnTo>
                  <a:pt x="68791" y="729576"/>
                </a:lnTo>
                <a:lnTo>
                  <a:pt x="72530" y="732315"/>
                </a:lnTo>
                <a:lnTo>
                  <a:pt x="80072" y="742132"/>
                </a:lnTo>
                <a:lnTo>
                  <a:pt x="83861" y="748305"/>
                </a:lnTo>
                <a:lnTo>
                  <a:pt x="87657" y="749881"/>
                </a:lnTo>
                <a:lnTo>
                  <a:pt x="91458" y="748392"/>
                </a:lnTo>
                <a:lnTo>
                  <a:pt x="95262" y="744859"/>
                </a:lnTo>
                <a:lnTo>
                  <a:pt x="97798" y="741233"/>
                </a:lnTo>
                <a:lnTo>
                  <a:pt x="100615" y="733818"/>
                </a:lnTo>
                <a:lnTo>
                  <a:pt x="102202" y="716436"/>
                </a:lnTo>
                <a:lnTo>
                  <a:pt x="102672" y="695199"/>
                </a:lnTo>
                <a:lnTo>
                  <a:pt x="102811" y="551464"/>
                </a:lnTo>
                <a:lnTo>
                  <a:pt x="104101" y="501814"/>
                </a:lnTo>
                <a:lnTo>
                  <a:pt x="106230" y="459824"/>
                </a:lnTo>
                <a:lnTo>
                  <a:pt x="108920" y="422940"/>
                </a:lnTo>
                <a:lnTo>
                  <a:pt x="111983" y="390731"/>
                </a:lnTo>
                <a:lnTo>
                  <a:pt x="115295" y="361638"/>
                </a:lnTo>
                <a:lnTo>
                  <a:pt x="118773" y="334623"/>
                </a:lnTo>
                <a:lnTo>
                  <a:pt x="121092" y="312803"/>
                </a:lnTo>
                <a:lnTo>
                  <a:pt x="122638" y="294446"/>
                </a:lnTo>
                <a:lnTo>
                  <a:pt x="123669" y="278398"/>
                </a:lnTo>
                <a:lnTo>
                  <a:pt x="125626" y="263889"/>
                </a:lnTo>
                <a:lnTo>
                  <a:pt x="128200" y="250407"/>
                </a:lnTo>
                <a:lnTo>
                  <a:pt x="131187" y="237609"/>
                </a:lnTo>
                <a:lnTo>
                  <a:pt x="137892" y="216615"/>
                </a:lnTo>
                <a:lnTo>
                  <a:pt x="143835" y="198819"/>
                </a:lnTo>
                <a:lnTo>
                  <a:pt x="146477" y="182442"/>
                </a:lnTo>
                <a:lnTo>
                  <a:pt x="149721" y="174519"/>
                </a:lnTo>
                <a:lnTo>
                  <a:pt x="165153" y="152502"/>
                </a:lnTo>
                <a:lnTo>
                  <a:pt x="174154" y="141960"/>
                </a:lnTo>
                <a:lnTo>
                  <a:pt x="192430" y="128885"/>
                </a:lnTo>
                <a:lnTo>
                  <a:pt x="206597" y="124267"/>
                </a:lnTo>
                <a:lnTo>
                  <a:pt x="237367" y="119789"/>
                </a:lnTo>
                <a:lnTo>
                  <a:pt x="269298" y="111591"/>
                </a:lnTo>
                <a:lnTo>
                  <a:pt x="305108" y="104728"/>
                </a:lnTo>
                <a:lnTo>
                  <a:pt x="336263" y="100830"/>
                </a:lnTo>
                <a:lnTo>
                  <a:pt x="349905" y="99791"/>
                </a:lnTo>
                <a:lnTo>
                  <a:pt x="369160" y="96558"/>
                </a:lnTo>
                <a:lnTo>
                  <a:pt x="392157" y="91863"/>
                </a:lnTo>
                <a:lnTo>
                  <a:pt x="444802" y="79872"/>
                </a:lnTo>
                <a:lnTo>
                  <a:pt x="502066" y="66077"/>
                </a:lnTo>
                <a:lnTo>
                  <a:pt x="526481" y="61382"/>
                </a:lnTo>
                <a:lnTo>
                  <a:pt x="547837" y="58252"/>
                </a:lnTo>
                <a:lnTo>
                  <a:pt x="567154" y="56166"/>
                </a:lnTo>
                <a:lnTo>
                  <a:pt x="585113" y="53505"/>
                </a:lnTo>
                <a:lnTo>
                  <a:pt x="602165" y="50461"/>
                </a:lnTo>
                <a:lnTo>
                  <a:pt x="618613" y="47161"/>
                </a:lnTo>
                <a:lnTo>
                  <a:pt x="674142" y="33335"/>
                </a:lnTo>
                <a:lnTo>
                  <a:pt x="708508" y="24314"/>
                </a:lnTo>
                <a:lnTo>
                  <a:pt x="736499" y="18301"/>
                </a:lnTo>
                <a:lnTo>
                  <a:pt x="760239" y="14291"/>
                </a:lnTo>
                <a:lnTo>
                  <a:pt x="781146" y="11618"/>
                </a:lnTo>
                <a:lnTo>
                  <a:pt x="800164" y="9836"/>
                </a:lnTo>
                <a:lnTo>
                  <a:pt x="817922" y="8648"/>
                </a:lnTo>
                <a:lnTo>
                  <a:pt x="834841" y="7856"/>
                </a:lnTo>
                <a:lnTo>
                  <a:pt x="853741" y="6059"/>
                </a:lnTo>
                <a:lnTo>
                  <a:pt x="873960" y="3590"/>
                </a:lnTo>
                <a:lnTo>
                  <a:pt x="895060" y="674"/>
                </a:lnTo>
                <a:lnTo>
                  <a:pt x="918017" y="0"/>
                </a:lnTo>
                <a:lnTo>
                  <a:pt x="942211" y="821"/>
                </a:lnTo>
                <a:lnTo>
                  <a:pt x="986450" y="3849"/>
                </a:lnTo>
                <a:lnTo>
                  <a:pt x="1040130" y="62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97"/>
          <p:cNvSpPr/>
          <p:nvPr/>
        </p:nvSpPr>
        <p:spPr>
          <a:xfrm>
            <a:off x="1440180" y="5497829"/>
            <a:ext cx="22861" cy="422911"/>
          </a:xfrm>
          <a:custGeom>
            <a:avLst/>
            <a:gdLst/>
            <a:ahLst/>
            <a:cxnLst/>
            <a:rect l="0" t="0" r="0" b="0"/>
            <a:pathLst>
              <a:path w="22861" h="422911">
                <a:moveTo>
                  <a:pt x="22860" y="0"/>
                </a:moveTo>
                <a:lnTo>
                  <a:pt x="16792" y="18204"/>
                </a:lnTo>
                <a:lnTo>
                  <a:pt x="15004" y="26106"/>
                </a:lnTo>
                <a:lnTo>
                  <a:pt x="13813" y="33914"/>
                </a:lnTo>
                <a:lnTo>
                  <a:pt x="13018" y="41660"/>
                </a:lnTo>
                <a:lnTo>
                  <a:pt x="13759" y="51903"/>
                </a:lnTo>
                <a:lnTo>
                  <a:pt x="15522" y="63812"/>
                </a:lnTo>
                <a:lnTo>
                  <a:pt x="17968" y="76832"/>
                </a:lnTo>
                <a:lnTo>
                  <a:pt x="18329" y="91861"/>
                </a:lnTo>
                <a:lnTo>
                  <a:pt x="17299" y="108231"/>
                </a:lnTo>
                <a:lnTo>
                  <a:pt x="15342" y="125494"/>
                </a:lnTo>
                <a:lnTo>
                  <a:pt x="14038" y="142083"/>
                </a:lnTo>
                <a:lnTo>
                  <a:pt x="13169" y="158222"/>
                </a:lnTo>
                <a:lnTo>
                  <a:pt x="12203" y="188431"/>
                </a:lnTo>
                <a:lnTo>
                  <a:pt x="11773" y="214557"/>
                </a:lnTo>
                <a:lnTo>
                  <a:pt x="8196" y="269349"/>
                </a:lnTo>
                <a:lnTo>
                  <a:pt x="3642" y="331801"/>
                </a:lnTo>
                <a:lnTo>
                  <a:pt x="1619" y="368024"/>
                </a:lnTo>
                <a:lnTo>
                  <a:pt x="479" y="396629"/>
                </a:lnTo>
                <a:lnTo>
                  <a:pt x="0" y="4229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98"/>
          <p:cNvSpPr/>
          <p:nvPr/>
        </p:nvSpPr>
        <p:spPr>
          <a:xfrm>
            <a:off x="1612161" y="5486400"/>
            <a:ext cx="170247" cy="295041"/>
          </a:xfrm>
          <a:custGeom>
            <a:avLst/>
            <a:gdLst/>
            <a:ahLst/>
            <a:cxnLst/>
            <a:rect l="0" t="0" r="0" b="0"/>
            <a:pathLst>
              <a:path w="170247" h="295041">
                <a:moveTo>
                  <a:pt x="56619" y="0"/>
                </a:moveTo>
                <a:lnTo>
                  <a:pt x="44483" y="12135"/>
                </a:lnTo>
                <a:lnTo>
                  <a:pt x="39638" y="18250"/>
                </a:lnTo>
                <a:lnTo>
                  <a:pt x="35138" y="24867"/>
                </a:lnTo>
                <a:lnTo>
                  <a:pt x="30868" y="31818"/>
                </a:lnTo>
                <a:lnTo>
                  <a:pt x="26752" y="38991"/>
                </a:lnTo>
                <a:lnTo>
                  <a:pt x="18791" y="53736"/>
                </a:lnTo>
                <a:lnTo>
                  <a:pt x="16160" y="61224"/>
                </a:lnTo>
                <a:lnTo>
                  <a:pt x="14406" y="68755"/>
                </a:lnTo>
                <a:lnTo>
                  <a:pt x="13237" y="76317"/>
                </a:lnTo>
                <a:lnTo>
                  <a:pt x="5524" y="117297"/>
                </a:lnTo>
                <a:lnTo>
                  <a:pt x="3505" y="134078"/>
                </a:lnTo>
                <a:lnTo>
                  <a:pt x="2160" y="151615"/>
                </a:lnTo>
                <a:lnTo>
                  <a:pt x="665" y="184224"/>
                </a:lnTo>
                <a:lnTo>
                  <a:pt x="0" y="207184"/>
                </a:lnTo>
                <a:lnTo>
                  <a:pt x="1093" y="216862"/>
                </a:lnTo>
                <a:lnTo>
                  <a:pt x="3092" y="225855"/>
                </a:lnTo>
                <a:lnTo>
                  <a:pt x="8699" y="243890"/>
                </a:lnTo>
                <a:lnTo>
                  <a:pt x="15424" y="264605"/>
                </a:lnTo>
                <a:lnTo>
                  <a:pt x="18996" y="271653"/>
                </a:lnTo>
                <a:lnTo>
                  <a:pt x="22647" y="276352"/>
                </a:lnTo>
                <a:lnTo>
                  <a:pt x="26351" y="279485"/>
                </a:lnTo>
                <a:lnTo>
                  <a:pt x="30090" y="282843"/>
                </a:lnTo>
                <a:lnTo>
                  <a:pt x="37631" y="289961"/>
                </a:lnTo>
                <a:lnTo>
                  <a:pt x="41421" y="292367"/>
                </a:lnTo>
                <a:lnTo>
                  <a:pt x="45216" y="293971"/>
                </a:lnTo>
                <a:lnTo>
                  <a:pt x="49017" y="295040"/>
                </a:lnTo>
                <a:lnTo>
                  <a:pt x="54091" y="294483"/>
                </a:lnTo>
                <a:lnTo>
                  <a:pt x="60014" y="292842"/>
                </a:lnTo>
                <a:lnTo>
                  <a:pt x="66502" y="290478"/>
                </a:lnTo>
                <a:lnTo>
                  <a:pt x="72098" y="287632"/>
                </a:lnTo>
                <a:lnTo>
                  <a:pt x="77098" y="284464"/>
                </a:lnTo>
                <a:lnTo>
                  <a:pt x="81701" y="281083"/>
                </a:lnTo>
                <a:lnTo>
                  <a:pt x="86040" y="277559"/>
                </a:lnTo>
                <a:lnTo>
                  <a:pt x="90203" y="273939"/>
                </a:lnTo>
                <a:lnTo>
                  <a:pt x="94248" y="270255"/>
                </a:lnTo>
                <a:lnTo>
                  <a:pt x="99485" y="262720"/>
                </a:lnTo>
                <a:lnTo>
                  <a:pt x="105516" y="252617"/>
                </a:lnTo>
                <a:lnTo>
                  <a:pt x="117721" y="230383"/>
                </a:lnTo>
                <a:lnTo>
                  <a:pt x="127378" y="212035"/>
                </a:lnTo>
                <a:lnTo>
                  <a:pt x="131732" y="202317"/>
                </a:lnTo>
                <a:lnTo>
                  <a:pt x="135904" y="192028"/>
                </a:lnTo>
                <a:lnTo>
                  <a:pt x="139956" y="181359"/>
                </a:lnTo>
                <a:lnTo>
                  <a:pt x="143927" y="171705"/>
                </a:lnTo>
                <a:lnTo>
                  <a:pt x="147844" y="162730"/>
                </a:lnTo>
                <a:lnTo>
                  <a:pt x="151725" y="154206"/>
                </a:lnTo>
                <a:lnTo>
                  <a:pt x="155583" y="142174"/>
                </a:lnTo>
                <a:lnTo>
                  <a:pt x="159425" y="127803"/>
                </a:lnTo>
                <a:lnTo>
                  <a:pt x="163256" y="111872"/>
                </a:lnTo>
                <a:lnTo>
                  <a:pt x="165810" y="98711"/>
                </a:lnTo>
                <a:lnTo>
                  <a:pt x="167513" y="87397"/>
                </a:lnTo>
                <a:lnTo>
                  <a:pt x="168648" y="77315"/>
                </a:lnTo>
                <a:lnTo>
                  <a:pt x="169405" y="68053"/>
                </a:lnTo>
                <a:lnTo>
                  <a:pt x="169910" y="59338"/>
                </a:lnTo>
                <a:lnTo>
                  <a:pt x="170246" y="50989"/>
                </a:lnTo>
                <a:lnTo>
                  <a:pt x="169200" y="44152"/>
                </a:lnTo>
                <a:lnTo>
                  <a:pt x="167233" y="38325"/>
                </a:lnTo>
                <a:lnTo>
                  <a:pt x="164651" y="33169"/>
                </a:lnTo>
                <a:lnTo>
                  <a:pt x="161660" y="28463"/>
                </a:lnTo>
                <a:lnTo>
                  <a:pt x="158397" y="24055"/>
                </a:lnTo>
                <a:lnTo>
                  <a:pt x="154951" y="19846"/>
                </a:lnTo>
                <a:lnTo>
                  <a:pt x="151383" y="15771"/>
                </a:lnTo>
                <a:lnTo>
                  <a:pt x="147735" y="11784"/>
                </a:lnTo>
                <a:lnTo>
                  <a:pt x="144033" y="7855"/>
                </a:lnTo>
                <a:lnTo>
                  <a:pt x="140295" y="5237"/>
                </a:lnTo>
                <a:lnTo>
                  <a:pt x="136533" y="3491"/>
                </a:lnTo>
                <a:lnTo>
                  <a:pt x="132755" y="2327"/>
                </a:lnTo>
                <a:lnTo>
                  <a:pt x="127696" y="1551"/>
                </a:lnTo>
                <a:lnTo>
                  <a:pt x="121783" y="1034"/>
                </a:lnTo>
                <a:lnTo>
                  <a:pt x="109711" y="460"/>
                </a:lnTo>
                <a:lnTo>
                  <a:pt x="100112" y="204"/>
                </a:lnTo>
                <a:lnTo>
                  <a:pt x="87568" y="60"/>
                </a:lnTo>
                <a:lnTo>
                  <a:pt x="83601" y="1310"/>
                </a:lnTo>
                <a:lnTo>
                  <a:pt x="79687" y="3413"/>
                </a:lnTo>
                <a:lnTo>
                  <a:pt x="75808" y="6085"/>
                </a:lnTo>
                <a:lnTo>
                  <a:pt x="70681" y="7866"/>
                </a:lnTo>
                <a:lnTo>
                  <a:pt x="64724" y="9054"/>
                </a:lnTo>
                <a:lnTo>
                  <a:pt x="45189" y="114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99"/>
          <p:cNvSpPr/>
          <p:nvPr/>
        </p:nvSpPr>
        <p:spPr>
          <a:xfrm>
            <a:off x="1933539" y="5314950"/>
            <a:ext cx="226367" cy="589022"/>
          </a:xfrm>
          <a:custGeom>
            <a:avLst/>
            <a:gdLst/>
            <a:ahLst/>
            <a:cxnLst/>
            <a:rect l="0" t="0" r="0" b="0"/>
            <a:pathLst>
              <a:path w="226367" h="589022">
                <a:moveTo>
                  <a:pt x="101001" y="0"/>
                </a:moveTo>
                <a:lnTo>
                  <a:pt x="94933" y="24270"/>
                </a:lnTo>
                <a:lnTo>
                  <a:pt x="91875" y="33960"/>
                </a:lnTo>
                <a:lnTo>
                  <a:pt x="85092" y="51499"/>
                </a:lnTo>
                <a:lnTo>
                  <a:pt x="81505" y="59733"/>
                </a:lnTo>
                <a:lnTo>
                  <a:pt x="74132" y="75655"/>
                </a:lnTo>
                <a:lnTo>
                  <a:pt x="70389" y="84726"/>
                </a:lnTo>
                <a:lnTo>
                  <a:pt x="66623" y="94584"/>
                </a:lnTo>
                <a:lnTo>
                  <a:pt x="62842" y="104966"/>
                </a:lnTo>
                <a:lnTo>
                  <a:pt x="56511" y="118237"/>
                </a:lnTo>
                <a:lnTo>
                  <a:pt x="48481" y="133434"/>
                </a:lnTo>
                <a:lnTo>
                  <a:pt x="31939" y="163444"/>
                </a:lnTo>
                <a:lnTo>
                  <a:pt x="20353" y="185248"/>
                </a:lnTo>
                <a:lnTo>
                  <a:pt x="16756" y="195889"/>
                </a:lnTo>
                <a:lnTo>
                  <a:pt x="14357" y="206792"/>
                </a:lnTo>
                <a:lnTo>
                  <a:pt x="12758" y="217871"/>
                </a:lnTo>
                <a:lnTo>
                  <a:pt x="10422" y="227798"/>
                </a:lnTo>
                <a:lnTo>
                  <a:pt x="2337" y="252633"/>
                </a:lnTo>
                <a:lnTo>
                  <a:pt x="0" y="263834"/>
                </a:lnTo>
                <a:lnTo>
                  <a:pt x="647" y="272410"/>
                </a:lnTo>
                <a:lnTo>
                  <a:pt x="2348" y="283206"/>
                </a:lnTo>
                <a:lnTo>
                  <a:pt x="4752" y="295484"/>
                </a:lnTo>
                <a:lnTo>
                  <a:pt x="10810" y="312513"/>
                </a:lnTo>
                <a:lnTo>
                  <a:pt x="17736" y="324314"/>
                </a:lnTo>
                <a:lnTo>
                  <a:pt x="21361" y="329239"/>
                </a:lnTo>
                <a:lnTo>
                  <a:pt x="25048" y="333793"/>
                </a:lnTo>
                <a:lnTo>
                  <a:pt x="28775" y="336828"/>
                </a:lnTo>
                <a:lnTo>
                  <a:pt x="32530" y="338852"/>
                </a:lnTo>
                <a:lnTo>
                  <a:pt x="36304" y="340201"/>
                </a:lnTo>
                <a:lnTo>
                  <a:pt x="40089" y="342370"/>
                </a:lnTo>
                <a:lnTo>
                  <a:pt x="43883" y="345087"/>
                </a:lnTo>
                <a:lnTo>
                  <a:pt x="47682" y="348167"/>
                </a:lnTo>
                <a:lnTo>
                  <a:pt x="52755" y="350222"/>
                </a:lnTo>
                <a:lnTo>
                  <a:pt x="58677" y="351591"/>
                </a:lnTo>
                <a:lnTo>
                  <a:pt x="65165" y="352504"/>
                </a:lnTo>
                <a:lnTo>
                  <a:pt x="74570" y="353112"/>
                </a:lnTo>
                <a:lnTo>
                  <a:pt x="85920" y="353518"/>
                </a:lnTo>
                <a:lnTo>
                  <a:pt x="126166" y="354089"/>
                </a:lnTo>
                <a:lnTo>
                  <a:pt x="140637" y="354169"/>
                </a:lnTo>
                <a:lnTo>
                  <a:pt x="152825" y="355493"/>
                </a:lnTo>
                <a:lnTo>
                  <a:pt x="163490" y="357645"/>
                </a:lnTo>
                <a:lnTo>
                  <a:pt x="173140" y="360350"/>
                </a:lnTo>
                <a:lnTo>
                  <a:pt x="180844" y="363423"/>
                </a:lnTo>
                <a:lnTo>
                  <a:pt x="187249" y="366742"/>
                </a:lnTo>
                <a:lnTo>
                  <a:pt x="192790" y="370224"/>
                </a:lnTo>
                <a:lnTo>
                  <a:pt x="199023" y="373816"/>
                </a:lnTo>
                <a:lnTo>
                  <a:pt x="212723" y="381193"/>
                </a:lnTo>
                <a:lnTo>
                  <a:pt x="217392" y="384939"/>
                </a:lnTo>
                <a:lnTo>
                  <a:pt x="220505" y="388706"/>
                </a:lnTo>
                <a:lnTo>
                  <a:pt x="222580" y="392487"/>
                </a:lnTo>
                <a:lnTo>
                  <a:pt x="224886" y="403461"/>
                </a:lnTo>
                <a:lnTo>
                  <a:pt x="225911" y="418076"/>
                </a:lnTo>
                <a:lnTo>
                  <a:pt x="226366" y="437271"/>
                </a:lnTo>
                <a:lnTo>
                  <a:pt x="223182" y="455116"/>
                </a:lnTo>
                <a:lnTo>
                  <a:pt x="218803" y="471513"/>
                </a:lnTo>
                <a:lnTo>
                  <a:pt x="216857" y="487268"/>
                </a:lnTo>
                <a:lnTo>
                  <a:pt x="213798" y="496295"/>
                </a:lnTo>
                <a:lnTo>
                  <a:pt x="209219" y="506123"/>
                </a:lnTo>
                <a:lnTo>
                  <a:pt x="198628" y="525934"/>
                </a:lnTo>
                <a:lnTo>
                  <a:pt x="189687" y="543205"/>
                </a:lnTo>
                <a:lnTo>
                  <a:pt x="184255" y="550096"/>
                </a:lnTo>
                <a:lnTo>
                  <a:pt x="178094" y="555961"/>
                </a:lnTo>
                <a:lnTo>
                  <a:pt x="171446" y="561140"/>
                </a:lnTo>
                <a:lnTo>
                  <a:pt x="164474" y="565863"/>
                </a:lnTo>
                <a:lnTo>
                  <a:pt x="157286" y="570282"/>
                </a:lnTo>
                <a:lnTo>
                  <a:pt x="149954" y="574498"/>
                </a:lnTo>
                <a:lnTo>
                  <a:pt x="143796" y="577308"/>
                </a:lnTo>
                <a:lnTo>
                  <a:pt x="138421" y="579182"/>
                </a:lnTo>
                <a:lnTo>
                  <a:pt x="133568" y="580431"/>
                </a:lnTo>
                <a:lnTo>
                  <a:pt x="127792" y="582534"/>
                </a:lnTo>
                <a:lnTo>
                  <a:pt x="121402" y="585206"/>
                </a:lnTo>
                <a:lnTo>
                  <a:pt x="114601" y="588257"/>
                </a:lnTo>
                <a:lnTo>
                  <a:pt x="107528" y="589021"/>
                </a:lnTo>
                <a:lnTo>
                  <a:pt x="100272" y="588260"/>
                </a:lnTo>
                <a:lnTo>
                  <a:pt x="92895" y="586484"/>
                </a:lnTo>
                <a:lnTo>
                  <a:pt x="86707" y="584029"/>
                </a:lnTo>
                <a:lnTo>
                  <a:pt x="81311" y="581123"/>
                </a:lnTo>
                <a:lnTo>
                  <a:pt x="76444" y="577915"/>
                </a:lnTo>
                <a:lnTo>
                  <a:pt x="71930" y="571966"/>
                </a:lnTo>
                <a:lnTo>
                  <a:pt x="67650" y="564191"/>
                </a:lnTo>
                <a:lnTo>
                  <a:pt x="59508" y="546661"/>
                </a:lnTo>
                <a:lnTo>
                  <a:pt x="51656" y="530403"/>
                </a:lnTo>
                <a:lnTo>
                  <a:pt x="49054" y="521242"/>
                </a:lnTo>
                <a:lnTo>
                  <a:pt x="47320" y="511324"/>
                </a:lnTo>
                <a:lnTo>
                  <a:pt x="46163" y="500903"/>
                </a:lnTo>
                <a:lnTo>
                  <a:pt x="45392" y="490145"/>
                </a:lnTo>
                <a:lnTo>
                  <a:pt x="44878" y="479163"/>
                </a:lnTo>
                <a:lnTo>
                  <a:pt x="44308" y="455531"/>
                </a:lnTo>
                <a:lnTo>
                  <a:pt x="44054" y="428095"/>
                </a:lnTo>
                <a:lnTo>
                  <a:pt x="45256" y="414937"/>
                </a:lnTo>
                <a:lnTo>
                  <a:pt x="47328" y="402354"/>
                </a:lnTo>
                <a:lnTo>
                  <a:pt x="53016" y="376944"/>
                </a:lnTo>
                <a:lnTo>
                  <a:pt x="90177" y="219777"/>
                </a:lnTo>
                <a:lnTo>
                  <a:pt x="101693" y="176418"/>
                </a:lnTo>
                <a:lnTo>
                  <a:pt x="105272" y="158252"/>
                </a:lnTo>
                <a:lnTo>
                  <a:pt x="107658" y="141061"/>
                </a:lnTo>
                <a:lnTo>
                  <a:pt x="109249" y="124521"/>
                </a:lnTo>
                <a:lnTo>
                  <a:pt x="109040" y="110954"/>
                </a:lnTo>
                <a:lnTo>
                  <a:pt x="107630" y="99369"/>
                </a:lnTo>
                <a:lnTo>
                  <a:pt x="103947" y="80994"/>
                </a:lnTo>
                <a:lnTo>
                  <a:pt x="102310" y="68593"/>
                </a:lnTo>
                <a:lnTo>
                  <a:pt x="100604" y="64778"/>
                </a:lnTo>
                <a:lnTo>
                  <a:pt x="98196" y="62236"/>
                </a:lnTo>
                <a:lnTo>
                  <a:pt x="92134" y="58140"/>
                </a:lnTo>
                <a:lnTo>
                  <a:pt x="85206" y="52086"/>
                </a:lnTo>
                <a:lnTo>
                  <a:pt x="81581" y="51234"/>
                </a:lnTo>
                <a:lnTo>
                  <a:pt x="77894" y="51936"/>
                </a:lnTo>
                <a:lnTo>
                  <a:pt x="74166" y="53674"/>
                </a:lnTo>
                <a:lnTo>
                  <a:pt x="70411" y="54833"/>
                </a:lnTo>
                <a:lnTo>
                  <a:pt x="66638" y="55605"/>
                </a:lnTo>
                <a:lnTo>
                  <a:pt x="43851" y="571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makes two polygons similar?</a:t>
            </a:r>
            <a:endParaRPr lang="en-US" dirty="0"/>
          </a:p>
        </p:txBody>
      </p:sp>
      <p:sp>
        <p:nvSpPr>
          <p:cNvPr id="4" name="SMARTPenAnnotation656"/>
          <p:cNvSpPr/>
          <p:nvPr/>
        </p:nvSpPr>
        <p:spPr>
          <a:xfrm>
            <a:off x="754380" y="2607054"/>
            <a:ext cx="1543051" cy="1736347"/>
          </a:xfrm>
          <a:custGeom>
            <a:avLst/>
            <a:gdLst/>
            <a:ahLst/>
            <a:cxnLst/>
            <a:rect l="0" t="0" r="0" b="0"/>
            <a:pathLst>
              <a:path w="1543051" h="1736347">
                <a:moveTo>
                  <a:pt x="0" y="1736346"/>
                </a:moveTo>
                <a:lnTo>
                  <a:pt x="0" y="1730278"/>
                </a:lnTo>
                <a:lnTo>
                  <a:pt x="1270" y="1727220"/>
                </a:lnTo>
                <a:lnTo>
                  <a:pt x="9841" y="1715545"/>
                </a:lnTo>
                <a:lnTo>
                  <a:pt x="53371" y="1670277"/>
                </a:lnTo>
                <a:lnTo>
                  <a:pt x="64779" y="1649742"/>
                </a:lnTo>
                <a:lnTo>
                  <a:pt x="83398" y="1605926"/>
                </a:lnTo>
                <a:lnTo>
                  <a:pt x="105091" y="1560865"/>
                </a:lnTo>
                <a:lnTo>
                  <a:pt x="125520" y="1507215"/>
                </a:lnTo>
                <a:lnTo>
                  <a:pt x="140484" y="1466525"/>
                </a:lnTo>
                <a:lnTo>
                  <a:pt x="197993" y="1316991"/>
                </a:lnTo>
                <a:lnTo>
                  <a:pt x="214150" y="1273106"/>
                </a:lnTo>
                <a:lnTo>
                  <a:pt x="232338" y="1227354"/>
                </a:lnTo>
                <a:lnTo>
                  <a:pt x="255661" y="1173577"/>
                </a:lnTo>
                <a:lnTo>
                  <a:pt x="299412" y="1080791"/>
                </a:lnTo>
                <a:lnTo>
                  <a:pt x="316375" y="1041128"/>
                </a:lnTo>
                <a:lnTo>
                  <a:pt x="338308" y="997253"/>
                </a:lnTo>
                <a:lnTo>
                  <a:pt x="366259" y="943040"/>
                </a:lnTo>
                <a:lnTo>
                  <a:pt x="413885" y="844138"/>
                </a:lnTo>
                <a:lnTo>
                  <a:pt x="436255" y="802599"/>
                </a:lnTo>
                <a:lnTo>
                  <a:pt x="458051" y="757890"/>
                </a:lnTo>
                <a:lnTo>
                  <a:pt x="484248" y="704577"/>
                </a:lnTo>
                <a:lnTo>
                  <a:pt x="521291" y="638548"/>
                </a:lnTo>
                <a:lnTo>
                  <a:pt x="539297" y="608241"/>
                </a:lnTo>
                <a:lnTo>
                  <a:pt x="632437" y="456736"/>
                </a:lnTo>
                <a:lnTo>
                  <a:pt x="659119" y="408170"/>
                </a:lnTo>
                <a:lnTo>
                  <a:pt x="680292" y="367535"/>
                </a:lnTo>
                <a:lnTo>
                  <a:pt x="710868" y="315609"/>
                </a:lnTo>
                <a:lnTo>
                  <a:pt x="732078" y="275597"/>
                </a:lnTo>
                <a:lnTo>
                  <a:pt x="747008" y="246384"/>
                </a:lnTo>
                <a:lnTo>
                  <a:pt x="773902" y="203547"/>
                </a:lnTo>
                <a:lnTo>
                  <a:pt x="784646" y="182612"/>
                </a:lnTo>
                <a:lnTo>
                  <a:pt x="813555" y="140556"/>
                </a:lnTo>
                <a:lnTo>
                  <a:pt x="844444" y="93002"/>
                </a:lnTo>
                <a:lnTo>
                  <a:pt x="877922" y="41784"/>
                </a:lnTo>
                <a:lnTo>
                  <a:pt x="890891" y="16323"/>
                </a:lnTo>
                <a:lnTo>
                  <a:pt x="894917" y="10544"/>
                </a:lnTo>
                <a:lnTo>
                  <a:pt x="898871" y="6691"/>
                </a:lnTo>
                <a:lnTo>
                  <a:pt x="902777" y="4122"/>
                </a:lnTo>
                <a:lnTo>
                  <a:pt x="910504" y="1269"/>
                </a:lnTo>
                <a:lnTo>
                  <a:pt x="918172" y="0"/>
                </a:lnTo>
                <a:lnTo>
                  <a:pt x="921994" y="932"/>
                </a:lnTo>
                <a:lnTo>
                  <a:pt x="934998" y="8916"/>
                </a:lnTo>
                <a:lnTo>
                  <a:pt x="935752" y="10686"/>
                </a:lnTo>
                <a:lnTo>
                  <a:pt x="936590" y="16039"/>
                </a:lnTo>
                <a:lnTo>
                  <a:pt x="938083" y="19244"/>
                </a:lnTo>
                <a:lnTo>
                  <a:pt x="967860" y="65268"/>
                </a:lnTo>
                <a:lnTo>
                  <a:pt x="977935" y="91861"/>
                </a:lnTo>
                <a:lnTo>
                  <a:pt x="988383" y="138091"/>
                </a:lnTo>
                <a:lnTo>
                  <a:pt x="1006049" y="190165"/>
                </a:lnTo>
                <a:lnTo>
                  <a:pt x="1013553" y="210954"/>
                </a:lnTo>
                <a:lnTo>
                  <a:pt x="1027457" y="262169"/>
                </a:lnTo>
                <a:lnTo>
                  <a:pt x="1057118" y="351427"/>
                </a:lnTo>
                <a:lnTo>
                  <a:pt x="1087897" y="452383"/>
                </a:lnTo>
                <a:lnTo>
                  <a:pt x="1101184" y="491750"/>
                </a:lnTo>
                <a:lnTo>
                  <a:pt x="1122722" y="545652"/>
                </a:lnTo>
                <a:lnTo>
                  <a:pt x="1143059" y="597418"/>
                </a:lnTo>
                <a:lnTo>
                  <a:pt x="1156149" y="637912"/>
                </a:lnTo>
                <a:lnTo>
                  <a:pt x="1197385" y="772752"/>
                </a:lnTo>
                <a:lnTo>
                  <a:pt x="1208466" y="805660"/>
                </a:lnTo>
                <a:lnTo>
                  <a:pt x="1234928" y="876246"/>
                </a:lnTo>
                <a:lnTo>
                  <a:pt x="1246510" y="912542"/>
                </a:lnTo>
                <a:lnTo>
                  <a:pt x="1266238" y="979740"/>
                </a:lnTo>
                <a:lnTo>
                  <a:pt x="1295660" y="1051940"/>
                </a:lnTo>
                <a:lnTo>
                  <a:pt x="1310755" y="1101542"/>
                </a:lnTo>
                <a:lnTo>
                  <a:pt x="1329318" y="1154067"/>
                </a:lnTo>
                <a:lnTo>
                  <a:pt x="1347728" y="1201965"/>
                </a:lnTo>
                <a:lnTo>
                  <a:pt x="1365232" y="1250351"/>
                </a:lnTo>
                <a:lnTo>
                  <a:pt x="1384812" y="1300247"/>
                </a:lnTo>
                <a:lnTo>
                  <a:pt x="1477432" y="1496929"/>
                </a:lnTo>
                <a:lnTo>
                  <a:pt x="1510451" y="1557905"/>
                </a:lnTo>
                <a:lnTo>
                  <a:pt x="1540387" y="1595380"/>
                </a:lnTo>
                <a:lnTo>
                  <a:pt x="1543050" y="16106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57"/>
          <p:cNvSpPr/>
          <p:nvPr/>
        </p:nvSpPr>
        <p:spPr>
          <a:xfrm>
            <a:off x="765810" y="4217670"/>
            <a:ext cx="1543051" cy="148578"/>
          </a:xfrm>
          <a:custGeom>
            <a:avLst/>
            <a:gdLst/>
            <a:ahLst/>
            <a:cxnLst/>
            <a:rect l="0" t="0" r="0" b="0"/>
            <a:pathLst>
              <a:path w="1543051" h="148578">
                <a:moveTo>
                  <a:pt x="0" y="137159"/>
                </a:moveTo>
                <a:lnTo>
                  <a:pt x="18203" y="137159"/>
                </a:lnTo>
                <a:lnTo>
                  <a:pt x="33913" y="140546"/>
                </a:lnTo>
                <a:lnTo>
                  <a:pt x="48092" y="145015"/>
                </a:lnTo>
                <a:lnTo>
                  <a:pt x="67543" y="147884"/>
                </a:lnTo>
                <a:lnTo>
                  <a:pt x="107886" y="148450"/>
                </a:lnTo>
                <a:lnTo>
                  <a:pt x="188384" y="148577"/>
                </a:lnTo>
                <a:lnTo>
                  <a:pt x="207763" y="145198"/>
                </a:lnTo>
                <a:lnTo>
                  <a:pt x="221879" y="140732"/>
                </a:lnTo>
                <a:lnTo>
                  <a:pt x="255536" y="136948"/>
                </a:lnTo>
                <a:lnTo>
                  <a:pt x="313808" y="131562"/>
                </a:lnTo>
                <a:lnTo>
                  <a:pt x="341285" y="129618"/>
                </a:lnTo>
                <a:lnTo>
                  <a:pt x="388749" y="127458"/>
                </a:lnTo>
                <a:lnTo>
                  <a:pt x="420850" y="123111"/>
                </a:lnTo>
                <a:lnTo>
                  <a:pt x="432967" y="120174"/>
                </a:lnTo>
                <a:lnTo>
                  <a:pt x="460094" y="116946"/>
                </a:lnTo>
                <a:lnTo>
                  <a:pt x="541036" y="109972"/>
                </a:lnTo>
                <a:lnTo>
                  <a:pt x="596484" y="106026"/>
                </a:lnTo>
                <a:lnTo>
                  <a:pt x="641979" y="103805"/>
                </a:lnTo>
                <a:lnTo>
                  <a:pt x="679024" y="102015"/>
                </a:lnTo>
                <a:lnTo>
                  <a:pt x="758988" y="96986"/>
                </a:lnTo>
                <a:lnTo>
                  <a:pt x="837708" y="93905"/>
                </a:lnTo>
                <a:lnTo>
                  <a:pt x="969242" y="91927"/>
                </a:lnTo>
                <a:lnTo>
                  <a:pt x="1004301" y="89224"/>
                </a:lnTo>
                <a:lnTo>
                  <a:pt x="1042914" y="84883"/>
                </a:lnTo>
                <a:lnTo>
                  <a:pt x="1113757" y="75825"/>
                </a:lnTo>
                <a:lnTo>
                  <a:pt x="1153710" y="71800"/>
                </a:lnTo>
                <a:lnTo>
                  <a:pt x="1200055" y="67945"/>
                </a:lnTo>
                <a:lnTo>
                  <a:pt x="1208976" y="65617"/>
                </a:lnTo>
                <a:lnTo>
                  <a:pt x="1217464" y="62794"/>
                </a:lnTo>
                <a:lnTo>
                  <a:pt x="1241545" y="58822"/>
                </a:lnTo>
                <a:lnTo>
                  <a:pt x="1273708" y="56210"/>
                </a:lnTo>
                <a:lnTo>
                  <a:pt x="1283479" y="53983"/>
                </a:lnTo>
                <a:lnTo>
                  <a:pt x="1301955" y="49392"/>
                </a:lnTo>
                <a:lnTo>
                  <a:pt x="1323306" y="45537"/>
                </a:lnTo>
                <a:lnTo>
                  <a:pt x="1346749" y="40135"/>
                </a:lnTo>
                <a:lnTo>
                  <a:pt x="1370304" y="36022"/>
                </a:lnTo>
                <a:lnTo>
                  <a:pt x="1394307" y="31672"/>
                </a:lnTo>
                <a:lnTo>
                  <a:pt x="1409598" y="28735"/>
                </a:lnTo>
                <a:lnTo>
                  <a:pt x="1454929" y="22750"/>
                </a:lnTo>
                <a:lnTo>
                  <a:pt x="1467793" y="20246"/>
                </a:lnTo>
                <a:lnTo>
                  <a:pt x="1481448" y="17308"/>
                </a:lnTo>
                <a:lnTo>
                  <a:pt x="1512803" y="13171"/>
                </a:lnTo>
                <a:lnTo>
                  <a:pt x="1538188" y="11659"/>
                </a:lnTo>
                <a:lnTo>
                  <a:pt x="15430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58"/>
          <p:cNvSpPr/>
          <p:nvPr/>
        </p:nvSpPr>
        <p:spPr>
          <a:xfrm>
            <a:off x="834390" y="4171950"/>
            <a:ext cx="171393" cy="203933"/>
          </a:xfrm>
          <a:custGeom>
            <a:avLst/>
            <a:gdLst/>
            <a:ahLst/>
            <a:cxnLst/>
            <a:rect l="0" t="0" r="0" b="0"/>
            <a:pathLst>
              <a:path w="171393" h="203933">
                <a:moveTo>
                  <a:pt x="0" y="0"/>
                </a:moveTo>
                <a:lnTo>
                  <a:pt x="6067" y="0"/>
                </a:lnTo>
                <a:lnTo>
                  <a:pt x="9125" y="1270"/>
                </a:lnTo>
                <a:lnTo>
                  <a:pt x="12433" y="3386"/>
                </a:lnTo>
                <a:lnTo>
                  <a:pt x="15909" y="6067"/>
                </a:lnTo>
                <a:lnTo>
                  <a:pt x="19496" y="7855"/>
                </a:lnTo>
                <a:lnTo>
                  <a:pt x="23157" y="9046"/>
                </a:lnTo>
                <a:lnTo>
                  <a:pt x="26868" y="9840"/>
                </a:lnTo>
                <a:lnTo>
                  <a:pt x="30612" y="10371"/>
                </a:lnTo>
                <a:lnTo>
                  <a:pt x="34378" y="10723"/>
                </a:lnTo>
                <a:lnTo>
                  <a:pt x="38158" y="10959"/>
                </a:lnTo>
                <a:lnTo>
                  <a:pt x="45746" y="11220"/>
                </a:lnTo>
                <a:lnTo>
                  <a:pt x="49547" y="11290"/>
                </a:lnTo>
                <a:lnTo>
                  <a:pt x="54621" y="12606"/>
                </a:lnTo>
                <a:lnTo>
                  <a:pt x="60544" y="14754"/>
                </a:lnTo>
                <a:lnTo>
                  <a:pt x="67033" y="17456"/>
                </a:lnTo>
                <a:lnTo>
                  <a:pt x="72628" y="19257"/>
                </a:lnTo>
                <a:lnTo>
                  <a:pt x="77629" y="20458"/>
                </a:lnTo>
                <a:lnTo>
                  <a:pt x="82232" y="21258"/>
                </a:lnTo>
                <a:lnTo>
                  <a:pt x="86571" y="23062"/>
                </a:lnTo>
                <a:lnTo>
                  <a:pt x="90734" y="25534"/>
                </a:lnTo>
                <a:lnTo>
                  <a:pt x="100472" y="32560"/>
                </a:lnTo>
                <a:lnTo>
                  <a:pt x="102542" y="35677"/>
                </a:lnTo>
                <a:lnTo>
                  <a:pt x="105191" y="40294"/>
                </a:lnTo>
                <a:lnTo>
                  <a:pt x="108227" y="45913"/>
                </a:lnTo>
                <a:lnTo>
                  <a:pt x="111521" y="49658"/>
                </a:lnTo>
                <a:lnTo>
                  <a:pt x="114987" y="52155"/>
                </a:lnTo>
                <a:lnTo>
                  <a:pt x="118568" y="53820"/>
                </a:lnTo>
                <a:lnTo>
                  <a:pt x="122225" y="56200"/>
                </a:lnTo>
                <a:lnTo>
                  <a:pt x="125933" y="59056"/>
                </a:lnTo>
                <a:lnTo>
                  <a:pt x="129675" y="62231"/>
                </a:lnTo>
                <a:lnTo>
                  <a:pt x="132170" y="65617"/>
                </a:lnTo>
                <a:lnTo>
                  <a:pt x="133833" y="69145"/>
                </a:lnTo>
                <a:lnTo>
                  <a:pt x="134942" y="72766"/>
                </a:lnTo>
                <a:lnTo>
                  <a:pt x="136951" y="75181"/>
                </a:lnTo>
                <a:lnTo>
                  <a:pt x="139561" y="76790"/>
                </a:lnTo>
                <a:lnTo>
                  <a:pt x="142570" y="77863"/>
                </a:lnTo>
                <a:lnTo>
                  <a:pt x="145847" y="79849"/>
                </a:lnTo>
                <a:lnTo>
                  <a:pt x="149301" y="82443"/>
                </a:lnTo>
                <a:lnTo>
                  <a:pt x="152874" y="85441"/>
                </a:lnTo>
                <a:lnTo>
                  <a:pt x="156526" y="89981"/>
                </a:lnTo>
                <a:lnTo>
                  <a:pt x="160230" y="95547"/>
                </a:lnTo>
                <a:lnTo>
                  <a:pt x="163970" y="101798"/>
                </a:lnTo>
                <a:lnTo>
                  <a:pt x="166463" y="109775"/>
                </a:lnTo>
                <a:lnTo>
                  <a:pt x="168125" y="118903"/>
                </a:lnTo>
                <a:lnTo>
                  <a:pt x="169234" y="128799"/>
                </a:lnTo>
                <a:lnTo>
                  <a:pt x="169972" y="137936"/>
                </a:lnTo>
                <a:lnTo>
                  <a:pt x="170465" y="146567"/>
                </a:lnTo>
                <a:lnTo>
                  <a:pt x="171012" y="161661"/>
                </a:lnTo>
                <a:lnTo>
                  <a:pt x="171320" y="177298"/>
                </a:lnTo>
                <a:lnTo>
                  <a:pt x="171392" y="185902"/>
                </a:lnTo>
                <a:lnTo>
                  <a:pt x="170141" y="188705"/>
                </a:lnTo>
                <a:lnTo>
                  <a:pt x="168037" y="190573"/>
                </a:lnTo>
                <a:lnTo>
                  <a:pt x="165365" y="191818"/>
                </a:lnTo>
                <a:lnTo>
                  <a:pt x="163583" y="193919"/>
                </a:lnTo>
                <a:lnTo>
                  <a:pt x="162395" y="196589"/>
                </a:lnTo>
                <a:lnTo>
                  <a:pt x="161603" y="199639"/>
                </a:lnTo>
                <a:lnTo>
                  <a:pt x="159805" y="201672"/>
                </a:lnTo>
                <a:lnTo>
                  <a:pt x="157337" y="203028"/>
                </a:lnTo>
                <a:lnTo>
                  <a:pt x="154421" y="203932"/>
                </a:lnTo>
                <a:lnTo>
                  <a:pt x="152477" y="203265"/>
                </a:lnTo>
                <a:lnTo>
                  <a:pt x="151181" y="201550"/>
                </a:lnTo>
                <a:lnTo>
                  <a:pt x="148590" y="1943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59"/>
          <p:cNvSpPr/>
          <p:nvPr/>
        </p:nvSpPr>
        <p:spPr>
          <a:xfrm>
            <a:off x="2080264" y="4046220"/>
            <a:ext cx="68577" cy="274320"/>
          </a:xfrm>
          <a:custGeom>
            <a:avLst/>
            <a:gdLst/>
            <a:ahLst/>
            <a:cxnLst/>
            <a:rect l="0" t="0" r="0" b="0"/>
            <a:pathLst>
              <a:path w="68577" h="274320">
                <a:moveTo>
                  <a:pt x="68576" y="0"/>
                </a:moveTo>
                <a:lnTo>
                  <a:pt x="56440" y="6067"/>
                </a:lnTo>
                <a:lnTo>
                  <a:pt x="52865" y="9125"/>
                </a:lnTo>
                <a:lnTo>
                  <a:pt x="50482" y="12433"/>
                </a:lnTo>
                <a:lnTo>
                  <a:pt x="46657" y="20800"/>
                </a:lnTo>
                <a:lnTo>
                  <a:pt x="45073" y="22756"/>
                </a:lnTo>
                <a:lnTo>
                  <a:pt x="42747" y="25331"/>
                </a:lnTo>
                <a:lnTo>
                  <a:pt x="35957" y="32520"/>
                </a:lnTo>
                <a:lnTo>
                  <a:pt x="32860" y="40730"/>
                </a:lnTo>
                <a:lnTo>
                  <a:pt x="22645" y="70172"/>
                </a:lnTo>
                <a:lnTo>
                  <a:pt x="18905" y="82341"/>
                </a:lnTo>
                <a:lnTo>
                  <a:pt x="16412" y="91724"/>
                </a:lnTo>
                <a:lnTo>
                  <a:pt x="14750" y="99249"/>
                </a:lnTo>
                <a:lnTo>
                  <a:pt x="12372" y="106806"/>
                </a:lnTo>
                <a:lnTo>
                  <a:pt x="9516" y="114384"/>
                </a:lnTo>
                <a:lnTo>
                  <a:pt x="6343" y="121976"/>
                </a:lnTo>
                <a:lnTo>
                  <a:pt x="4227" y="128307"/>
                </a:lnTo>
                <a:lnTo>
                  <a:pt x="2817" y="133798"/>
                </a:lnTo>
                <a:lnTo>
                  <a:pt x="1876" y="138728"/>
                </a:lnTo>
                <a:lnTo>
                  <a:pt x="1249" y="144555"/>
                </a:lnTo>
                <a:lnTo>
                  <a:pt x="832" y="150980"/>
                </a:lnTo>
                <a:lnTo>
                  <a:pt x="553" y="157803"/>
                </a:lnTo>
                <a:lnTo>
                  <a:pt x="243" y="172158"/>
                </a:lnTo>
                <a:lnTo>
                  <a:pt x="0" y="231753"/>
                </a:lnTo>
                <a:lnTo>
                  <a:pt x="1268" y="235782"/>
                </a:lnTo>
                <a:lnTo>
                  <a:pt x="3384" y="239737"/>
                </a:lnTo>
                <a:lnTo>
                  <a:pt x="6065" y="243645"/>
                </a:lnTo>
                <a:lnTo>
                  <a:pt x="7852" y="247520"/>
                </a:lnTo>
                <a:lnTo>
                  <a:pt x="9837" y="255212"/>
                </a:lnTo>
                <a:lnTo>
                  <a:pt x="11637" y="257771"/>
                </a:lnTo>
                <a:lnTo>
                  <a:pt x="14106" y="259477"/>
                </a:lnTo>
                <a:lnTo>
                  <a:pt x="21127" y="262215"/>
                </a:lnTo>
                <a:lnTo>
                  <a:pt x="21704" y="263710"/>
                </a:lnTo>
                <a:lnTo>
                  <a:pt x="22344" y="268758"/>
                </a:lnTo>
                <a:lnTo>
                  <a:pt x="23784" y="270611"/>
                </a:lnTo>
                <a:lnTo>
                  <a:pt x="26015" y="271848"/>
                </a:lnTo>
                <a:lnTo>
                  <a:pt x="34286" y="274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60"/>
          <p:cNvSpPr/>
          <p:nvPr/>
        </p:nvSpPr>
        <p:spPr>
          <a:xfrm>
            <a:off x="1451610" y="2994659"/>
            <a:ext cx="354331" cy="97930"/>
          </a:xfrm>
          <a:custGeom>
            <a:avLst/>
            <a:gdLst/>
            <a:ahLst/>
            <a:cxnLst/>
            <a:rect l="0" t="0" r="0" b="0"/>
            <a:pathLst>
              <a:path w="354331" h="97930">
                <a:moveTo>
                  <a:pt x="0" y="0"/>
                </a:moveTo>
                <a:lnTo>
                  <a:pt x="6067" y="12136"/>
                </a:lnTo>
                <a:lnTo>
                  <a:pt x="9125" y="19521"/>
                </a:lnTo>
                <a:lnTo>
                  <a:pt x="12433" y="28254"/>
                </a:lnTo>
                <a:lnTo>
                  <a:pt x="15909" y="37886"/>
                </a:lnTo>
                <a:lnTo>
                  <a:pt x="19496" y="44307"/>
                </a:lnTo>
                <a:lnTo>
                  <a:pt x="23157" y="48588"/>
                </a:lnTo>
                <a:lnTo>
                  <a:pt x="26868" y="51442"/>
                </a:lnTo>
                <a:lnTo>
                  <a:pt x="30612" y="54615"/>
                </a:lnTo>
                <a:lnTo>
                  <a:pt x="34378" y="58000"/>
                </a:lnTo>
                <a:lnTo>
                  <a:pt x="41949" y="65148"/>
                </a:lnTo>
                <a:lnTo>
                  <a:pt x="49547" y="72558"/>
                </a:lnTo>
                <a:lnTo>
                  <a:pt x="53351" y="75042"/>
                </a:lnTo>
                <a:lnTo>
                  <a:pt x="60965" y="77802"/>
                </a:lnTo>
                <a:lnTo>
                  <a:pt x="69615" y="80844"/>
                </a:lnTo>
                <a:lnTo>
                  <a:pt x="80047" y="85884"/>
                </a:lnTo>
                <a:lnTo>
                  <a:pt x="85114" y="87736"/>
                </a:lnTo>
                <a:lnTo>
                  <a:pt x="94132" y="89794"/>
                </a:lnTo>
                <a:lnTo>
                  <a:pt x="102373" y="90709"/>
                </a:lnTo>
                <a:lnTo>
                  <a:pt x="106348" y="90953"/>
                </a:lnTo>
                <a:lnTo>
                  <a:pt x="112809" y="92385"/>
                </a:lnTo>
                <a:lnTo>
                  <a:pt x="120926" y="94610"/>
                </a:lnTo>
                <a:lnTo>
                  <a:pt x="130147" y="97364"/>
                </a:lnTo>
                <a:lnTo>
                  <a:pt x="138835" y="97929"/>
                </a:lnTo>
                <a:lnTo>
                  <a:pt x="147166" y="97036"/>
                </a:lnTo>
                <a:lnTo>
                  <a:pt x="155261" y="95171"/>
                </a:lnTo>
                <a:lnTo>
                  <a:pt x="170817" y="92657"/>
                </a:lnTo>
                <a:lnTo>
                  <a:pt x="215195" y="86478"/>
                </a:lnTo>
                <a:lnTo>
                  <a:pt x="232363" y="83052"/>
                </a:lnTo>
                <a:lnTo>
                  <a:pt x="245079" y="79498"/>
                </a:lnTo>
                <a:lnTo>
                  <a:pt x="254826" y="75859"/>
                </a:lnTo>
                <a:lnTo>
                  <a:pt x="263864" y="72163"/>
                </a:lnTo>
                <a:lnTo>
                  <a:pt x="272429" y="68429"/>
                </a:lnTo>
                <a:lnTo>
                  <a:pt x="280679" y="64669"/>
                </a:lnTo>
                <a:lnTo>
                  <a:pt x="287449" y="62163"/>
                </a:lnTo>
                <a:lnTo>
                  <a:pt x="314213" y="54754"/>
                </a:lnTo>
                <a:lnTo>
                  <a:pt x="323776" y="51743"/>
                </a:lnTo>
                <a:lnTo>
                  <a:pt x="330150" y="48465"/>
                </a:lnTo>
                <a:lnTo>
                  <a:pt x="334400" y="45011"/>
                </a:lnTo>
                <a:lnTo>
                  <a:pt x="340381" y="37467"/>
                </a:lnTo>
                <a:lnTo>
                  <a:pt x="354330" y="342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61"/>
          <p:cNvSpPr/>
          <p:nvPr/>
        </p:nvSpPr>
        <p:spPr>
          <a:xfrm>
            <a:off x="1588770" y="3006089"/>
            <a:ext cx="22861" cy="331471"/>
          </a:xfrm>
          <a:custGeom>
            <a:avLst/>
            <a:gdLst/>
            <a:ahLst/>
            <a:cxnLst/>
            <a:rect l="0" t="0" r="0" b="0"/>
            <a:pathLst>
              <a:path w="22861" h="331471">
                <a:moveTo>
                  <a:pt x="0" y="0"/>
                </a:moveTo>
                <a:lnTo>
                  <a:pt x="0" y="26869"/>
                </a:lnTo>
                <a:lnTo>
                  <a:pt x="1270" y="30613"/>
                </a:lnTo>
                <a:lnTo>
                  <a:pt x="3386" y="34379"/>
                </a:lnTo>
                <a:lnTo>
                  <a:pt x="6067" y="38159"/>
                </a:lnTo>
                <a:lnTo>
                  <a:pt x="7855" y="47030"/>
                </a:lnTo>
                <a:lnTo>
                  <a:pt x="9046" y="59293"/>
                </a:lnTo>
                <a:lnTo>
                  <a:pt x="9841" y="73819"/>
                </a:lnTo>
                <a:lnTo>
                  <a:pt x="11640" y="93663"/>
                </a:lnTo>
                <a:lnTo>
                  <a:pt x="17027" y="142805"/>
                </a:lnTo>
                <a:lnTo>
                  <a:pt x="18971" y="170133"/>
                </a:lnTo>
                <a:lnTo>
                  <a:pt x="20267" y="198512"/>
                </a:lnTo>
                <a:lnTo>
                  <a:pt x="22091" y="270062"/>
                </a:lnTo>
                <a:lnTo>
                  <a:pt x="22860" y="3314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62"/>
          <p:cNvSpPr/>
          <p:nvPr/>
        </p:nvSpPr>
        <p:spPr>
          <a:xfrm>
            <a:off x="1600200" y="4583429"/>
            <a:ext cx="45721" cy="320041"/>
          </a:xfrm>
          <a:custGeom>
            <a:avLst/>
            <a:gdLst/>
            <a:ahLst/>
            <a:cxnLst/>
            <a:rect l="0" t="0" r="0" b="0"/>
            <a:pathLst>
              <a:path w="45721" h="320041">
                <a:moveTo>
                  <a:pt x="0" y="0"/>
                </a:moveTo>
                <a:lnTo>
                  <a:pt x="6067" y="12136"/>
                </a:lnTo>
                <a:lnTo>
                  <a:pt x="9125" y="20791"/>
                </a:lnTo>
                <a:lnTo>
                  <a:pt x="12433" y="31641"/>
                </a:lnTo>
                <a:lnTo>
                  <a:pt x="15909" y="43954"/>
                </a:lnTo>
                <a:lnTo>
                  <a:pt x="18226" y="54703"/>
                </a:lnTo>
                <a:lnTo>
                  <a:pt x="19770" y="64409"/>
                </a:lnTo>
                <a:lnTo>
                  <a:pt x="31635" y="164828"/>
                </a:lnTo>
                <a:lnTo>
                  <a:pt x="32520" y="174656"/>
                </a:lnTo>
                <a:lnTo>
                  <a:pt x="33110" y="183747"/>
                </a:lnTo>
                <a:lnTo>
                  <a:pt x="33765" y="200623"/>
                </a:lnTo>
                <a:lnTo>
                  <a:pt x="34220" y="245518"/>
                </a:lnTo>
                <a:lnTo>
                  <a:pt x="34244" y="251309"/>
                </a:lnTo>
                <a:lnTo>
                  <a:pt x="35529" y="258980"/>
                </a:lnTo>
                <a:lnTo>
                  <a:pt x="37656" y="267903"/>
                </a:lnTo>
                <a:lnTo>
                  <a:pt x="40344" y="277663"/>
                </a:lnTo>
                <a:lnTo>
                  <a:pt x="42136" y="285438"/>
                </a:lnTo>
                <a:lnTo>
                  <a:pt x="43330" y="291892"/>
                </a:lnTo>
                <a:lnTo>
                  <a:pt x="45720" y="3200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63"/>
          <p:cNvSpPr/>
          <p:nvPr/>
        </p:nvSpPr>
        <p:spPr>
          <a:xfrm>
            <a:off x="514462" y="3182846"/>
            <a:ext cx="319929" cy="314496"/>
          </a:xfrm>
          <a:custGeom>
            <a:avLst/>
            <a:gdLst/>
            <a:ahLst/>
            <a:cxnLst/>
            <a:rect l="0" t="0" r="0" b="0"/>
            <a:pathLst>
              <a:path w="319929" h="314496">
                <a:moveTo>
                  <a:pt x="79898" y="51843"/>
                </a:moveTo>
                <a:lnTo>
                  <a:pt x="79898" y="39708"/>
                </a:lnTo>
                <a:lnTo>
                  <a:pt x="81168" y="34863"/>
                </a:lnTo>
                <a:lnTo>
                  <a:pt x="85965" y="26093"/>
                </a:lnTo>
                <a:lnTo>
                  <a:pt x="95718" y="17962"/>
                </a:lnTo>
                <a:lnTo>
                  <a:pt x="101874" y="14016"/>
                </a:lnTo>
                <a:lnTo>
                  <a:pt x="107249" y="11385"/>
                </a:lnTo>
                <a:lnTo>
                  <a:pt x="122151" y="6413"/>
                </a:lnTo>
                <a:lnTo>
                  <a:pt x="128386" y="3776"/>
                </a:lnTo>
                <a:lnTo>
                  <a:pt x="135083" y="749"/>
                </a:lnTo>
                <a:lnTo>
                  <a:pt x="140818" y="0"/>
                </a:lnTo>
                <a:lnTo>
                  <a:pt x="145911" y="771"/>
                </a:lnTo>
                <a:lnTo>
                  <a:pt x="154957" y="3745"/>
                </a:lnTo>
                <a:lnTo>
                  <a:pt x="163211" y="5066"/>
                </a:lnTo>
                <a:lnTo>
                  <a:pt x="167190" y="6688"/>
                </a:lnTo>
                <a:lnTo>
                  <a:pt x="174997" y="11878"/>
                </a:lnTo>
                <a:lnTo>
                  <a:pt x="178857" y="17580"/>
                </a:lnTo>
                <a:lnTo>
                  <a:pt x="182701" y="25191"/>
                </a:lnTo>
                <a:lnTo>
                  <a:pt x="186533" y="34075"/>
                </a:lnTo>
                <a:lnTo>
                  <a:pt x="189088" y="41268"/>
                </a:lnTo>
                <a:lnTo>
                  <a:pt x="190791" y="47333"/>
                </a:lnTo>
                <a:lnTo>
                  <a:pt x="191927" y="52646"/>
                </a:lnTo>
                <a:lnTo>
                  <a:pt x="191414" y="59999"/>
                </a:lnTo>
                <a:lnTo>
                  <a:pt x="189802" y="68710"/>
                </a:lnTo>
                <a:lnTo>
                  <a:pt x="178089" y="116135"/>
                </a:lnTo>
                <a:lnTo>
                  <a:pt x="174569" y="127724"/>
                </a:lnTo>
                <a:lnTo>
                  <a:pt x="170952" y="137991"/>
                </a:lnTo>
                <a:lnTo>
                  <a:pt x="167270" y="147375"/>
                </a:lnTo>
                <a:lnTo>
                  <a:pt x="164816" y="154901"/>
                </a:lnTo>
                <a:lnTo>
                  <a:pt x="163180" y="161189"/>
                </a:lnTo>
                <a:lnTo>
                  <a:pt x="162089" y="166650"/>
                </a:lnTo>
                <a:lnTo>
                  <a:pt x="160092" y="172831"/>
                </a:lnTo>
                <a:lnTo>
                  <a:pt x="157491" y="179492"/>
                </a:lnTo>
                <a:lnTo>
                  <a:pt x="154486" y="186472"/>
                </a:lnTo>
                <a:lnTo>
                  <a:pt x="148673" y="197476"/>
                </a:lnTo>
                <a:lnTo>
                  <a:pt x="132055" y="226636"/>
                </a:lnTo>
                <a:lnTo>
                  <a:pt x="122289" y="240762"/>
                </a:lnTo>
                <a:lnTo>
                  <a:pt x="111969" y="253989"/>
                </a:lnTo>
                <a:lnTo>
                  <a:pt x="92881" y="276306"/>
                </a:lnTo>
                <a:lnTo>
                  <a:pt x="80165" y="290458"/>
                </a:lnTo>
                <a:lnTo>
                  <a:pt x="70280" y="300981"/>
                </a:lnTo>
                <a:lnTo>
                  <a:pt x="65866" y="305565"/>
                </a:lnTo>
                <a:lnTo>
                  <a:pt x="61653" y="308621"/>
                </a:lnTo>
                <a:lnTo>
                  <a:pt x="53586" y="312017"/>
                </a:lnTo>
                <a:lnTo>
                  <a:pt x="48386" y="312922"/>
                </a:lnTo>
                <a:lnTo>
                  <a:pt x="42380" y="313526"/>
                </a:lnTo>
                <a:lnTo>
                  <a:pt x="35836" y="313929"/>
                </a:lnTo>
                <a:lnTo>
                  <a:pt x="21791" y="314376"/>
                </a:lnTo>
                <a:lnTo>
                  <a:pt x="14490" y="314495"/>
                </a:lnTo>
                <a:lnTo>
                  <a:pt x="9623" y="313304"/>
                </a:lnTo>
                <a:lnTo>
                  <a:pt x="6378" y="311241"/>
                </a:lnTo>
                <a:lnTo>
                  <a:pt x="4214" y="308595"/>
                </a:lnTo>
                <a:lnTo>
                  <a:pt x="2772" y="305561"/>
                </a:lnTo>
                <a:lnTo>
                  <a:pt x="742" y="296493"/>
                </a:lnTo>
                <a:lnTo>
                  <a:pt x="141" y="291972"/>
                </a:lnTo>
                <a:lnTo>
                  <a:pt x="0" y="286414"/>
                </a:lnTo>
                <a:lnTo>
                  <a:pt x="1233" y="284424"/>
                </a:lnTo>
                <a:lnTo>
                  <a:pt x="3324" y="283097"/>
                </a:lnTo>
                <a:lnTo>
                  <a:pt x="5989" y="282213"/>
                </a:lnTo>
                <a:lnTo>
                  <a:pt x="12336" y="277843"/>
                </a:lnTo>
                <a:lnTo>
                  <a:pt x="19390" y="271667"/>
                </a:lnTo>
                <a:lnTo>
                  <a:pt x="26759" y="264690"/>
                </a:lnTo>
                <a:lnTo>
                  <a:pt x="31772" y="262321"/>
                </a:lnTo>
                <a:lnTo>
                  <a:pt x="37654" y="260742"/>
                </a:lnTo>
                <a:lnTo>
                  <a:pt x="44115" y="259689"/>
                </a:lnTo>
                <a:lnTo>
                  <a:pt x="49693" y="257717"/>
                </a:lnTo>
                <a:lnTo>
                  <a:pt x="59276" y="252140"/>
                </a:lnTo>
                <a:lnTo>
                  <a:pt x="64880" y="250144"/>
                </a:lnTo>
                <a:lnTo>
                  <a:pt x="71156" y="248814"/>
                </a:lnTo>
                <a:lnTo>
                  <a:pt x="77880" y="247927"/>
                </a:lnTo>
                <a:lnTo>
                  <a:pt x="86172" y="247336"/>
                </a:lnTo>
                <a:lnTo>
                  <a:pt x="95511" y="246942"/>
                </a:lnTo>
                <a:lnTo>
                  <a:pt x="123470" y="246387"/>
                </a:lnTo>
                <a:lnTo>
                  <a:pt x="155673" y="246200"/>
                </a:lnTo>
                <a:lnTo>
                  <a:pt x="162165" y="247454"/>
                </a:lnTo>
                <a:lnTo>
                  <a:pt x="167762" y="249561"/>
                </a:lnTo>
                <a:lnTo>
                  <a:pt x="179804" y="255999"/>
                </a:lnTo>
                <a:lnTo>
                  <a:pt x="182062" y="255257"/>
                </a:lnTo>
                <a:lnTo>
                  <a:pt x="191424" y="248328"/>
                </a:lnTo>
                <a:lnTo>
                  <a:pt x="192349" y="247603"/>
                </a:lnTo>
                <a:lnTo>
                  <a:pt x="196762" y="246798"/>
                </a:lnTo>
                <a:lnTo>
                  <a:pt x="199718" y="246583"/>
                </a:lnTo>
                <a:lnTo>
                  <a:pt x="216548" y="246344"/>
                </a:lnTo>
                <a:lnTo>
                  <a:pt x="262677" y="246191"/>
                </a:lnTo>
                <a:lnTo>
                  <a:pt x="271600" y="247448"/>
                </a:lnTo>
                <a:lnTo>
                  <a:pt x="278819" y="249557"/>
                </a:lnTo>
                <a:lnTo>
                  <a:pt x="284902" y="252233"/>
                </a:lnTo>
                <a:lnTo>
                  <a:pt x="290227" y="254016"/>
                </a:lnTo>
                <a:lnTo>
                  <a:pt x="299531" y="255998"/>
                </a:lnTo>
                <a:lnTo>
                  <a:pt x="307899" y="260265"/>
                </a:lnTo>
                <a:lnTo>
                  <a:pt x="318872" y="268245"/>
                </a:lnTo>
                <a:lnTo>
                  <a:pt x="319928" y="2804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64"/>
          <p:cNvSpPr/>
          <p:nvPr/>
        </p:nvSpPr>
        <p:spPr>
          <a:xfrm>
            <a:off x="2229521" y="3148195"/>
            <a:ext cx="376519" cy="325828"/>
          </a:xfrm>
          <a:custGeom>
            <a:avLst/>
            <a:gdLst/>
            <a:ahLst/>
            <a:cxnLst/>
            <a:rect l="0" t="0" r="0" b="0"/>
            <a:pathLst>
              <a:path w="376519" h="325828">
                <a:moveTo>
                  <a:pt x="45049" y="29344"/>
                </a:moveTo>
                <a:lnTo>
                  <a:pt x="26845" y="23277"/>
                </a:lnTo>
                <a:lnTo>
                  <a:pt x="20213" y="21489"/>
                </a:lnTo>
                <a:lnTo>
                  <a:pt x="9457" y="19503"/>
                </a:lnTo>
                <a:lnTo>
                  <a:pt x="7351" y="17704"/>
                </a:lnTo>
                <a:lnTo>
                  <a:pt x="7217" y="15234"/>
                </a:lnTo>
                <a:lnTo>
                  <a:pt x="8398" y="12317"/>
                </a:lnTo>
                <a:lnTo>
                  <a:pt x="10455" y="10373"/>
                </a:lnTo>
                <a:lnTo>
                  <a:pt x="13096" y="9077"/>
                </a:lnTo>
                <a:lnTo>
                  <a:pt x="19417" y="7636"/>
                </a:lnTo>
                <a:lnTo>
                  <a:pt x="26460" y="6996"/>
                </a:lnTo>
                <a:lnTo>
                  <a:pt x="33926" y="5556"/>
                </a:lnTo>
                <a:lnTo>
                  <a:pt x="55769" y="568"/>
                </a:lnTo>
                <a:lnTo>
                  <a:pt x="71245" y="0"/>
                </a:lnTo>
                <a:lnTo>
                  <a:pt x="89183" y="892"/>
                </a:lnTo>
                <a:lnTo>
                  <a:pt x="108762" y="2756"/>
                </a:lnTo>
                <a:lnTo>
                  <a:pt x="124354" y="3999"/>
                </a:lnTo>
                <a:lnTo>
                  <a:pt x="137289" y="4827"/>
                </a:lnTo>
                <a:lnTo>
                  <a:pt x="148452" y="5380"/>
                </a:lnTo>
                <a:lnTo>
                  <a:pt x="158434" y="7018"/>
                </a:lnTo>
                <a:lnTo>
                  <a:pt x="167629" y="9380"/>
                </a:lnTo>
                <a:lnTo>
                  <a:pt x="176299" y="12225"/>
                </a:lnTo>
                <a:lnTo>
                  <a:pt x="184619" y="15391"/>
                </a:lnTo>
                <a:lnTo>
                  <a:pt x="192705" y="18772"/>
                </a:lnTo>
                <a:lnTo>
                  <a:pt x="200637" y="22296"/>
                </a:lnTo>
                <a:lnTo>
                  <a:pt x="207194" y="25916"/>
                </a:lnTo>
                <a:lnTo>
                  <a:pt x="223761" y="37077"/>
                </a:lnTo>
                <a:lnTo>
                  <a:pt x="230230" y="40850"/>
                </a:lnTo>
                <a:lnTo>
                  <a:pt x="237083" y="44635"/>
                </a:lnTo>
                <a:lnTo>
                  <a:pt x="248084" y="52227"/>
                </a:lnTo>
                <a:lnTo>
                  <a:pt x="252795" y="56029"/>
                </a:lnTo>
                <a:lnTo>
                  <a:pt x="255936" y="59834"/>
                </a:lnTo>
                <a:lnTo>
                  <a:pt x="258031" y="63641"/>
                </a:lnTo>
                <a:lnTo>
                  <a:pt x="259426" y="67449"/>
                </a:lnTo>
                <a:lnTo>
                  <a:pt x="261627" y="75067"/>
                </a:lnTo>
                <a:lnTo>
                  <a:pt x="267459" y="97079"/>
                </a:lnTo>
                <a:lnTo>
                  <a:pt x="269522" y="106251"/>
                </a:lnTo>
                <a:lnTo>
                  <a:pt x="270898" y="113635"/>
                </a:lnTo>
                <a:lnTo>
                  <a:pt x="271815" y="119828"/>
                </a:lnTo>
                <a:lnTo>
                  <a:pt x="271156" y="126497"/>
                </a:lnTo>
                <a:lnTo>
                  <a:pt x="269447" y="133483"/>
                </a:lnTo>
                <a:lnTo>
                  <a:pt x="267037" y="140680"/>
                </a:lnTo>
                <a:lnTo>
                  <a:pt x="264161" y="148018"/>
                </a:lnTo>
                <a:lnTo>
                  <a:pt x="260974" y="155451"/>
                </a:lnTo>
                <a:lnTo>
                  <a:pt x="254045" y="170482"/>
                </a:lnTo>
                <a:lnTo>
                  <a:pt x="235476" y="208436"/>
                </a:lnTo>
                <a:lnTo>
                  <a:pt x="230420" y="214779"/>
                </a:lnTo>
                <a:lnTo>
                  <a:pt x="224510" y="220278"/>
                </a:lnTo>
                <a:lnTo>
                  <a:pt x="218029" y="225213"/>
                </a:lnTo>
                <a:lnTo>
                  <a:pt x="212439" y="231044"/>
                </a:lnTo>
                <a:lnTo>
                  <a:pt x="207442" y="237471"/>
                </a:lnTo>
                <a:lnTo>
                  <a:pt x="202841" y="244295"/>
                </a:lnTo>
                <a:lnTo>
                  <a:pt x="194694" y="252655"/>
                </a:lnTo>
                <a:lnTo>
                  <a:pt x="184182" y="262038"/>
                </a:lnTo>
                <a:lnTo>
                  <a:pt x="172094" y="272103"/>
                </a:lnTo>
                <a:lnTo>
                  <a:pt x="161496" y="280084"/>
                </a:lnTo>
                <a:lnTo>
                  <a:pt x="151890" y="286674"/>
                </a:lnTo>
                <a:lnTo>
                  <a:pt x="142946" y="292338"/>
                </a:lnTo>
                <a:lnTo>
                  <a:pt x="131904" y="297383"/>
                </a:lnTo>
                <a:lnTo>
                  <a:pt x="119462" y="302017"/>
                </a:lnTo>
                <a:lnTo>
                  <a:pt x="106087" y="306376"/>
                </a:lnTo>
                <a:lnTo>
                  <a:pt x="94631" y="310552"/>
                </a:lnTo>
                <a:lnTo>
                  <a:pt x="84454" y="314606"/>
                </a:lnTo>
                <a:lnTo>
                  <a:pt x="75129" y="318579"/>
                </a:lnTo>
                <a:lnTo>
                  <a:pt x="67642" y="321228"/>
                </a:lnTo>
                <a:lnTo>
                  <a:pt x="55937" y="324170"/>
                </a:lnTo>
                <a:lnTo>
                  <a:pt x="46501" y="325478"/>
                </a:lnTo>
                <a:lnTo>
                  <a:pt x="42207" y="325827"/>
                </a:lnTo>
                <a:lnTo>
                  <a:pt x="38074" y="324789"/>
                </a:lnTo>
                <a:lnTo>
                  <a:pt x="30096" y="320250"/>
                </a:lnTo>
                <a:lnTo>
                  <a:pt x="22316" y="317386"/>
                </a:lnTo>
                <a:lnTo>
                  <a:pt x="18464" y="316622"/>
                </a:lnTo>
                <a:lnTo>
                  <a:pt x="10796" y="312387"/>
                </a:lnTo>
                <a:lnTo>
                  <a:pt x="1594" y="305387"/>
                </a:lnTo>
                <a:lnTo>
                  <a:pt x="335" y="297657"/>
                </a:lnTo>
                <a:lnTo>
                  <a:pt x="0" y="292039"/>
                </a:lnTo>
                <a:lnTo>
                  <a:pt x="2316" y="285755"/>
                </a:lnTo>
                <a:lnTo>
                  <a:pt x="6400" y="279024"/>
                </a:lnTo>
                <a:lnTo>
                  <a:pt x="11663" y="271998"/>
                </a:lnTo>
                <a:lnTo>
                  <a:pt x="17711" y="266043"/>
                </a:lnTo>
                <a:lnTo>
                  <a:pt x="24284" y="260804"/>
                </a:lnTo>
                <a:lnTo>
                  <a:pt x="31205" y="256041"/>
                </a:lnTo>
                <a:lnTo>
                  <a:pt x="42283" y="247362"/>
                </a:lnTo>
                <a:lnTo>
                  <a:pt x="47015" y="243269"/>
                </a:lnTo>
                <a:lnTo>
                  <a:pt x="53979" y="239271"/>
                </a:lnTo>
                <a:lnTo>
                  <a:pt x="62433" y="235336"/>
                </a:lnTo>
                <a:lnTo>
                  <a:pt x="71878" y="231442"/>
                </a:lnTo>
                <a:lnTo>
                  <a:pt x="80715" y="227576"/>
                </a:lnTo>
                <a:lnTo>
                  <a:pt x="97307" y="219894"/>
                </a:lnTo>
                <a:lnTo>
                  <a:pt x="106557" y="217337"/>
                </a:lnTo>
                <a:lnTo>
                  <a:pt x="116535" y="215633"/>
                </a:lnTo>
                <a:lnTo>
                  <a:pt x="126996" y="214497"/>
                </a:lnTo>
                <a:lnTo>
                  <a:pt x="137780" y="213739"/>
                </a:lnTo>
                <a:lnTo>
                  <a:pt x="148780" y="213235"/>
                </a:lnTo>
                <a:lnTo>
                  <a:pt x="159923" y="212898"/>
                </a:lnTo>
                <a:lnTo>
                  <a:pt x="169891" y="211403"/>
                </a:lnTo>
                <a:lnTo>
                  <a:pt x="179077" y="209137"/>
                </a:lnTo>
                <a:lnTo>
                  <a:pt x="187741" y="206356"/>
                </a:lnTo>
                <a:lnTo>
                  <a:pt x="203677" y="204502"/>
                </a:lnTo>
                <a:lnTo>
                  <a:pt x="224461" y="203267"/>
                </a:lnTo>
                <a:lnTo>
                  <a:pt x="270837" y="201893"/>
                </a:lnTo>
                <a:lnTo>
                  <a:pt x="312616" y="201283"/>
                </a:lnTo>
                <a:lnTo>
                  <a:pt x="327567" y="202390"/>
                </a:lnTo>
                <a:lnTo>
                  <a:pt x="338804" y="204398"/>
                </a:lnTo>
                <a:lnTo>
                  <a:pt x="347565" y="207007"/>
                </a:lnTo>
                <a:lnTo>
                  <a:pt x="354677" y="208746"/>
                </a:lnTo>
                <a:lnTo>
                  <a:pt x="365964" y="210679"/>
                </a:lnTo>
                <a:lnTo>
                  <a:pt x="369482" y="212464"/>
                </a:lnTo>
                <a:lnTo>
                  <a:pt x="371828" y="214924"/>
                </a:lnTo>
                <a:lnTo>
                  <a:pt x="376518" y="2236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65"/>
          <p:cNvSpPr/>
          <p:nvPr/>
        </p:nvSpPr>
        <p:spPr>
          <a:xfrm>
            <a:off x="2892260" y="1990468"/>
            <a:ext cx="1897131" cy="2821562"/>
          </a:xfrm>
          <a:custGeom>
            <a:avLst/>
            <a:gdLst/>
            <a:ahLst/>
            <a:cxnLst/>
            <a:rect l="0" t="0" r="0" b="0"/>
            <a:pathLst>
              <a:path w="1897131" h="2821562">
                <a:moveTo>
                  <a:pt x="10960" y="2764411"/>
                </a:moveTo>
                <a:lnTo>
                  <a:pt x="1913" y="2733884"/>
                </a:lnTo>
                <a:lnTo>
                  <a:pt x="0" y="2697421"/>
                </a:lnTo>
                <a:lnTo>
                  <a:pt x="13285" y="2612718"/>
                </a:lnTo>
                <a:lnTo>
                  <a:pt x="23940" y="2552793"/>
                </a:lnTo>
                <a:lnTo>
                  <a:pt x="35779" y="2469275"/>
                </a:lnTo>
                <a:lnTo>
                  <a:pt x="43580" y="2398290"/>
                </a:lnTo>
                <a:lnTo>
                  <a:pt x="55514" y="2303241"/>
                </a:lnTo>
                <a:lnTo>
                  <a:pt x="132119" y="1842017"/>
                </a:lnTo>
                <a:lnTo>
                  <a:pt x="147781" y="1768988"/>
                </a:lnTo>
                <a:lnTo>
                  <a:pt x="167493" y="1685035"/>
                </a:lnTo>
                <a:lnTo>
                  <a:pt x="181376" y="1608513"/>
                </a:lnTo>
                <a:lnTo>
                  <a:pt x="194650" y="1543289"/>
                </a:lnTo>
                <a:lnTo>
                  <a:pt x="232744" y="1399156"/>
                </a:lnTo>
                <a:lnTo>
                  <a:pt x="255602" y="1301981"/>
                </a:lnTo>
                <a:lnTo>
                  <a:pt x="270396" y="1249573"/>
                </a:lnTo>
                <a:lnTo>
                  <a:pt x="363431" y="950873"/>
                </a:lnTo>
                <a:lnTo>
                  <a:pt x="405097" y="825269"/>
                </a:lnTo>
                <a:lnTo>
                  <a:pt x="427320" y="754045"/>
                </a:lnTo>
                <a:lnTo>
                  <a:pt x="503161" y="533086"/>
                </a:lnTo>
                <a:lnTo>
                  <a:pt x="537915" y="443538"/>
                </a:lnTo>
                <a:lnTo>
                  <a:pt x="565100" y="366772"/>
                </a:lnTo>
                <a:lnTo>
                  <a:pt x="600338" y="291400"/>
                </a:lnTo>
                <a:lnTo>
                  <a:pt x="635285" y="204519"/>
                </a:lnTo>
                <a:lnTo>
                  <a:pt x="654782" y="153066"/>
                </a:lnTo>
                <a:lnTo>
                  <a:pt x="696051" y="86495"/>
                </a:lnTo>
                <a:lnTo>
                  <a:pt x="704065" y="68006"/>
                </a:lnTo>
                <a:lnTo>
                  <a:pt x="714446" y="50458"/>
                </a:lnTo>
                <a:lnTo>
                  <a:pt x="717320" y="41407"/>
                </a:lnTo>
                <a:lnTo>
                  <a:pt x="718938" y="29171"/>
                </a:lnTo>
                <a:lnTo>
                  <a:pt x="720435" y="25248"/>
                </a:lnTo>
                <a:lnTo>
                  <a:pt x="729401" y="12069"/>
                </a:lnTo>
                <a:lnTo>
                  <a:pt x="731220" y="11306"/>
                </a:lnTo>
                <a:lnTo>
                  <a:pt x="736629" y="10459"/>
                </a:lnTo>
                <a:lnTo>
                  <a:pt x="738579" y="8963"/>
                </a:lnTo>
                <a:lnTo>
                  <a:pt x="739879" y="6696"/>
                </a:lnTo>
                <a:lnTo>
                  <a:pt x="740746" y="3915"/>
                </a:lnTo>
                <a:lnTo>
                  <a:pt x="742594" y="2060"/>
                </a:lnTo>
                <a:lnTo>
                  <a:pt x="745096" y="824"/>
                </a:lnTo>
                <a:lnTo>
                  <a:pt x="748034" y="0"/>
                </a:lnTo>
                <a:lnTo>
                  <a:pt x="751262" y="720"/>
                </a:lnTo>
                <a:lnTo>
                  <a:pt x="758236" y="4908"/>
                </a:lnTo>
                <a:lnTo>
                  <a:pt x="780625" y="25263"/>
                </a:lnTo>
                <a:lnTo>
                  <a:pt x="798091" y="48659"/>
                </a:lnTo>
                <a:lnTo>
                  <a:pt x="835332" y="122146"/>
                </a:lnTo>
                <a:lnTo>
                  <a:pt x="873285" y="196745"/>
                </a:lnTo>
                <a:lnTo>
                  <a:pt x="909047" y="280124"/>
                </a:lnTo>
                <a:lnTo>
                  <a:pt x="933944" y="332422"/>
                </a:lnTo>
                <a:lnTo>
                  <a:pt x="968446" y="421490"/>
                </a:lnTo>
                <a:lnTo>
                  <a:pt x="995276" y="494142"/>
                </a:lnTo>
                <a:lnTo>
                  <a:pt x="1025014" y="566683"/>
                </a:lnTo>
                <a:lnTo>
                  <a:pt x="1055163" y="637023"/>
                </a:lnTo>
                <a:lnTo>
                  <a:pt x="1075395" y="692103"/>
                </a:lnTo>
                <a:lnTo>
                  <a:pt x="1173592" y="977236"/>
                </a:lnTo>
                <a:lnTo>
                  <a:pt x="1204086" y="1058717"/>
                </a:lnTo>
                <a:lnTo>
                  <a:pt x="1229207" y="1123076"/>
                </a:lnTo>
                <a:lnTo>
                  <a:pt x="1255136" y="1200116"/>
                </a:lnTo>
                <a:lnTo>
                  <a:pt x="1270941" y="1249108"/>
                </a:lnTo>
                <a:lnTo>
                  <a:pt x="1308821" y="1357729"/>
                </a:lnTo>
                <a:lnTo>
                  <a:pt x="1370957" y="1532355"/>
                </a:lnTo>
                <a:lnTo>
                  <a:pt x="1387525" y="1574741"/>
                </a:lnTo>
                <a:lnTo>
                  <a:pt x="1446966" y="1718778"/>
                </a:lnTo>
                <a:lnTo>
                  <a:pt x="1501923" y="1861563"/>
                </a:lnTo>
                <a:lnTo>
                  <a:pt x="1573730" y="2031457"/>
                </a:lnTo>
                <a:lnTo>
                  <a:pt x="1654466" y="2236436"/>
                </a:lnTo>
                <a:lnTo>
                  <a:pt x="1684171" y="2306236"/>
                </a:lnTo>
                <a:lnTo>
                  <a:pt x="1777323" y="2539711"/>
                </a:lnTo>
                <a:lnTo>
                  <a:pt x="1799405" y="2590481"/>
                </a:lnTo>
                <a:lnTo>
                  <a:pt x="1837064" y="2674409"/>
                </a:lnTo>
                <a:lnTo>
                  <a:pt x="1872546" y="2754819"/>
                </a:lnTo>
                <a:lnTo>
                  <a:pt x="1895335" y="2800093"/>
                </a:lnTo>
                <a:lnTo>
                  <a:pt x="1897130" y="2807249"/>
                </a:lnTo>
                <a:lnTo>
                  <a:pt x="1896910" y="28215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66"/>
          <p:cNvSpPr/>
          <p:nvPr/>
        </p:nvSpPr>
        <p:spPr>
          <a:xfrm>
            <a:off x="2823832" y="4686300"/>
            <a:ext cx="1965339" cy="330688"/>
          </a:xfrm>
          <a:custGeom>
            <a:avLst/>
            <a:gdLst/>
            <a:ahLst/>
            <a:cxnLst/>
            <a:rect l="0" t="0" r="0" b="0"/>
            <a:pathLst>
              <a:path w="1965339" h="330688">
                <a:moveTo>
                  <a:pt x="56528" y="0"/>
                </a:moveTo>
                <a:lnTo>
                  <a:pt x="56528" y="53736"/>
                </a:lnTo>
                <a:lnTo>
                  <a:pt x="55257" y="65034"/>
                </a:lnTo>
                <a:lnTo>
                  <a:pt x="53141" y="78916"/>
                </a:lnTo>
                <a:lnTo>
                  <a:pt x="50460" y="94520"/>
                </a:lnTo>
                <a:lnTo>
                  <a:pt x="47402" y="107463"/>
                </a:lnTo>
                <a:lnTo>
                  <a:pt x="44094" y="118632"/>
                </a:lnTo>
                <a:lnTo>
                  <a:pt x="40619" y="128618"/>
                </a:lnTo>
                <a:lnTo>
                  <a:pt x="38302" y="139085"/>
                </a:lnTo>
                <a:lnTo>
                  <a:pt x="36757" y="149873"/>
                </a:lnTo>
                <a:lnTo>
                  <a:pt x="35727" y="160875"/>
                </a:lnTo>
                <a:lnTo>
                  <a:pt x="35041" y="170750"/>
                </a:lnTo>
                <a:lnTo>
                  <a:pt x="34583" y="179873"/>
                </a:lnTo>
                <a:lnTo>
                  <a:pt x="34278" y="188495"/>
                </a:lnTo>
                <a:lnTo>
                  <a:pt x="32804" y="199323"/>
                </a:lnTo>
                <a:lnTo>
                  <a:pt x="30552" y="211622"/>
                </a:lnTo>
                <a:lnTo>
                  <a:pt x="27781" y="224901"/>
                </a:lnTo>
                <a:lnTo>
                  <a:pt x="25933" y="236294"/>
                </a:lnTo>
                <a:lnTo>
                  <a:pt x="24701" y="246429"/>
                </a:lnTo>
                <a:lnTo>
                  <a:pt x="23880" y="255726"/>
                </a:lnTo>
                <a:lnTo>
                  <a:pt x="22063" y="263194"/>
                </a:lnTo>
                <a:lnTo>
                  <a:pt x="19581" y="269442"/>
                </a:lnTo>
                <a:lnTo>
                  <a:pt x="13437" y="281042"/>
                </a:lnTo>
                <a:lnTo>
                  <a:pt x="1480" y="304477"/>
                </a:lnTo>
                <a:lnTo>
                  <a:pt x="312" y="310160"/>
                </a:lnTo>
                <a:lnTo>
                  <a:pt x="0" y="313453"/>
                </a:lnTo>
                <a:lnTo>
                  <a:pt x="1063" y="315648"/>
                </a:lnTo>
                <a:lnTo>
                  <a:pt x="3041" y="317112"/>
                </a:lnTo>
                <a:lnTo>
                  <a:pt x="5630" y="318088"/>
                </a:lnTo>
                <a:lnTo>
                  <a:pt x="18910" y="327509"/>
                </a:lnTo>
                <a:lnTo>
                  <a:pt x="26262" y="329709"/>
                </a:lnTo>
                <a:lnTo>
                  <a:pt x="64243" y="330687"/>
                </a:lnTo>
                <a:lnTo>
                  <a:pt x="113297" y="329851"/>
                </a:lnTo>
                <a:lnTo>
                  <a:pt x="172258" y="322354"/>
                </a:lnTo>
                <a:lnTo>
                  <a:pt x="199403" y="319798"/>
                </a:lnTo>
                <a:lnTo>
                  <a:pt x="251841" y="310334"/>
                </a:lnTo>
                <a:lnTo>
                  <a:pt x="309233" y="305450"/>
                </a:lnTo>
                <a:lnTo>
                  <a:pt x="358733" y="299630"/>
                </a:lnTo>
                <a:lnTo>
                  <a:pt x="417850" y="291132"/>
                </a:lnTo>
                <a:lnTo>
                  <a:pt x="445999" y="285528"/>
                </a:lnTo>
                <a:lnTo>
                  <a:pt x="486355" y="279252"/>
                </a:lnTo>
                <a:lnTo>
                  <a:pt x="588769" y="265505"/>
                </a:lnTo>
                <a:lnTo>
                  <a:pt x="628525" y="260823"/>
                </a:lnTo>
                <a:lnTo>
                  <a:pt x="707762" y="252964"/>
                </a:lnTo>
                <a:lnTo>
                  <a:pt x="759138" y="246625"/>
                </a:lnTo>
                <a:lnTo>
                  <a:pt x="839722" y="240062"/>
                </a:lnTo>
                <a:lnTo>
                  <a:pt x="882134" y="234541"/>
                </a:lnTo>
                <a:lnTo>
                  <a:pt x="936716" y="230360"/>
                </a:lnTo>
                <a:lnTo>
                  <a:pt x="978994" y="229121"/>
                </a:lnTo>
                <a:lnTo>
                  <a:pt x="1037590" y="222058"/>
                </a:lnTo>
                <a:lnTo>
                  <a:pt x="1139693" y="207188"/>
                </a:lnTo>
                <a:lnTo>
                  <a:pt x="1189444" y="200033"/>
                </a:lnTo>
                <a:lnTo>
                  <a:pt x="1241413" y="194735"/>
                </a:lnTo>
                <a:lnTo>
                  <a:pt x="1293359" y="186957"/>
                </a:lnTo>
                <a:lnTo>
                  <a:pt x="1353106" y="180298"/>
                </a:lnTo>
                <a:lnTo>
                  <a:pt x="1413167" y="173197"/>
                </a:lnTo>
                <a:lnTo>
                  <a:pt x="1569511" y="162633"/>
                </a:lnTo>
                <a:lnTo>
                  <a:pt x="1624118" y="160535"/>
                </a:lnTo>
                <a:lnTo>
                  <a:pt x="1736252" y="160033"/>
                </a:lnTo>
                <a:lnTo>
                  <a:pt x="1788781" y="150179"/>
                </a:lnTo>
                <a:lnTo>
                  <a:pt x="1838051" y="147413"/>
                </a:lnTo>
                <a:lnTo>
                  <a:pt x="1895462" y="139561"/>
                </a:lnTo>
                <a:lnTo>
                  <a:pt x="1956262" y="137165"/>
                </a:lnTo>
                <a:lnTo>
                  <a:pt x="1965338" y="1371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67"/>
          <p:cNvSpPr/>
          <p:nvPr/>
        </p:nvSpPr>
        <p:spPr>
          <a:xfrm>
            <a:off x="2868930" y="4766449"/>
            <a:ext cx="285688" cy="217031"/>
          </a:xfrm>
          <a:custGeom>
            <a:avLst/>
            <a:gdLst/>
            <a:ahLst/>
            <a:cxnLst/>
            <a:rect l="0" t="0" r="0" b="0"/>
            <a:pathLst>
              <a:path w="285688" h="217031">
                <a:moveTo>
                  <a:pt x="0" y="11290"/>
                </a:moveTo>
                <a:lnTo>
                  <a:pt x="6067" y="5223"/>
                </a:lnTo>
                <a:lnTo>
                  <a:pt x="9125" y="3435"/>
                </a:lnTo>
                <a:lnTo>
                  <a:pt x="15909" y="1449"/>
                </a:lnTo>
                <a:lnTo>
                  <a:pt x="23306" y="920"/>
                </a:lnTo>
                <a:lnTo>
                  <a:pt x="33317" y="567"/>
                </a:lnTo>
                <a:lnTo>
                  <a:pt x="73750" y="0"/>
                </a:lnTo>
                <a:lnTo>
                  <a:pt x="80916" y="1223"/>
                </a:lnTo>
                <a:lnTo>
                  <a:pt x="86964" y="3309"/>
                </a:lnTo>
                <a:lnTo>
                  <a:pt x="92266" y="5970"/>
                </a:lnTo>
                <a:lnTo>
                  <a:pt x="97070" y="7743"/>
                </a:lnTo>
                <a:lnTo>
                  <a:pt x="105795" y="9714"/>
                </a:lnTo>
                <a:lnTo>
                  <a:pt x="111170" y="11509"/>
                </a:lnTo>
                <a:lnTo>
                  <a:pt x="117293" y="13976"/>
                </a:lnTo>
                <a:lnTo>
                  <a:pt x="123915" y="16891"/>
                </a:lnTo>
                <a:lnTo>
                  <a:pt x="129600" y="20104"/>
                </a:lnTo>
                <a:lnTo>
                  <a:pt x="134660" y="23516"/>
                </a:lnTo>
                <a:lnTo>
                  <a:pt x="139303" y="27061"/>
                </a:lnTo>
                <a:lnTo>
                  <a:pt x="144938" y="30694"/>
                </a:lnTo>
                <a:lnTo>
                  <a:pt x="151236" y="34386"/>
                </a:lnTo>
                <a:lnTo>
                  <a:pt x="157974" y="38118"/>
                </a:lnTo>
                <a:lnTo>
                  <a:pt x="166276" y="43145"/>
                </a:lnTo>
                <a:lnTo>
                  <a:pt x="185660" y="55505"/>
                </a:lnTo>
                <a:lnTo>
                  <a:pt x="197433" y="64897"/>
                </a:lnTo>
                <a:lnTo>
                  <a:pt x="210362" y="76238"/>
                </a:lnTo>
                <a:lnTo>
                  <a:pt x="242669" y="106311"/>
                </a:lnTo>
                <a:lnTo>
                  <a:pt x="249409" y="112738"/>
                </a:lnTo>
                <a:lnTo>
                  <a:pt x="255173" y="119562"/>
                </a:lnTo>
                <a:lnTo>
                  <a:pt x="260285" y="126651"/>
                </a:lnTo>
                <a:lnTo>
                  <a:pt x="264963" y="133918"/>
                </a:lnTo>
                <a:lnTo>
                  <a:pt x="269352" y="141302"/>
                </a:lnTo>
                <a:lnTo>
                  <a:pt x="273548" y="148765"/>
                </a:lnTo>
                <a:lnTo>
                  <a:pt x="277615" y="156280"/>
                </a:lnTo>
                <a:lnTo>
                  <a:pt x="280326" y="162560"/>
                </a:lnTo>
                <a:lnTo>
                  <a:pt x="282134" y="168017"/>
                </a:lnTo>
                <a:lnTo>
                  <a:pt x="285036" y="179832"/>
                </a:lnTo>
                <a:lnTo>
                  <a:pt x="285432" y="184835"/>
                </a:lnTo>
                <a:lnTo>
                  <a:pt x="285687" y="192327"/>
                </a:lnTo>
                <a:lnTo>
                  <a:pt x="284438" y="195481"/>
                </a:lnTo>
                <a:lnTo>
                  <a:pt x="282335" y="200124"/>
                </a:lnTo>
                <a:lnTo>
                  <a:pt x="274320" y="217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68"/>
          <p:cNvSpPr/>
          <p:nvPr/>
        </p:nvSpPr>
        <p:spPr>
          <a:xfrm>
            <a:off x="4561098" y="4572000"/>
            <a:ext cx="68053" cy="285751"/>
          </a:xfrm>
          <a:custGeom>
            <a:avLst/>
            <a:gdLst/>
            <a:ahLst/>
            <a:cxnLst/>
            <a:rect l="0" t="0" r="0" b="0"/>
            <a:pathLst>
              <a:path w="68053" h="285751">
                <a:moveTo>
                  <a:pt x="68052" y="0"/>
                </a:moveTo>
                <a:lnTo>
                  <a:pt x="52143" y="15909"/>
                </a:lnTo>
                <a:lnTo>
                  <a:pt x="49825" y="19495"/>
                </a:lnTo>
                <a:lnTo>
                  <a:pt x="48281" y="23157"/>
                </a:lnTo>
                <a:lnTo>
                  <a:pt x="47251" y="26868"/>
                </a:lnTo>
                <a:lnTo>
                  <a:pt x="45295" y="30612"/>
                </a:lnTo>
                <a:lnTo>
                  <a:pt x="42720" y="34378"/>
                </a:lnTo>
                <a:lnTo>
                  <a:pt x="39734" y="38158"/>
                </a:lnTo>
                <a:lnTo>
                  <a:pt x="36473" y="43219"/>
                </a:lnTo>
                <a:lnTo>
                  <a:pt x="33029" y="49132"/>
                </a:lnTo>
                <a:lnTo>
                  <a:pt x="29464" y="55615"/>
                </a:lnTo>
                <a:lnTo>
                  <a:pt x="25816" y="63746"/>
                </a:lnTo>
                <a:lnTo>
                  <a:pt x="22114" y="72977"/>
                </a:lnTo>
                <a:lnTo>
                  <a:pt x="18377" y="82941"/>
                </a:lnTo>
                <a:lnTo>
                  <a:pt x="15885" y="90854"/>
                </a:lnTo>
                <a:lnTo>
                  <a:pt x="14224" y="97399"/>
                </a:lnTo>
                <a:lnTo>
                  <a:pt x="13116" y="103033"/>
                </a:lnTo>
                <a:lnTo>
                  <a:pt x="5490" y="147368"/>
                </a:lnTo>
                <a:lnTo>
                  <a:pt x="3484" y="160475"/>
                </a:lnTo>
                <a:lnTo>
                  <a:pt x="2147" y="170483"/>
                </a:lnTo>
                <a:lnTo>
                  <a:pt x="1255" y="178425"/>
                </a:lnTo>
                <a:lnTo>
                  <a:pt x="660" y="186260"/>
                </a:lnTo>
                <a:lnTo>
                  <a:pt x="264" y="194023"/>
                </a:lnTo>
                <a:lnTo>
                  <a:pt x="0" y="201738"/>
                </a:lnTo>
                <a:lnTo>
                  <a:pt x="1094" y="210692"/>
                </a:lnTo>
                <a:lnTo>
                  <a:pt x="3093" y="220471"/>
                </a:lnTo>
                <a:lnTo>
                  <a:pt x="5696" y="230801"/>
                </a:lnTo>
                <a:lnTo>
                  <a:pt x="8701" y="240227"/>
                </a:lnTo>
                <a:lnTo>
                  <a:pt x="11974" y="249051"/>
                </a:lnTo>
                <a:lnTo>
                  <a:pt x="15427" y="257474"/>
                </a:lnTo>
                <a:lnTo>
                  <a:pt x="18999" y="264359"/>
                </a:lnTo>
                <a:lnTo>
                  <a:pt x="22650" y="270219"/>
                </a:lnTo>
                <a:lnTo>
                  <a:pt x="26354" y="275396"/>
                </a:lnTo>
                <a:lnTo>
                  <a:pt x="30093" y="278847"/>
                </a:lnTo>
                <a:lnTo>
                  <a:pt x="33856" y="281148"/>
                </a:lnTo>
                <a:lnTo>
                  <a:pt x="45192" y="2857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69"/>
          <p:cNvSpPr/>
          <p:nvPr/>
        </p:nvSpPr>
        <p:spPr>
          <a:xfrm>
            <a:off x="3417570" y="2331719"/>
            <a:ext cx="457201" cy="125203"/>
          </a:xfrm>
          <a:custGeom>
            <a:avLst/>
            <a:gdLst/>
            <a:ahLst/>
            <a:cxnLst/>
            <a:rect l="0" t="0" r="0" b="0"/>
            <a:pathLst>
              <a:path w="457201" h="125203">
                <a:moveTo>
                  <a:pt x="0" y="22860"/>
                </a:moveTo>
                <a:lnTo>
                  <a:pt x="12135" y="22860"/>
                </a:lnTo>
                <a:lnTo>
                  <a:pt x="15710" y="24131"/>
                </a:lnTo>
                <a:lnTo>
                  <a:pt x="18093" y="26247"/>
                </a:lnTo>
                <a:lnTo>
                  <a:pt x="19682" y="28928"/>
                </a:lnTo>
                <a:lnTo>
                  <a:pt x="22011" y="30716"/>
                </a:lnTo>
                <a:lnTo>
                  <a:pt x="24834" y="31907"/>
                </a:lnTo>
                <a:lnTo>
                  <a:pt x="27986" y="32701"/>
                </a:lnTo>
                <a:lnTo>
                  <a:pt x="30087" y="34501"/>
                </a:lnTo>
                <a:lnTo>
                  <a:pt x="31488" y="36971"/>
                </a:lnTo>
                <a:lnTo>
                  <a:pt x="32422" y="39887"/>
                </a:lnTo>
                <a:lnTo>
                  <a:pt x="34314" y="43102"/>
                </a:lnTo>
                <a:lnTo>
                  <a:pt x="36846" y="46515"/>
                </a:lnTo>
                <a:lnTo>
                  <a:pt x="39804" y="50060"/>
                </a:lnTo>
                <a:lnTo>
                  <a:pt x="43046" y="53693"/>
                </a:lnTo>
                <a:lnTo>
                  <a:pt x="50035" y="61117"/>
                </a:lnTo>
                <a:lnTo>
                  <a:pt x="68374" y="79784"/>
                </a:lnTo>
                <a:lnTo>
                  <a:pt x="73992" y="85413"/>
                </a:lnTo>
                <a:lnTo>
                  <a:pt x="78537" y="88692"/>
                </a:lnTo>
                <a:lnTo>
                  <a:pt x="84108" y="92148"/>
                </a:lnTo>
                <a:lnTo>
                  <a:pt x="90362" y="95722"/>
                </a:lnTo>
                <a:lnTo>
                  <a:pt x="95801" y="99375"/>
                </a:lnTo>
                <a:lnTo>
                  <a:pt x="100697" y="103080"/>
                </a:lnTo>
                <a:lnTo>
                  <a:pt x="105232" y="106820"/>
                </a:lnTo>
                <a:lnTo>
                  <a:pt x="112064" y="109314"/>
                </a:lnTo>
                <a:lnTo>
                  <a:pt x="120429" y="110976"/>
                </a:lnTo>
                <a:lnTo>
                  <a:pt x="129816" y="112084"/>
                </a:lnTo>
                <a:lnTo>
                  <a:pt x="137344" y="114093"/>
                </a:lnTo>
                <a:lnTo>
                  <a:pt x="143633" y="116702"/>
                </a:lnTo>
                <a:lnTo>
                  <a:pt x="149095" y="119712"/>
                </a:lnTo>
                <a:lnTo>
                  <a:pt x="161938" y="123055"/>
                </a:lnTo>
                <a:lnTo>
                  <a:pt x="176112" y="124541"/>
                </a:lnTo>
                <a:lnTo>
                  <a:pt x="183448" y="124938"/>
                </a:lnTo>
                <a:lnTo>
                  <a:pt x="190879" y="125202"/>
                </a:lnTo>
                <a:lnTo>
                  <a:pt x="198372" y="124108"/>
                </a:lnTo>
                <a:lnTo>
                  <a:pt x="205908" y="122109"/>
                </a:lnTo>
                <a:lnTo>
                  <a:pt x="242320" y="109775"/>
                </a:lnTo>
                <a:lnTo>
                  <a:pt x="252987" y="104934"/>
                </a:lnTo>
                <a:lnTo>
                  <a:pt x="263908" y="99166"/>
                </a:lnTo>
                <a:lnTo>
                  <a:pt x="274998" y="92781"/>
                </a:lnTo>
                <a:lnTo>
                  <a:pt x="284932" y="88524"/>
                </a:lnTo>
                <a:lnTo>
                  <a:pt x="294094" y="85686"/>
                </a:lnTo>
                <a:lnTo>
                  <a:pt x="302743" y="83794"/>
                </a:lnTo>
                <a:lnTo>
                  <a:pt x="311048" y="79993"/>
                </a:lnTo>
                <a:lnTo>
                  <a:pt x="319125" y="74919"/>
                </a:lnTo>
                <a:lnTo>
                  <a:pt x="327050" y="68996"/>
                </a:lnTo>
                <a:lnTo>
                  <a:pt x="334873" y="65047"/>
                </a:lnTo>
                <a:lnTo>
                  <a:pt x="342629" y="62415"/>
                </a:lnTo>
                <a:lnTo>
                  <a:pt x="350339" y="60660"/>
                </a:lnTo>
                <a:lnTo>
                  <a:pt x="356749" y="58220"/>
                </a:lnTo>
                <a:lnTo>
                  <a:pt x="362293" y="55324"/>
                </a:lnTo>
                <a:lnTo>
                  <a:pt x="367259" y="52123"/>
                </a:lnTo>
                <a:lnTo>
                  <a:pt x="373109" y="48719"/>
                </a:lnTo>
                <a:lnTo>
                  <a:pt x="379549" y="45179"/>
                </a:lnTo>
                <a:lnTo>
                  <a:pt x="386383" y="41550"/>
                </a:lnTo>
                <a:lnTo>
                  <a:pt x="392208" y="39130"/>
                </a:lnTo>
                <a:lnTo>
                  <a:pt x="402068" y="36441"/>
                </a:lnTo>
                <a:lnTo>
                  <a:pt x="406475" y="34454"/>
                </a:lnTo>
                <a:lnTo>
                  <a:pt x="410683" y="31860"/>
                </a:lnTo>
                <a:lnTo>
                  <a:pt x="414759" y="28860"/>
                </a:lnTo>
                <a:lnTo>
                  <a:pt x="422674" y="25527"/>
                </a:lnTo>
                <a:lnTo>
                  <a:pt x="426562" y="24638"/>
                </a:lnTo>
                <a:lnTo>
                  <a:pt x="430425" y="22776"/>
                </a:lnTo>
                <a:lnTo>
                  <a:pt x="434270" y="20264"/>
                </a:lnTo>
                <a:lnTo>
                  <a:pt x="438103" y="17319"/>
                </a:lnTo>
                <a:lnTo>
                  <a:pt x="441929" y="14087"/>
                </a:lnTo>
                <a:lnTo>
                  <a:pt x="445749" y="10661"/>
                </a:lnTo>
                <a:lnTo>
                  <a:pt x="4572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70"/>
          <p:cNvSpPr/>
          <p:nvPr/>
        </p:nvSpPr>
        <p:spPr>
          <a:xfrm>
            <a:off x="3602039" y="2388869"/>
            <a:ext cx="21271" cy="285751"/>
          </a:xfrm>
          <a:custGeom>
            <a:avLst/>
            <a:gdLst/>
            <a:ahLst/>
            <a:cxnLst/>
            <a:rect l="0" t="0" r="0" b="0"/>
            <a:pathLst>
              <a:path w="21271" h="285751">
                <a:moveTo>
                  <a:pt x="9840" y="0"/>
                </a:moveTo>
                <a:lnTo>
                  <a:pt x="3773" y="0"/>
                </a:lnTo>
                <a:lnTo>
                  <a:pt x="1985" y="1270"/>
                </a:lnTo>
                <a:lnTo>
                  <a:pt x="794" y="3387"/>
                </a:lnTo>
                <a:lnTo>
                  <a:pt x="0" y="6068"/>
                </a:lnTo>
                <a:lnTo>
                  <a:pt x="739" y="14206"/>
                </a:lnTo>
                <a:lnTo>
                  <a:pt x="2503" y="25981"/>
                </a:lnTo>
                <a:lnTo>
                  <a:pt x="4949" y="40180"/>
                </a:lnTo>
                <a:lnTo>
                  <a:pt x="11054" y="83052"/>
                </a:lnTo>
                <a:lnTo>
                  <a:pt x="14459" y="108708"/>
                </a:lnTo>
                <a:lnTo>
                  <a:pt x="15459" y="133432"/>
                </a:lnTo>
                <a:lnTo>
                  <a:pt x="14856" y="157535"/>
                </a:lnTo>
                <a:lnTo>
                  <a:pt x="12070" y="199556"/>
                </a:lnTo>
                <a:lnTo>
                  <a:pt x="10831" y="226698"/>
                </a:lnTo>
                <a:lnTo>
                  <a:pt x="11771" y="237492"/>
                </a:lnTo>
                <a:lnTo>
                  <a:pt x="13668" y="247229"/>
                </a:lnTo>
                <a:lnTo>
                  <a:pt x="16202" y="256259"/>
                </a:lnTo>
                <a:lnTo>
                  <a:pt x="17891" y="263550"/>
                </a:lnTo>
                <a:lnTo>
                  <a:pt x="19018" y="269680"/>
                </a:lnTo>
                <a:lnTo>
                  <a:pt x="21270" y="2857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71"/>
          <p:cNvSpPr/>
          <p:nvPr/>
        </p:nvSpPr>
        <p:spPr>
          <a:xfrm>
            <a:off x="3657600" y="5154988"/>
            <a:ext cx="388621" cy="411344"/>
          </a:xfrm>
          <a:custGeom>
            <a:avLst/>
            <a:gdLst/>
            <a:ahLst/>
            <a:cxnLst/>
            <a:rect l="0" t="0" r="0" b="0"/>
            <a:pathLst>
              <a:path w="388621" h="411344">
                <a:moveTo>
                  <a:pt x="0" y="91381"/>
                </a:moveTo>
                <a:lnTo>
                  <a:pt x="6067" y="79246"/>
                </a:lnTo>
                <a:lnTo>
                  <a:pt x="12433" y="69901"/>
                </a:lnTo>
                <a:lnTo>
                  <a:pt x="23157" y="57500"/>
                </a:lnTo>
                <a:lnTo>
                  <a:pt x="34378" y="45782"/>
                </a:lnTo>
                <a:lnTo>
                  <a:pt x="43219" y="38095"/>
                </a:lnTo>
                <a:lnTo>
                  <a:pt x="49132" y="34267"/>
                </a:lnTo>
                <a:lnTo>
                  <a:pt x="55615" y="30445"/>
                </a:lnTo>
                <a:lnTo>
                  <a:pt x="62476" y="26627"/>
                </a:lnTo>
                <a:lnTo>
                  <a:pt x="76873" y="18998"/>
                </a:lnTo>
                <a:lnTo>
                  <a:pt x="86809" y="15186"/>
                </a:lnTo>
                <a:lnTo>
                  <a:pt x="98512" y="11374"/>
                </a:lnTo>
                <a:lnTo>
                  <a:pt x="111395" y="7563"/>
                </a:lnTo>
                <a:lnTo>
                  <a:pt x="121253" y="5023"/>
                </a:lnTo>
                <a:lnTo>
                  <a:pt x="129095" y="3329"/>
                </a:lnTo>
                <a:lnTo>
                  <a:pt x="135593" y="2200"/>
                </a:lnTo>
                <a:lnTo>
                  <a:pt x="142465" y="1447"/>
                </a:lnTo>
                <a:lnTo>
                  <a:pt x="149587" y="945"/>
                </a:lnTo>
                <a:lnTo>
                  <a:pt x="156874" y="610"/>
                </a:lnTo>
                <a:lnTo>
                  <a:pt x="171745" y="239"/>
                </a:lnTo>
                <a:lnTo>
                  <a:pt x="201988" y="0"/>
                </a:lnTo>
                <a:lnTo>
                  <a:pt x="208318" y="1251"/>
                </a:lnTo>
                <a:lnTo>
                  <a:pt x="218739" y="6026"/>
                </a:lnTo>
                <a:lnTo>
                  <a:pt x="224566" y="10348"/>
                </a:lnTo>
                <a:lnTo>
                  <a:pt x="230990" y="15769"/>
                </a:lnTo>
                <a:lnTo>
                  <a:pt x="237814" y="21923"/>
                </a:lnTo>
                <a:lnTo>
                  <a:pt x="252168" y="35535"/>
                </a:lnTo>
                <a:lnTo>
                  <a:pt x="259552" y="42720"/>
                </a:lnTo>
                <a:lnTo>
                  <a:pt x="267756" y="54091"/>
                </a:lnTo>
                <a:lnTo>
                  <a:pt x="269944" y="58901"/>
                </a:lnTo>
                <a:lnTo>
                  <a:pt x="272375" y="71019"/>
                </a:lnTo>
                <a:lnTo>
                  <a:pt x="273023" y="77806"/>
                </a:lnTo>
                <a:lnTo>
                  <a:pt x="273455" y="88681"/>
                </a:lnTo>
                <a:lnTo>
                  <a:pt x="273935" y="117699"/>
                </a:lnTo>
                <a:lnTo>
                  <a:pt x="272793" y="134326"/>
                </a:lnTo>
                <a:lnTo>
                  <a:pt x="270762" y="151761"/>
                </a:lnTo>
                <a:lnTo>
                  <a:pt x="268138" y="169735"/>
                </a:lnTo>
                <a:lnTo>
                  <a:pt x="263849" y="188067"/>
                </a:lnTo>
                <a:lnTo>
                  <a:pt x="258449" y="206638"/>
                </a:lnTo>
                <a:lnTo>
                  <a:pt x="252309" y="225369"/>
                </a:lnTo>
                <a:lnTo>
                  <a:pt x="244406" y="244207"/>
                </a:lnTo>
                <a:lnTo>
                  <a:pt x="235327" y="263115"/>
                </a:lnTo>
                <a:lnTo>
                  <a:pt x="225465" y="282070"/>
                </a:lnTo>
                <a:lnTo>
                  <a:pt x="216349" y="298517"/>
                </a:lnTo>
                <a:lnTo>
                  <a:pt x="207733" y="313292"/>
                </a:lnTo>
                <a:lnTo>
                  <a:pt x="199449" y="326952"/>
                </a:lnTo>
                <a:lnTo>
                  <a:pt x="192656" y="338598"/>
                </a:lnTo>
                <a:lnTo>
                  <a:pt x="181721" y="358313"/>
                </a:lnTo>
                <a:lnTo>
                  <a:pt x="174487" y="367126"/>
                </a:lnTo>
                <a:lnTo>
                  <a:pt x="165855" y="375541"/>
                </a:lnTo>
                <a:lnTo>
                  <a:pt x="156290" y="383691"/>
                </a:lnTo>
                <a:lnTo>
                  <a:pt x="147373" y="390394"/>
                </a:lnTo>
                <a:lnTo>
                  <a:pt x="138889" y="396134"/>
                </a:lnTo>
                <a:lnTo>
                  <a:pt x="130692" y="401230"/>
                </a:lnTo>
                <a:lnTo>
                  <a:pt x="122688" y="404627"/>
                </a:lnTo>
                <a:lnTo>
                  <a:pt x="114812" y="406892"/>
                </a:lnTo>
                <a:lnTo>
                  <a:pt x="107021" y="408401"/>
                </a:lnTo>
                <a:lnTo>
                  <a:pt x="94978" y="410079"/>
                </a:lnTo>
                <a:lnTo>
                  <a:pt x="82967" y="411156"/>
                </a:lnTo>
                <a:lnTo>
                  <a:pt x="74818" y="411343"/>
                </a:lnTo>
                <a:lnTo>
                  <a:pt x="71468" y="410099"/>
                </a:lnTo>
                <a:lnTo>
                  <a:pt x="64360" y="405330"/>
                </a:lnTo>
                <a:lnTo>
                  <a:pt x="61957" y="402281"/>
                </a:lnTo>
                <a:lnTo>
                  <a:pt x="60354" y="398978"/>
                </a:lnTo>
                <a:lnTo>
                  <a:pt x="58574" y="391921"/>
                </a:lnTo>
                <a:lnTo>
                  <a:pt x="57783" y="384551"/>
                </a:lnTo>
                <a:lnTo>
                  <a:pt x="57572" y="378268"/>
                </a:lnTo>
                <a:lnTo>
                  <a:pt x="57337" y="361127"/>
                </a:lnTo>
                <a:lnTo>
                  <a:pt x="58545" y="353761"/>
                </a:lnTo>
                <a:lnTo>
                  <a:pt x="63273" y="342191"/>
                </a:lnTo>
                <a:lnTo>
                  <a:pt x="68852" y="333518"/>
                </a:lnTo>
                <a:lnTo>
                  <a:pt x="76381" y="322656"/>
                </a:lnTo>
                <a:lnTo>
                  <a:pt x="85211" y="310334"/>
                </a:lnTo>
                <a:lnTo>
                  <a:pt x="94907" y="299580"/>
                </a:lnTo>
                <a:lnTo>
                  <a:pt x="105181" y="289871"/>
                </a:lnTo>
                <a:lnTo>
                  <a:pt x="115840" y="280858"/>
                </a:lnTo>
                <a:lnTo>
                  <a:pt x="125487" y="272309"/>
                </a:lnTo>
                <a:lnTo>
                  <a:pt x="142978" y="256037"/>
                </a:lnTo>
                <a:lnTo>
                  <a:pt x="151199" y="250682"/>
                </a:lnTo>
                <a:lnTo>
                  <a:pt x="159219" y="247112"/>
                </a:lnTo>
                <a:lnTo>
                  <a:pt x="167106" y="244731"/>
                </a:lnTo>
                <a:lnTo>
                  <a:pt x="189415" y="238700"/>
                </a:lnTo>
                <a:lnTo>
                  <a:pt x="202477" y="235314"/>
                </a:lnTo>
                <a:lnTo>
                  <a:pt x="212455" y="233056"/>
                </a:lnTo>
                <a:lnTo>
                  <a:pt x="220376" y="231551"/>
                </a:lnTo>
                <a:lnTo>
                  <a:pt x="226927" y="230548"/>
                </a:lnTo>
                <a:lnTo>
                  <a:pt x="236375" y="229879"/>
                </a:lnTo>
                <a:lnTo>
                  <a:pt x="247753" y="229433"/>
                </a:lnTo>
                <a:lnTo>
                  <a:pt x="260418" y="229136"/>
                </a:lnTo>
                <a:lnTo>
                  <a:pt x="271402" y="230208"/>
                </a:lnTo>
                <a:lnTo>
                  <a:pt x="281265" y="232192"/>
                </a:lnTo>
                <a:lnTo>
                  <a:pt x="290380" y="234785"/>
                </a:lnTo>
                <a:lnTo>
                  <a:pt x="298996" y="236514"/>
                </a:lnTo>
                <a:lnTo>
                  <a:pt x="307281" y="237666"/>
                </a:lnTo>
                <a:lnTo>
                  <a:pt x="315344" y="238435"/>
                </a:lnTo>
                <a:lnTo>
                  <a:pt x="321989" y="240217"/>
                </a:lnTo>
                <a:lnTo>
                  <a:pt x="337410" y="247523"/>
                </a:lnTo>
                <a:lnTo>
                  <a:pt x="345963" y="249678"/>
                </a:lnTo>
                <a:lnTo>
                  <a:pt x="357384" y="257409"/>
                </a:lnTo>
                <a:lnTo>
                  <a:pt x="373277" y="270933"/>
                </a:lnTo>
                <a:lnTo>
                  <a:pt x="378838" y="276169"/>
                </a:lnTo>
                <a:lnTo>
                  <a:pt x="388620" y="2856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72"/>
          <p:cNvSpPr/>
          <p:nvPr/>
        </p:nvSpPr>
        <p:spPr>
          <a:xfrm>
            <a:off x="4252430" y="3097529"/>
            <a:ext cx="250991" cy="194033"/>
          </a:xfrm>
          <a:custGeom>
            <a:avLst/>
            <a:gdLst/>
            <a:ahLst/>
            <a:cxnLst/>
            <a:rect l="0" t="0" r="0" b="0"/>
            <a:pathLst>
              <a:path w="250991" h="194033">
                <a:moveTo>
                  <a:pt x="10960" y="0"/>
                </a:moveTo>
                <a:lnTo>
                  <a:pt x="10960" y="85041"/>
                </a:lnTo>
                <a:lnTo>
                  <a:pt x="9690" y="92254"/>
                </a:lnTo>
                <a:lnTo>
                  <a:pt x="7573" y="98333"/>
                </a:lnTo>
                <a:lnTo>
                  <a:pt x="4892" y="103656"/>
                </a:lnTo>
                <a:lnTo>
                  <a:pt x="3104" y="112284"/>
                </a:lnTo>
                <a:lnTo>
                  <a:pt x="1913" y="123116"/>
                </a:lnTo>
                <a:lnTo>
                  <a:pt x="1118" y="135417"/>
                </a:lnTo>
                <a:lnTo>
                  <a:pt x="236" y="155859"/>
                </a:lnTo>
                <a:lnTo>
                  <a:pt x="0" y="164866"/>
                </a:lnTo>
                <a:lnTo>
                  <a:pt x="1113" y="172141"/>
                </a:lnTo>
                <a:lnTo>
                  <a:pt x="3126" y="178261"/>
                </a:lnTo>
                <a:lnTo>
                  <a:pt x="5737" y="183611"/>
                </a:lnTo>
                <a:lnTo>
                  <a:pt x="8748" y="187177"/>
                </a:lnTo>
                <a:lnTo>
                  <a:pt x="12025" y="189555"/>
                </a:lnTo>
                <a:lnTo>
                  <a:pt x="15480" y="191140"/>
                </a:lnTo>
                <a:lnTo>
                  <a:pt x="20323" y="192197"/>
                </a:lnTo>
                <a:lnTo>
                  <a:pt x="26092" y="192901"/>
                </a:lnTo>
                <a:lnTo>
                  <a:pt x="32478" y="193371"/>
                </a:lnTo>
                <a:lnTo>
                  <a:pt x="38005" y="193684"/>
                </a:lnTo>
                <a:lnTo>
                  <a:pt x="47533" y="194032"/>
                </a:lnTo>
                <a:lnTo>
                  <a:pt x="51852" y="192855"/>
                </a:lnTo>
                <a:lnTo>
                  <a:pt x="56001" y="190800"/>
                </a:lnTo>
                <a:lnTo>
                  <a:pt x="60037" y="188160"/>
                </a:lnTo>
                <a:lnTo>
                  <a:pt x="65268" y="186400"/>
                </a:lnTo>
                <a:lnTo>
                  <a:pt x="71295" y="185227"/>
                </a:lnTo>
                <a:lnTo>
                  <a:pt x="77853" y="184445"/>
                </a:lnTo>
                <a:lnTo>
                  <a:pt x="83496" y="182653"/>
                </a:lnTo>
                <a:lnTo>
                  <a:pt x="88527" y="180189"/>
                </a:lnTo>
                <a:lnTo>
                  <a:pt x="93151" y="177276"/>
                </a:lnTo>
                <a:lnTo>
                  <a:pt x="98774" y="175334"/>
                </a:lnTo>
                <a:lnTo>
                  <a:pt x="105062" y="174040"/>
                </a:lnTo>
                <a:lnTo>
                  <a:pt x="111795" y="173177"/>
                </a:lnTo>
                <a:lnTo>
                  <a:pt x="118823" y="171331"/>
                </a:lnTo>
                <a:lnTo>
                  <a:pt x="126048" y="168831"/>
                </a:lnTo>
                <a:lnTo>
                  <a:pt x="133406" y="165894"/>
                </a:lnTo>
                <a:lnTo>
                  <a:pt x="140850" y="162666"/>
                </a:lnTo>
                <a:lnTo>
                  <a:pt x="155895" y="155693"/>
                </a:lnTo>
                <a:lnTo>
                  <a:pt x="162193" y="153326"/>
                </a:lnTo>
                <a:lnTo>
                  <a:pt x="167662" y="151747"/>
                </a:lnTo>
                <a:lnTo>
                  <a:pt x="172578" y="150695"/>
                </a:lnTo>
                <a:lnTo>
                  <a:pt x="180935" y="147453"/>
                </a:lnTo>
                <a:lnTo>
                  <a:pt x="191587" y="142752"/>
                </a:lnTo>
                <a:lnTo>
                  <a:pt x="203768" y="137078"/>
                </a:lnTo>
                <a:lnTo>
                  <a:pt x="213158" y="133296"/>
                </a:lnTo>
                <a:lnTo>
                  <a:pt x="220689" y="130774"/>
                </a:lnTo>
                <a:lnTo>
                  <a:pt x="250990" y="1257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73"/>
          <p:cNvSpPr/>
          <p:nvPr/>
        </p:nvSpPr>
        <p:spPr>
          <a:xfrm>
            <a:off x="4400550" y="3108959"/>
            <a:ext cx="91441" cy="480062"/>
          </a:xfrm>
          <a:custGeom>
            <a:avLst/>
            <a:gdLst/>
            <a:ahLst/>
            <a:cxnLst/>
            <a:rect l="0" t="0" r="0" b="0"/>
            <a:pathLst>
              <a:path w="91441" h="480062">
                <a:moveTo>
                  <a:pt x="0" y="0"/>
                </a:moveTo>
                <a:lnTo>
                  <a:pt x="0" y="12136"/>
                </a:lnTo>
                <a:lnTo>
                  <a:pt x="1270" y="20791"/>
                </a:lnTo>
                <a:lnTo>
                  <a:pt x="3386" y="31641"/>
                </a:lnTo>
                <a:lnTo>
                  <a:pt x="15909" y="91622"/>
                </a:lnTo>
                <a:lnTo>
                  <a:pt x="26868" y="152031"/>
                </a:lnTo>
                <a:lnTo>
                  <a:pt x="31882" y="172474"/>
                </a:lnTo>
                <a:lnTo>
                  <a:pt x="37764" y="192453"/>
                </a:lnTo>
                <a:lnTo>
                  <a:pt x="44226" y="212122"/>
                </a:lnTo>
                <a:lnTo>
                  <a:pt x="48534" y="229045"/>
                </a:lnTo>
                <a:lnTo>
                  <a:pt x="51406" y="244137"/>
                </a:lnTo>
                <a:lnTo>
                  <a:pt x="53320" y="258008"/>
                </a:lnTo>
                <a:lnTo>
                  <a:pt x="57137" y="277416"/>
                </a:lnTo>
                <a:lnTo>
                  <a:pt x="82563" y="392383"/>
                </a:lnTo>
                <a:lnTo>
                  <a:pt x="85522" y="410179"/>
                </a:lnTo>
                <a:lnTo>
                  <a:pt x="87495" y="425853"/>
                </a:lnTo>
                <a:lnTo>
                  <a:pt x="91440" y="4800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74"/>
          <p:cNvSpPr/>
          <p:nvPr/>
        </p:nvSpPr>
        <p:spPr>
          <a:xfrm>
            <a:off x="2766060" y="2948939"/>
            <a:ext cx="171451" cy="203461"/>
          </a:xfrm>
          <a:custGeom>
            <a:avLst/>
            <a:gdLst/>
            <a:ahLst/>
            <a:cxnLst/>
            <a:rect l="0" t="0" r="0" b="0"/>
            <a:pathLst>
              <a:path w="171451" h="203461">
                <a:moveTo>
                  <a:pt x="0" y="0"/>
                </a:moveTo>
                <a:lnTo>
                  <a:pt x="6067" y="6069"/>
                </a:lnTo>
                <a:lnTo>
                  <a:pt x="9125" y="11665"/>
                </a:lnTo>
                <a:lnTo>
                  <a:pt x="12433" y="19207"/>
                </a:lnTo>
                <a:lnTo>
                  <a:pt x="15909" y="28045"/>
                </a:lnTo>
                <a:lnTo>
                  <a:pt x="18226" y="35207"/>
                </a:lnTo>
                <a:lnTo>
                  <a:pt x="19770" y="41251"/>
                </a:lnTo>
                <a:lnTo>
                  <a:pt x="20800" y="46551"/>
                </a:lnTo>
                <a:lnTo>
                  <a:pt x="21487" y="55164"/>
                </a:lnTo>
                <a:lnTo>
                  <a:pt x="21944" y="65986"/>
                </a:lnTo>
                <a:lnTo>
                  <a:pt x="22249" y="78281"/>
                </a:lnTo>
                <a:lnTo>
                  <a:pt x="21183" y="90288"/>
                </a:lnTo>
                <a:lnTo>
                  <a:pt x="19202" y="102102"/>
                </a:lnTo>
                <a:lnTo>
                  <a:pt x="16611" y="113788"/>
                </a:lnTo>
                <a:lnTo>
                  <a:pt x="14884" y="124119"/>
                </a:lnTo>
                <a:lnTo>
                  <a:pt x="13732" y="133546"/>
                </a:lnTo>
                <a:lnTo>
                  <a:pt x="12965" y="142371"/>
                </a:lnTo>
                <a:lnTo>
                  <a:pt x="11183" y="149524"/>
                </a:lnTo>
                <a:lnTo>
                  <a:pt x="8725" y="155563"/>
                </a:lnTo>
                <a:lnTo>
                  <a:pt x="5817" y="160859"/>
                </a:lnTo>
                <a:lnTo>
                  <a:pt x="3878" y="165659"/>
                </a:lnTo>
                <a:lnTo>
                  <a:pt x="2585" y="170130"/>
                </a:lnTo>
                <a:lnTo>
                  <a:pt x="1723" y="174380"/>
                </a:lnTo>
                <a:lnTo>
                  <a:pt x="2419" y="178483"/>
                </a:lnTo>
                <a:lnTo>
                  <a:pt x="4152" y="182489"/>
                </a:lnTo>
                <a:lnTo>
                  <a:pt x="6578" y="186430"/>
                </a:lnTo>
                <a:lnTo>
                  <a:pt x="8195" y="190327"/>
                </a:lnTo>
                <a:lnTo>
                  <a:pt x="9273" y="194195"/>
                </a:lnTo>
                <a:lnTo>
                  <a:pt x="9992" y="198043"/>
                </a:lnTo>
                <a:lnTo>
                  <a:pt x="11741" y="200609"/>
                </a:lnTo>
                <a:lnTo>
                  <a:pt x="14177" y="202320"/>
                </a:lnTo>
                <a:lnTo>
                  <a:pt x="17072" y="203460"/>
                </a:lnTo>
                <a:lnTo>
                  <a:pt x="20271" y="202950"/>
                </a:lnTo>
                <a:lnTo>
                  <a:pt x="23674" y="201340"/>
                </a:lnTo>
                <a:lnTo>
                  <a:pt x="27212" y="198997"/>
                </a:lnTo>
                <a:lnTo>
                  <a:pt x="30841" y="197435"/>
                </a:lnTo>
                <a:lnTo>
                  <a:pt x="34531" y="196393"/>
                </a:lnTo>
                <a:lnTo>
                  <a:pt x="38260" y="195699"/>
                </a:lnTo>
                <a:lnTo>
                  <a:pt x="43287" y="193966"/>
                </a:lnTo>
                <a:lnTo>
                  <a:pt x="49178" y="191541"/>
                </a:lnTo>
                <a:lnTo>
                  <a:pt x="55645" y="188654"/>
                </a:lnTo>
                <a:lnTo>
                  <a:pt x="62496" y="184190"/>
                </a:lnTo>
                <a:lnTo>
                  <a:pt x="69604" y="178673"/>
                </a:lnTo>
                <a:lnTo>
                  <a:pt x="76883" y="172456"/>
                </a:lnTo>
                <a:lnTo>
                  <a:pt x="83005" y="168311"/>
                </a:lnTo>
                <a:lnTo>
                  <a:pt x="88357" y="165547"/>
                </a:lnTo>
                <a:lnTo>
                  <a:pt x="93194" y="163705"/>
                </a:lnTo>
                <a:lnTo>
                  <a:pt x="97690" y="161207"/>
                </a:lnTo>
                <a:lnTo>
                  <a:pt x="101956" y="158271"/>
                </a:lnTo>
                <a:lnTo>
                  <a:pt x="106071" y="155044"/>
                </a:lnTo>
                <a:lnTo>
                  <a:pt x="111354" y="151623"/>
                </a:lnTo>
                <a:lnTo>
                  <a:pt x="117416" y="148072"/>
                </a:lnTo>
                <a:lnTo>
                  <a:pt x="123997" y="144435"/>
                </a:lnTo>
                <a:lnTo>
                  <a:pt x="138083" y="137007"/>
                </a:lnTo>
                <a:lnTo>
                  <a:pt x="155686" y="127958"/>
                </a:lnTo>
                <a:lnTo>
                  <a:pt x="158401" y="127215"/>
                </a:lnTo>
                <a:lnTo>
                  <a:pt x="161480" y="126720"/>
                </a:lnTo>
                <a:lnTo>
                  <a:pt x="171450" y="1257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75"/>
          <p:cNvSpPr/>
          <p:nvPr/>
        </p:nvSpPr>
        <p:spPr>
          <a:xfrm>
            <a:off x="2857500" y="2937509"/>
            <a:ext cx="137161" cy="422912"/>
          </a:xfrm>
          <a:custGeom>
            <a:avLst/>
            <a:gdLst/>
            <a:ahLst/>
            <a:cxnLst/>
            <a:rect l="0" t="0" r="0" b="0"/>
            <a:pathLst>
              <a:path w="137161" h="422912">
                <a:moveTo>
                  <a:pt x="0" y="0"/>
                </a:moveTo>
                <a:lnTo>
                  <a:pt x="12135" y="18204"/>
                </a:lnTo>
                <a:lnTo>
                  <a:pt x="18250" y="31186"/>
                </a:lnTo>
                <a:lnTo>
                  <a:pt x="24866" y="47461"/>
                </a:lnTo>
                <a:lnTo>
                  <a:pt x="31818" y="65931"/>
                </a:lnTo>
                <a:lnTo>
                  <a:pt x="53736" y="128332"/>
                </a:lnTo>
                <a:lnTo>
                  <a:pt x="59954" y="149055"/>
                </a:lnTo>
                <a:lnTo>
                  <a:pt x="65369" y="169220"/>
                </a:lnTo>
                <a:lnTo>
                  <a:pt x="70249" y="189014"/>
                </a:lnTo>
                <a:lnTo>
                  <a:pt x="74773" y="206019"/>
                </a:lnTo>
                <a:lnTo>
                  <a:pt x="83186" y="235074"/>
                </a:lnTo>
                <a:lnTo>
                  <a:pt x="85937" y="246886"/>
                </a:lnTo>
                <a:lnTo>
                  <a:pt x="87771" y="257301"/>
                </a:lnTo>
                <a:lnTo>
                  <a:pt x="88994" y="266784"/>
                </a:lnTo>
                <a:lnTo>
                  <a:pt x="92349" y="283266"/>
                </a:lnTo>
                <a:lnTo>
                  <a:pt x="106667" y="346115"/>
                </a:lnTo>
                <a:lnTo>
                  <a:pt x="109211" y="359014"/>
                </a:lnTo>
                <a:lnTo>
                  <a:pt x="110907" y="368882"/>
                </a:lnTo>
                <a:lnTo>
                  <a:pt x="113308" y="376732"/>
                </a:lnTo>
                <a:lnTo>
                  <a:pt x="116179" y="383235"/>
                </a:lnTo>
                <a:lnTo>
                  <a:pt x="119362" y="388840"/>
                </a:lnTo>
                <a:lnTo>
                  <a:pt x="126286" y="401841"/>
                </a:lnTo>
                <a:lnTo>
                  <a:pt x="137160" y="4229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Geometric Mean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For any two positive numbers a and b, the </a:t>
            </a:r>
            <a:r>
              <a:rPr lang="en-US" b="1" dirty="0"/>
              <a:t>geometric mean</a:t>
            </a:r>
            <a:r>
              <a:rPr lang="en-US" dirty="0"/>
              <a:t>, of a and b is the positive number x such </a:t>
            </a:r>
            <a:r>
              <a:rPr lang="en-US" dirty="0" smtClean="0"/>
              <a:t>that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Find the geometric mean of 4 and 8.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2438400"/>
            <a:ext cx="1270000" cy="660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583"/>
          <p:cNvSpPr/>
          <p:nvPr/>
        </p:nvSpPr>
        <p:spPr>
          <a:xfrm>
            <a:off x="3029656" y="3864928"/>
            <a:ext cx="239324" cy="272732"/>
          </a:xfrm>
          <a:custGeom>
            <a:avLst/>
            <a:gdLst/>
            <a:ahLst/>
            <a:cxnLst/>
            <a:rect l="0" t="0" r="0" b="0"/>
            <a:pathLst>
              <a:path w="239324" h="272732">
                <a:moveTo>
                  <a:pt x="67874" y="9842"/>
                </a:moveTo>
                <a:lnTo>
                  <a:pt x="67874" y="0"/>
                </a:lnTo>
                <a:lnTo>
                  <a:pt x="67874" y="47989"/>
                </a:lnTo>
                <a:lnTo>
                  <a:pt x="66604" y="53053"/>
                </a:lnTo>
                <a:lnTo>
                  <a:pt x="64487" y="58969"/>
                </a:lnTo>
                <a:lnTo>
                  <a:pt x="61806" y="65453"/>
                </a:lnTo>
                <a:lnTo>
                  <a:pt x="60018" y="71046"/>
                </a:lnTo>
                <a:lnTo>
                  <a:pt x="58827" y="76045"/>
                </a:lnTo>
                <a:lnTo>
                  <a:pt x="58032" y="80647"/>
                </a:lnTo>
                <a:lnTo>
                  <a:pt x="56233" y="86255"/>
                </a:lnTo>
                <a:lnTo>
                  <a:pt x="53763" y="92534"/>
                </a:lnTo>
                <a:lnTo>
                  <a:pt x="50846" y="99260"/>
                </a:lnTo>
                <a:lnTo>
                  <a:pt x="46362" y="111364"/>
                </a:lnTo>
                <a:lnTo>
                  <a:pt x="34606" y="145133"/>
                </a:lnTo>
                <a:lnTo>
                  <a:pt x="29185" y="159725"/>
                </a:lnTo>
                <a:lnTo>
                  <a:pt x="24301" y="171994"/>
                </a:lnTo>
                <a:lnTo>
                  <a:pt x="19775" y="182713"/>
                </a:lnTo>
                <a:lnTo>
                  <a:pt x="11360" y="201397"/>
                </a:lnTo>
                <a:lnTo>
                  <a:pt x="1677" y="221952"/>
                </a:lnTo>
                <a:lnTo>
                  <a:pt x="353" y="228149"/>
                </a:lnTo>
                <a:lnTo>
                  <a:pt x="0" y="231580"/>
                </a:lnTo>
                <a:lnTo>
                  <a:pt x="1034" y="233867"/>
                </a:lnTo>
                <a:lnTo>
                  <a:pt x="2994" y="235392"/>
                </a:lnTo>
                <a:lnTo>
                  <a:pt x="5570" y="236408"/>
                </a:lnTo>
                <a:lnTo>
                  <a:pt x="11820" y="240925"/>
                </a:lnTo>
                <a:lnTo>
                  <a:pt x="15264" y="243907"/>
                </a:lnTo>
                <a:lnTo>
                  <a:pt x="18831" y="245895"/>
                </a:lnTo>
                <a:lnTo>
                  <a:pt x="26180" y="248104"/>
                </a:lnTo>
                <a:lnTo>
                  <a:pt x="31188" y="248693"/>
                </a:lnTo>
                <a:lnTo>
                  <a:pt x="37066" y="249086"/>
                </a:lnTo>
                <a:lnTo>
                  <a:pt x="43525" y="249348"/>
                </a:lnTo>
                <a:lnTo>
                  <a:pt x="130266" y="249826"/>
                </a:lnTo>
                <a:lnTo>
                  <a:pt x="141218" y="251111"/>
                </a:lnTo>
                <a:lnTo>
                  <a:pt x="153600" y="253238"/>
                </a:lnTo>
                <a:lnTo>
                  <a:pt x="166934" y="255926"/>
                </a:lnTo>
                <a:lnTo>
                  <a:pt x="177094" y="257718"/>
                </a:lnTo>
                <a:lnTo>
                  <a:pt x="185137" y="258912"/>
                </a:lnTo>
                <a:lnTo>
                  <a:pt x="191770" y="259709"/>
                </a:lnTo>
                <a:lnTo>
                  <a:pt x="197461" y="260239"/>
                </a:lnTo>
                <a:lnTo>
                  <a:pt x="202525" y="260594"/>
                </a:lnTo>
                <a:lnTo>
                  <a:pt x="207172" y="260829"/>
                </a:lnTo>
                <a:lnTo>
                  <a:pt x="211539" y="262257"/>
                </a:lnTo>
                <a:lnTo>
                  <a:pt x="215720" y="264478"/>
                </a:lnTo>
                <a:lnTo>
                  <a:pt x="219778" y="267229"/>
                </a:lnTo>
                <a:lnTo>
                  <a:pt x="223753" y="269063"/>
                </a:lnTo>
                <a:lnTo>
                  <a:pt x="227673" y="270286"/>
                </a:lnTo>
                <a:lnTo>
                  <a:pt x="239323" y="2727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84"/>
          <p:cNvSpPr/>
          <p:nvPr/>
        </p:nvSpPr>
        <p:spPr>
          <a:xfrm>
            <a:off x="3200539" y="3897629"/>
            <a:ext cx="21133" cy="502922"/>
          </a:xfrm>
          <a:custGeom>
            <a:avLst/>
            <a:gdLst/>
            <a:ahLst/>
            <a:cxnLst/>
            <a:rect l="0" t="0" r="0" b="0"/>
            <a:pathLst>
              <a:path w="21133" h="502922">
                <a:moveTo>
                  <a:pt x="11291" y="0"/>
                </a:moveTo>
                <a:lnTo>
                  <a:pt x="5223" y="0"/>
                </a:lnTo>
                <a:lnTo>
                  <a:pt x="3435" y="1271"/>
                </a:lnTo>
                <a:lnTo>
                  <a:pt x="2244" y="3387"/>
                </a:lnTo>
                <a:lnTo>
                  <a:pt x="1449" y="6068"/>
                </a:lnTo>
                <a:lnTo>
                  <a:pt x="920" y="9126"/>
                </a:lnTo>
                <a:lnTo>
                  <a:pt x="331" y="15910"/>
                </a:lnTo>
                <a:lnTo>
                  <a:pt x="0" y="26869"/>
                </a:lnTo>
                <a:lnTo>
                  <a:pt x="1224" y="30613"/>
                </a:lnTo>
                <a:lnTo>
                  <a:pt x="3309" y="34379"/>
                </a:lnTo>
                <a:lnTo>
                  <a:pt x="5970" y="38159"/>
                </a:lnTo>
                <a:lnTo>
                  <a:pt x="7743" y="43220"/>
                </a:lnTo>
                <a:lnTo>
                  <a:pt x="8926" y="49133"/>
                </a:lnTo>
                <a:lnTo>
                  <a:pt x="9714" y="55616"/>
                </a:lnTo>
                <a:lnTo>
                  <a:pt x="10240" y="66287"/>
                </a:lnTo>
                <a:lnTo>
                  <a:pt x="10979" y="107835"/>
                </a:lnTo>
                <a:lnTo>
                  <a:pt x="11289" y="300015"/>
                </a:lnTo>
                <a:lnTo>
                  <a:pt x="12560" y="309230"/>
                </a:lnTo>
                <a:lnTo>
                  <a:pt x="14677" y="317914"/>
                </a:lnTo>
                <a:lnTo>
                  <a:pt x="17358" y="326243"/>
                </a:lnTo>
                <a:lnTo>
                  <a:pt x="19146" y="334335"/>
                </a:lnTo>
                <a:lnTo>
                  <a:pt x="20337" y="342271"/>
                </a:lnTo>
                <a:lnTo>
                  <a:pt x="21132" y="350100"/>
                </a:lnTo>
                <a:lnTo>
                  <a:pt x="20391" y="366751"/>
                </a:lnTo>
                <a:lnTo>
                  <a:pt x="12740" y="459024"/>
                </a:lnTo>
                <a:lnTo>
                  <a:pt x="12257" y="468576"/>
                </a:lnTo>
                <a:lnTo>
                  <a:pt x="11291" y="5029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85"/>
          <p:cNvSpPr/>
          <p:nvPr/>
        </p:nvSpPr>
        <p:spPr>
          <a:xfrm>
            <a:off x="2754630" y="4401074"/>
            <a:ext cx="742950" cy="67544"/>
          </a:xfrm>
          <a:custGeom>
            <a:avLst/>
            <a:gdLst/>
            <a:ahLst/>
            <a:cxnLst/>
            <a:rect l="0" t="0" r="0" b="0"/>
            <a:pathLst>
              <a:path w="742950" h="67544">
                <a:moveTo>
                  <a:pt x="0" y="45195"/>
                </a:moveTo>
                <a:lnTo>
                  <a:pt x="0" y="38610"/>
                </a:lnTo>
                <a:lnTo>
                  <a:pt x="0" y="41422"/>
                </a:lnTo>
                <a:lnTo>
                  <a:pt x="2540" y="42680"/>
                </a:lnTo>
                <a:lnTo>
                  <a:pt x="21480" y="44699"/>
                </a:lnTo>
                <a:lnTo>
                  <a:pt x="25750" y="44864"/>
                </a:lnTo>
                <a:lnTo>
                  <a:pt x="32406" y="46245"/>
                </a:lnTo>
                <a:lnTo>
                  <a:pt x="40654" y="48435"/>
                </a:lnTo>
                <a:lnTo>
                  <a:pt x="49962" y="51165"/>
                </a:lnTo>
                <a:lnTo>
                  <a:pt x="58708" y="52985"/>
                </a:lnTo>
                <a:lnTo>
                  <a:pt x="123034" y="62214"/>
                </a:lnTo>
                <a:lnTo>
                  <a:pt x="141713" y="64161"/>
                </a:lnTo>
                <a:lnTo>
                  <a:pt x="160515" y="65459"/>
                </a:lnTo>
                <a:lnTo>
                  <a:pt x="179400" y="66325"/>
                </a:lnTo>
                <a:lnTo>
                  <a:pt x="220703" y="67286"/>
                </a:lnTo>
                <a:lnTo>
                  <a:pt x="242385" y="67543"/>
                </a:lnTo>
                <a:lnTo>
                  <a:pt x="263190" y="66444"/>
                </a:lnTo>
                <a:lnTo>
                  <a:pt x="283410" y="64441"/>
                </a:lnTo>
                <a:lnTo>
                  <a:pt x="303240" y="61836"/>
                </a:lnTo>
                <a:lnTo>
                  <a:pt x="322810" y="58829"/>
                </a:lnTo>
                <a:lnTo>
                  <a:pt x="425030" y="41174"/>
                </a:lnTo>
                <a:lnTo>
                  <a:pt x="443374" y="38705"/>
                </a:lnTo>
                <a:lnTo>
                  <a:pt x="459412" y="37058"/>
                </a:lnTo>
                <a:lnTo>
                  <a:pt x="473914" y="35960"/>
                </a:lnTo>
                <a:lnTo>
                  <a:pt x="487393" y="35229"/>
                </a:lnTo>
                <a:lnTo>
                  <a:pt x="512529" y="34416"/>
                </a:lnTo>
                <a:lnTo>
                  <a:pt x="523296" y="32929"/>
                </a:lnTo>
                <a:lnTo>
                  <a:pt x="533014" y="30668"/>
                </a:lnTo>
                <a:lnTo>
                  <a:pt x="542032" y="27890"/>
                </a:lnTo>
                <a:lnTo>
                  <a:pt x="554395" y="24769"/>
                </a:lnTo>
                <a:lnTo>
                  <a:pt x="585064" y="17914"/>
                </a:lnTo>
                <a:lnTo>
                  <a:pt x="598323" y="15577"/>
                </a:lnTo>
                <a:lnTo>
                  <a:pt x="609701" y="14020"/>
                </a:lnTo>
                <a:lnTo>
                  <a:pt x="619827" y="12982"/>
                </a:lnTo>
                <a:lnTo>
                  <a:pt x="630388" y="11020"/>
                </a:lnTo>
                <a:lnTo>
                  <a:pt x="641239" y="8442"/>
                </a:lnTo>
                <a:lnTo>
                  <a:pt x="652282" y="5453"/>
                </a:lnTo>
                <a:lnTo>
                  <a:pt x="662185" y="3460"/>
                </a:lnTo>
                <a:lnTo>
                  <a:pt x="671326" y="2132"/>
                </a:lnTo>
                <a:lnTo>
                  <a:pt x="690797" y="656"/>
                </a:lnTo>
                <a:lnTo>
                  <a:pt x="716384" y="0"/>
                </a:lnTo>
                <a:lnTo>
                  <a:pt x="725239" y="1095"/>
                </a:lnTo>
                <a:lnTo>
                  <a:pt x="731143" y="3095"/>
                </a:lnTo>
                <a:lnTo>
                  <a:pt x="742949" y="109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86"/>
          <p:cNvSpPr/>
          <p:nvPr/>
        </p:nvSpPr>
        <p:spPr>
          <a:xfrm>
            <a:off x="2960370" y="4617719"/>
            <a:ext cx="262891" cy="308611"/>
          </a:xfrm>
          <a:custGeom>
            <a:avLst/>
            <a:gdLst/>
            <a:ahLst/>
            <a:cxnLst/>
            <a:rect l="0" t="0" r="0" b="0"/>
            <a:pathLst>
              <a:path w="262891" h="308611">
                <a:moveTo>
                  <a:pt x="0" y="0"/>
                </a:moveTo>
                <a:lnTo>
                  <a:pt x="29523" y="19683"/>
                </a:lnTo>
                <a:lnTo>
                  <a:pt x="35558" y="24835"/>
                </a:lnTo>
                <a:lnTo>
                  <a:pt x="42473" y="31358"/>
                </a:lnTo>
                <a:lnTo>
                  <a:pt x="71999" y="60588"/>
                </a:lnTo>
                <a:lnTo>
                  <a:pt x="78479" y="67062"/>
                </a:lnTo>
                <a:lnTo>
                  <a:pt x="109386" y="101349"/>
                </a:lnTo>
                <a:lnTo>
                  <a:pt x="130074" y="124716"/>
                </a:lnTo>
                <a:lnTo>
                  <a:pt x="145136" y="142834"/>
                </a:lnTo>
                <a:lnTo>
                  <a:pt x="156447" y="157453"/>
                </a:lnTo>
                <a:lnTo>
                  <a:pt x="165258" y="169739"/>
                </a:lnTo>
                <a:lnTo>
                  <a:pt x="172402" y="180469"/>
                </a:lnTo>
                <a:lnTo>
                  <a:pt x="178434" y="190163"/>
                </a:lnTo>
                <a:lnTo>
                  <a:pt x="183726" y="199166"/>
                </a:lnTo>
                <a:lnTo>
                  <a:pt x="191064" y="210247"/>
                </a:lnTo>
                <a:lnTo>
                  <a:pt x="209377" y="236107"/>
                </a:lnTo>
                <a:lnTo>
                  <a:pt x="217054" y="246305"/>
                </a:lnTo>
                <a:lnTo>
                  <a:pt x="223443" y="254373"/>
                </a:lnTo>
                <a:lnTo>
                  <a:pt x="228972" y="261022"/>
                </a:lnTo>
                <a:lnTo>
                  <a:pt x="235198" y="267995"/>
                </a:lnTo>
                <a:lnTo>
                  <a:pt x="241888" y="275183"/>
                </a:lnTo>
                <a:lnTo>
                  <a:pt x="26289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87"/>
          <p:cNvSpPr/>
          <p:nvPr/>
        </p:nvSpPr>
        <p:spPr>
          <a:xfrm>
            <a:off x="2880360" y="4617719"/>
            <a:ext cx="342901" cy="434341"/>
          </a:xfrm>
          <a:custGeom>
            <a:avLst/>
            <a:gdLst/>
            <a:ahLst/>
            <a:cxnLst/>
            <a:rect l="0" t="0" r="0" b="0"/>
            <a:pathLst>
              <a:path w="342901" h="434341">
                <a:moveTo>
                  <a:pt x="342900" y="0"/>
                </a:moveTo>
                <a:lnTo>
                  <a:pt x="330764" y="12136"/>
                </a:lnTo>
                <a:lnTo>
                  <a:pt x="327189" y="16981"/>
                </a:lnTo>
                <a:lnTo>
                  <a:pt x="323217" y="25751"/>
                </a:lnTo>
                <a:lnTo>
                  <a:pt x="318348" y="33677"/>
                </a:lnTo>
                <a:lnTo>
                  <a:pt x="311292" y="44042"/>
                </a:lnTo>
                <a:lnTo>
                  <a:pt x="302778" y="56031"/>
                </a:lnTo>
                <a:lnTo>
                  <a:pt x="295832" y="66564"/>
                </a:lnTo>
                <a:lnTo>
                  <a:pt x="289931" y="76126"/>
                </a:lnTo>
                <a:lnTo>
                  <a:pt x="284727" y="85041"/>
                </a:lnTo>
                <a:lnTo>
                  <a:pt x="278718" y="93524"/>
                </a:lnTo>
                <a:lnTo>
                  <a:pt x="272172" y="101720"/>
                </a:lnTo>
                <a:lnTo>
                  <a:pt x="265268" y="109723"/>
                </a:lnTo>
                <a:lnTo>
                  <a:pt x="259395" y="118869"/>
                </a:lnTo>
                <a:lnTo>
                  <a:pt x="254210" y="128776"/>
                </a:lnTo>
                <a:lnTo>
                  <a:pt x="249483" y="139191"/>
                </a:lnTo>
                <a:lnTo>
                  <a:pt x="243792" y="148674"/>
                </a:lnTo>
                <a:lnTo>
                  <a:pt x="237458" y="157536"/>
                </a:lnTo>
                <a:lnTo>
                  <a:pt x="230695" y="165984"/>
                </a:lnTo>
                <a:lnTo>
                  <a:pt x="223647" y="175426"/>
                </a:lnTo>
                <a:lnTo>
                  <a:pt x="209042" y="196077"/>
                </a:lnTo>
                <a:lnTo>
                  <a:pt x="196511" y="211998"/>
                </a:lnTo>
                <a:lnTo>
                  <a:pt x="162268" y="253395"/>
                </a:lnTo>
                <a:lnTo>
                  <a:pt x="148818" y="270530"/>
                </a:lnTo>
                <a:lnTo>
                  <a:pt x="138582" y="284494"/>
                </a:lnTo>
                <a:lnTo>
                  <a:pt x="130488" y="296343"/>
                </a:lnTo>
                <a:lnTo>
                  <a:pt x="122552" y="305512"/>
                </a:lnTo>
                <a:lnTo>
                  <a:pt x="114721" y="312895"/>
                </a:lnTo>
                <a:lnTo>
                  <a:pt x="106960" y="319087"/>
                </a:lnTo>
                <a:lnTo>
                  <a:pt x="100517" y="325755"/>
                </a:lnTo>
                <a:lnTo>
                  <a:pt x="94951" y="332740"/>
                </a:lnTo>
                <a:lnTo>
                  <a:pt x="89971" y="339937"/>
                </a:lnTo>
                <a:lnTo>
                  <a:pt x="82840" y="347274"/>
                </a:lnTo>
                <a:lnTo>
                  <a:pt x="74277" y="354706"/>
                </a:lnTo>
                <a:lnTo>
                  <a:pt x="64758" y="362201"/>
                </a:lnTo>
                <a:lnTo>
                  <a:pt x="57142" y="369738"/>
                </a:lnTo>
                <a:lnTo>
                  <a:pt x="50794" y="377302"/>
                </a:lnTo>
                <a:lnTo>
                  <a:pt x="40355" y="389940"/>
                </a:lnTo>
                <a:lnTo>
                  <a:pt x="35793" y="393310"/>
                </a:lnTo>
                <a:lnTo>
                  <a:pt x="31482" y="395557"/>
                </a:lnTo>
                <a:lnTo>
                  <a:pt x="28608" y="398325"/>
                </a:lnTo>
                <a:lnTo>
                  <a:pt x="26692" y="401440"/>
                </a:lnTo>
                <a:lnTo>
                  <a:pt x="25414" y="404787"/>
                </a:lnTo>
                <a:lnTo>
                  <a:pt x="23293" y="407018"/>
                </a:lnTo>
                <a:lnTo>
                  <a:pt x="20609" y="408505"/>
                </a:lnTo>
                <a:lnTo>
                  <a:pt x="17549" y="409497"/>
                </a:lnTo>
                <a:lnTo>
                  <a:pt x="15509" y="411428"/>
                </a:lnTo>
                <a:lnTo>
                  <a:pt x="14149" y="413985"/>
                </a:lnTo>
                <a:lnTo>
                  <a:pt x="13243" y="416961"/>
                </a:lnTo>
                <a:lnTo>
                  <a:pt x="8849" y="423653"/>
                </a:lnTo>
                <a:lnTo>
                  <a:pt x="0" y="4343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88"/>
          <p:cNvSpPr/>
          <p:nvPr/>
        </p:nvSpPr>
        <p:spPr>
          <a:xfrm>
            <a:off x="3783329" y="4377689"/>
            <a:ext cx="274322" cy="45721"/>
          </a:xfrm>
          <a:custGeom>
            <a:avLst/>
            <a:gdLst/>
            <a:ahLst/>
            <a:cxnLst/>
            <a:rect l="0" t="0" r="0" b="0"/>
            <a:pathLst>
              <a:path w="274322" h="45721">
                <a:moveTo>
                  <a:pt x="0" y="45720"/>
                </a:moveTo>
                <a:lnTo>
                  <a:pt x="15910" y="45720"/>
                </a:lnTo>
                <a:lnTo>
                  <a:pt x="25847" y="44450"/>
                </a:lnTo>
                <a:lnTo>
                  <a:pt x="57208" y="39653"/>
                </a:lnTo>
                <a:lnTo>
                  <a:pt x="72429" y="36595"/>
                </a:lnTo>
                <a:lnTo>
                  <a:pt x="86386" y="33287"/>
                </a:lnTo>
                <a:lnTo>
                  <a:pt x="142230" y="18852"/>
                </a:lnTo>
                <a:lnTo>
                  <a:pt x="155780" y="16378"/>
                </a:lnTo>
                <a:lnTo>
                  <a:pt x="168624" y="14729"/>
                </a:lnTo>
                <a:lnTo>
                  <a:pt x="190514" y="12896"/>
                </a:lnTo>
                <a:lnTo>
                  <a:pt x="204476" y="12082"/>
                </a:lnTo>
                <a:lnTo>
                  <a:pt x="212518" y="10595"/>
                </a:lnTo>
                <a:lnTo>
                  <a:pt x="221689" y="8333"/>
                </a:lnTo>
                <a:lnTo>
                  <a:pt x="231613" y="5556"/>
                </a:lnTo>
                <a:lnTo>
                  <a:pt x="240769" y="3704"/>
                </a:lnTo>
                <a:lnTo>
                  <a:pt x="249413" y="2469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89"/>
          <p:cNvSpPr/>
          <p:nvPr/>
        </p:nvSpPr>
        <p:spPr>
          <a:xfrm>
            <a:off x="3794759" y="4457700"/>
            <a:ext cx="308612" cy="57151"/>
          </a:xfrm>
          <a:custGeom>
            <a:avLst/>
            <a:gdLst/>
            <a:ahLst/>
            <a:cxnLst/>
            <a:rect l="0" t="0" r="0" b="0"/>
            <a:pathLst>
              <a:path w="308612" h="57151">
                <a:moveTo>
                  <a:pt x="0" y="57150"/>
                </a:moveTo>
                <a:lnTo>
                  <a:pt x="24272" y="57150"/>
                </a:lnTo>
                <a:lnTo>
                  <a:pt x="33961" y="55879"/>
                </a:lnTo>
                <a:lnTo>
                  <a:pt x="42961" y="53763"/>
                </a:lnTo>
                <a:lnTo>
                  <a:pt x="81723" y="41240"/>
                </a:lnTo>
                <a:lnTo>
                  <a:pt x="92583" y="38923"/>
                </a:lnTo>
                <a:lnTo>
                  <a:pt x="103632" y="37379"/>
                </a:lnTo>
                <a:lnTo>
                  <a:pt x="114808" y="36349"/>
                </a:lnTo>
                <a:lnTo>
                  <a:pt x="124799" y="34393"/>
                </a:lnTo>
                <a:lnTo>
                  <a:pt x="134000" y="31818"/>
                </a:lnTo>
                <a:lnTo>
                  <a:pt x="142673" y="28832"/>
                </a:lnTo>
                <a:lnTo>
                  <a:pt x="153536" y="25571"/>
                </a:lnTo>
                <a:lnTo>
                  <a:pt x="179152" y="18561"/>
                </a:lnTo>
                <a:lnTo>
                  <a:pt x="190555" y="14914"/>
                </a:lnTo>
                <a:lnTo>
                  <a:pt x="200697" y="11212"/>
                </a:lnTo>
                <a:lnTo>
                  <a:pt x="209998" y="7475"/>
                </a:lnTo>
                <a:lnTo>
                  <a:pt x="221279" y="4983"/>
                </a:lnTo>
                <a:lnTo>
                  <a:pt x="233879" y="3322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90"/>
          <p:cNvSpPr/>
          <p:nvPr/>
        </p:nvSpPr>
        <p:spPr>
          <a:xfrm>
            <a:off x="4526279" y="3954779"/>
            <a:ext cx="262892" cy="365761"/>
          </a:xfrm>
          <a:custGeom>
            <a:avLst/>
            <a:gdLst/>
            <a:ahLst/>
            <a:cxnLst/>
            <a:rect l="0" t="0" r="0" b="0"/>
            <a:pathLst>
              <a:path w="262892" h="365761">
                <a:moveTo>
                  <a:pt x="0" y="0"/>
                </a:moveTo>
                <a:lnTo>
                  <a:pt x="0" y="18204"/>
                </a:lnTo>
                <a:lnTo>
                  <a:pt x="1271" y="24836"/>
                </a:lnTo>
                <a:lnTo>
                  <a:pt x="7856" y="40238"/>
                </a:lnTo>
                <a:lnTo>
                  <a:pt x="9842" y="48787"/>
                </a:lnTo>
                <a:lnTo>
                  <a:pt x="14111" y="60207"/>
                </a:lnTo>
                <a:lnTo>
                  <a:pt x="17028" y="66808"/>
                </a:lnTo>
                <a:lnTo>
                  <a:pt x="20268" y="77529"/>
                </a:lnTo>
                <a:lnTo>
                  <a:pt x="22978" y="87798"/>
                </a:lnTo>
                <a:lnTo>
                  <a:pt x="25479" y="94092"/>
                </a:lnTo>
                <a:lnTo>
                  <a:pt x="28416" y="100828"/>
                </a:lnTo>
                <a:lnTo>
                  <a:pt x="32914" y="109129"/>
                </a:lnTo>
                <a:lnTo>
                  <a:pt x="38453" y="118473"/>
                </a:lnTo>
                <a:lnTo>
                  <a:pt x="51380" y="139015"/>
                </a:lnTo>
                <a:lnTo>
                  <a:pt x="65593" y="160844"/>
                </a:lnTo>
                <a:lnTo>
                  <a:pt x="71669" y="169460"/>
                </a:lnTo>
                <a:lnTo>
                  <a:pt x="76990" y="176473"/>
                </a:lnTo>
                <a:lnTo>
                  <a:pt x="81807" y="182419"/>
                </a:lnTo>
                <a:lnTo>
                  <a:pt x="87558" y="188923"/>
                </a:lnTo>
                <a:lnTo>
                  <a:pt x="100722" y="202923"/>
                </a:lnTo>
                <a:lnTo>
                  <a:pt x="116345" y="219017"/>
                </a:lnTo>
                <a:lnTo>
                  <a:pt x="120743" y="224751"/>
                </a:lnTo>
                <a:lnTo>
                  <a:pt x="124946" y="231114"/>
                </a:lnTo>
                <a:lnTo>
                  <a:pt x="129017" y="237896"/>
                </a:lnTo>
                <a:lnTo>
                  <a:pt x="135542" y="246228"/>
                </a:lnTo>
                <a:lnTo>
                  <a:pt x="143701" y="255592"/>
                </a:lnTo>
                <a:lnTo>
                  <a:pt x="166615" y="280202"/>
                </a:lnTo>
                <a:lnTo>
                  <a:pt x="185735" y="299894"/>
                </a:lnTo>
                <a:lnTo>
                  <a:pt x="191134" y="306610"/>
                </a:lnTo>
                <a:lnTo>
                  <a:pt x="197272" y="314897"/>
                </a:lnTo>
                <a:lnTo>
                  <a:pt x="203905" y="324231"/>
                </a:lnTo>
                <a:lnTo>
                  <a:pt x="209597" y="330454"/>
                </a:lnTo>
                <a:lnTo>
                  <a:pt x="214661" y="334603"/>
                </a:lnTo>
                <a:lnTo>
                  <a:pt x="219308" y="337369"/>
                </a:lnTo>
                <a:lnTo>
                  <a:pt x="223676" y="340483"/>
                </a:lnTo>
                <a:lnTo>
                  <a:pt x="227857" y="343829"/>
                </a:lnTo>
                <a:lnTo>
                  <a:pt x="231915" y="347329"/>
                </a:lnTo>
                <a:lnTo>
                  <a:pt x="235890" y="349663"/>
                </a:lnTo>
                <a:lnTo>
                  <a:pt x="239810" y="351219"/>
                </a:lnTo>
                <a:lnTo>
                  <a:pt x="262891" y="3657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91"/>
          <p:cNvSpPr/>
          <p:nvPr/>
        </p:nvSpPr>
        <p:spPr>
          <a:xfrm>
            <a:off x="4491990" y="3966209"/>
            <a:ext cx="354331" cy="434342"/>
          </a:xfrm>
          <a:custGeom>
            <a:avLst/>
            <a:gdLst/>
            <a:ahLst/>
            <a:cxnLst/>
            <a:rect l="0" t="0" r="0" b="0"/>
            <a:pathLst>
              <a:path w="354331" h="434342">
                <a:moveTo>
                  <a:pt x="354330" y="0"/>
                </a:moveTo>
                <a:lnTo>
                  <a:pt x="336126" y="12136"/>
                </a:lnTo>
                <a:lnTo>
                  <a:pt x="329494" y="18251"/>
                </a:lnTo>
                <a:lnTo>
                  <a:pt x="318738" y="31818"/>
                </a:lnTo>
                <a:lnTo>
                  <a:pt x="309725" y="42928"/>
                </a:lnTo>
                <a:lnTo>
                  <a:pt x="300215" y="53370"/>
                </a:lnTo>
                <a:lnTo>
                  <a:pt x="287522" y="66477"/>
                </a:lnTo>
                <a:lnTo>
                  <a:pt x="281851" y="73528"/>
                </a:lnTo>
                <a:lnTo>
                  <a:pt x="276801" y="80769"/>
                </a:lnTo>
                <a:lnTo>
                  <a:pt x="266532" y="96858"/>
                </a:lnTo>
                <a:lnTo>
                  <a:pt x="253502" y="116708"/>
                </a:lnTo>
                <a:lnTo>
                  <a:pt x="247741" y="126066"/>
                </a:lnTo>
                <a:lnTo>
                  <a:pt x="242631" y="134844"/>
                </a:lnTo>
                <a:lnTo>
                  <a:pt x="237954" y="143236"/>
                </a:lnTo>
                <a:lnTo>
                  <a:pt x="232296" y="151371"/>
                </a:lnTo>
                <a:lnTo>
                  <a:pt x="225984" y="159334"/>
                </a:lnTo>
                <a:lnTo>
                  <a:pt x="219235" y="167183"/>
                </a:lnTo>
                <a:lnTo>
                  <a:pt x="213467" y="176225"/>
                </a:lnTo>
                <a:lnTo>
                  <a:pt x="208351" y="186064"/>
                </a:lnTo>
                <a:lnTo>
                  <a:pt x="203671" y="196433"/>
                </a:lnTo>
                <a:lnTo>
                  <a:pt x="195470" y="208425"/>
                </a:lnTo>
                <a:lnTo>
                  <a:pt x="184923" y="221500"/>
                </a:lnTo>
                <a:lnTo>
                  <a:pt x="172812" y="235297"/>
                </a:lnTo>
                <a:lnTo>
                  <a:pt x="135648" y="281106"/>
                </a:lnTo>
                <a:lnTo>
                  <a:pt x="95848" y="331946"/>
                </a:lnTo>
                <a:lnTo>
                  <a:pt x="60431" y="379448"/>
                </a:lnTo>
                <a:lnTo>
                  <a:pt x="52988" y="388856"/>
                </a:lnTo>
                <a:lnTo>
                  <a:pt x="37983" y="407012"/>
                </a:lnTo>
                <a:lnTo>
                  <a:pt x="29316" y="416224"/>
                </a:lnTo>
                <a:lnTo>
                  <a:pt x="25894" y="418453"/>
                </a:lnTo>
                <a:lnTo>
                  <a:pt x="18705" y="420929"/>
                </a:lnTo>
                <a:lnTo>
                  <a:pt x="16280" y="422860"/>
                </a:lnTo>
                <a:lnTo>
                  <a:pt x="14663" y="425417"/>
                </a:lnTo>
                <a:lnTo>
                  <a:pt x="0" y="4343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92"/>
          <p:cNvSpPr/>
          <p:nvPr/>
        </p:nvSpPr>
        <p:spPr>
          <a:xfrm>
            <a:off x="4286250" y="4583956"/>
            <a:ext cx="777241" cy="66310"/>
          </a:xfrm>
          <a:custGeom>
            <a:avLst/>
            <a:gdLst/>
            <a:ahLst/>
            <a:cxnLst/>
            <a:rect l="0" t="0" r="0" b="0"/>
            <a:pathLst>
              <a:path w="777241" h="66310">
                <a:moveTo>
                  <a:pt x="0" y="22333"/>
                </a:moveTo>
                <a:lnTo>
                  <a:pt x="0" y="28402"/>
                </a:lnTo>
                <a:lnTo>
                  <a:pt x="1270" y="31459"/>
                </a:lnTo>
                <a:lnTo>
                  <a:pt x="3386" y="34767"/>
                </a:lnTo>
                <a:lnTo>
                  <a:pt x="6067" y="38242"/>
                </a:lnTo>
                <a:lnTo>
                  <a:pt x="9125" y="40559"/>
                </a:lnTo>
                <a:lnTo>
                  <a:pt x="12433" y="42104"/>
                </a:lnTo>
                <a:lnTo>
                  <a:pt x="15909" y="43134"/>
                </a:lnTo>
                <a:lnTo>
                  <a:pt x="19496" y="45090"/>
                </a:lnTo>
                <a:lnTo>
                  <a:pt x="23157" y="47665"/>
                </a:lnTo>
                <a:lnTo>
                  <a:pt x="26868" y="50651"/>
                </a:lnTo>
                <a:lnTo>
                  <a:pt x="30612" y="52642"/>
                </a:lnTo>
                <a:lnTo>
                  <a:pt x="34378" y="53969"/>
                </a:lnTo>
                <a:lnTo>
                  <a:pt x="67750" y="62167"/>
                </a:lnTo>
                <a:lnTo>
                  <a:pt x="78187" y="64129"/>
                </a:lnTo>
                <a:lnTo>
                  <a:pt x="87684" y="65437"/>
                </a:lnTo>
                <a:lnTo>
                  <a:pt x="96556" y="66309"/>
                </a:lnTo>
                <a:lnTo>
                  <a:pt x="110091" y="65621"/>
                </a:lnTo>
                <a:lnTo>
                  <a:pt x="126734" y="63892"/>
                </a:lnTo>
                <a:lnTo>
                  <a:pt x="145449" y="61469"/>
                </a:lnTo>
                <a:lnTo>
                  <a:pt x="160466" y="59854"/>
                </a:lnTo>
                <a:lnTo>
                  <a:pt x="183925" y="58059"/>
                </a:lnTo>
                <a:lnTo>
                  <a:pt x="206204" y="57262"/>
                </a:lnTo>
                <a:lnTo>
                  <a:pt x="217479" y="57049"/>
                </a:lnTo>
                <a:lnTo>
                  <a:pt x="233886" y="54367"/>
                </a:lnTo>
                <a:lnTo>
                  <a:pt x="253714" y="50039"/>
                </a:lnTo>
                <a:lnTo>
                  <a:pt x="275823" y="44614"/>
                </a:lnTo>
                <a:lnTo>
                  <a:pt x="295642" y="40997"/>
                </a:lnTo>
                <a:lnTo>
                  <a:pt x="313934" y="38586"/>
                </a:lnTo>
                <a:lnTo>
                  <a:pt x="331209" y="36978"/>
                </a:lnTo>
                <a:lnTo>
                  <a:pt x="347806" y="34637"/>
                </a:lnTo>
                <a:lnTo>
                  <a:pt x="363951" y="31806"/>
                </a:lnTo>
                <a:lnTo>
                  <a:pt x="379794" y="28648"/>
                </a:lnTo>
                <a:lnTo>
                  <a:pt x="410944" y="21753"/>
                </a:lnTo>
                <a:lnTo>
                  <a:pt x="426362" y="18137"/>
                </a:lnTo>
                <a:lnTo>
                  <a:pt x="440451" y="15726"/>
                </a:lnTo>
                <a:lnTo>
                  <a:pt x="453654" y="14118"/>
                </a:lnTo>
                <a:lnTo>
                  <a:pt x="466266" y="13047"/>
                </a:lnTo>
                <a:lnTo>
                  <a:pt x="553158" y="3472"/>
                </a:lnTo>
                <a:lnTo>
                  <a:pt x="570702" y="2139"/>
                </a:lnTo>
                <a:lnTo>
                  <a:pt x="586208" y="1250"/>
                </a:lnTo>
                <a:lnTo>
                  <a:pt x="630530" y="263"/>
                </a:lnTo>
                <a:lnTo>
                  <a:pt x="656573" y="0"/>
                </a:lnTo>
                <a:lnTo>
                  <a:pt x="677745" y="1094"/>
                </a:lnTo>
                <a:lnTo>
                  <a:pt x="695670" y="3094"/>
                </a:lnTo>
                <a:lnTo>
                  <a:pt x="711430" y="5697"/>
                </a:lnTo>
                <a:lnTo>
                  <a:pt x="724477" y="7433"/>
                </a:lnTo>
                <a:lnTo>
                  <a:pt x="745746" y="9361"/>
                </a:lnTo>
                <a:lnTo>
                  <a:pt x="760279" y="10218"/>
                </a:lnTo>
                <a:lnTo>
                  <a:pt x="777240" y="109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93"/>
          <p:cNvSpPr/>
          <p:nvPr/>
        </p:nvSpPr>
        <p:spPr>
          <a:xfrm>
            <a:off x="4483113" y="4732019"/>
            <a:ext cx="299144" cy="433800"/>
          </a:xfrm>
          <a:custGeom>
            <a:avLst/>
            <a:gdLst/>
            <a:ahLst/>
            <a:cxnLst/>
            <a:rect l="0" t="0" r="0" b="0"/>
            <a:pathLst>
              <a:path w="299144" h="433800">
                <a:moveTo>
                  <a:pt x="226046" y="22860"/>
                </a:moveTo>
                <a:lnTo>
                  <a:pt x="219979" y="22860"/>
                </a:lnTo>
                <a:lnTo>
                  <a:pt x="218191" y="21590"/>
                </a:lnTo>
                <a:lnTo>
                  <a:pt x="217000" y="19474"/>
                </a:lnTo>
                <a:lnTo>
                  <a:pt x="215087" y="13019"/>
                </a:lnTo>
                <a:lnTo>
                  <a:pt x="208688" y="5833"/>
                </a:lnTo>
                <a:lnTo>
                  <a:pt x="205584" y="3889"/>
                </a:lnTo>
                <a:lnTo>
                  <a:pt x="196418" y="1152"/>
                </a:lnTo>
                <a:lnTo>
                  <a:pt x="193829" y="513"/>
                </a:lnTo>
                <a:lnTo>
                  <a:pt x="185904" y="228"/>
                </a:lnTo>
                <a:lnTo>
                  <a:pt x="180235" y="152"/>
                </a:lnTo>
                <a:lnTo>
                  <a:pt x="173915" y="1371"/>
                </a:lnTo>
                <a:lnTo>
                  <a:pt x="167162" y="3455"/>
                </a:lnTo>
                <a:lnTo>
                  <a:pt x="160121" y="6113"/>
                </a:lnTo>
                <a:lnTo>
                  <a:pt x="152886" y="9155"/>
                </a:lnTo>
                <a:lnTo>
                  <a:pt x="145523" y="12454"/>
                </a:lnTo>
                <a:lnTo>
                  <a:pt x="138074" y="15923"/>
                </a:lnTo>
                <a:lnTo>
                  <a:pt x="131838" y="19506"/>
                </a:lnTo>
                <a:lnTo>
                  <a:pt x="126411" y="23164"/>
                </a:lnTo>
                <a:lnTo>
                  <a:pt x="121523" y="26873"/>
                </a:lnTo>
                <a:lnTo>
                  <a:pt x="115724" y="30615"/>
                </a:lnTo>
                <a:lnTo>
                  <a:pt x="109318" y="34380"/>
                </a:lnTo>
                <a:lnTo>
                  <a:pt x="102508" y="38161"/>
                </a:lnTo>
                <a:lnTo>
                  <a:pt x="88167" y="45747"/>
                </a:lnTo>
                <a:lnTo>
                  <a:pt x="80787" y="49548"/>
                </a:lnTo>
                <a:lnTo>
                  <a:pt x="74597" y="53352"/>
                </a:lnTo>
                <a:lnTo>
                  <a:pt x="69200" y="57158"/>
                </a:lnTo>
                <a:lnTo>
                  <a:pt x="64332" y="60966"/>
                </a:lnTo>
                <a:lnTo>
                  <a:pt x="57277" y="68584"/>
                </a:lnTo>
                <a:lnTo>
                  <a:pt x="48764" y="78743"/>
                </a:lnTo>
                <a:lnTo>
                  <a:pt x="39278" y="90595"/>
                </a:lnTo>
                <a:lnTo>
                  <a:pt x="31684" y="99767"/>
                </a:lnTo>
                <a:lnTo>
                  <a:pt x="25352" y="107151"/>
                </a:lnTo>
                <a:lnTo>
                  <a:pt x="19860" y="113344"/>
                </a:lnTo>
                <a:lnTo>
                  <a:pt x="10372" y="123612"/>
                </a:lnTo>
                <a:lnTo>
                  <a:pt x="6063" y="128128"/>
                </a:lnTo>
                <a:lnTo>
                  <a:pt x="3191" y="132409"/>
                </a:lnTo>
                <a:lnTo>
                  <a:pt x="0" y="140552"/>
                </a:lnTo>
                <a:lnTo>
                  <a:pt x="418" y="145772"/>
                </a:lnTo>
                <a:lnTo>
                  <a:pt x="4271" y="158344"/>
                </a:lnTo>
                <a:lnTo>
                  <a:pt x="10216" y="169012"/>
                </a:lnTo>
                <a:lnTo>
                  <a:pt x="13579" y="173635"/>
                </a:lnTo>
                <a:lnTo>
                  <a:pt x="18362" y="177987"/>
                </a:lnTo>
                <a:lnTo>
                  <a:pt x="24090" y="182158"/>
                </a:lnTo>
                <a:lnTo>
                  <a:pt x="30449" y="186209"/>
                </a:lnTo>
                <a:lnTo>
                  <a:pt x="35958" y="190179"/>
                </a:lnTo>
                <a:lnTo>
                  <a:pt x="40901" y="194096"/>
                </a:lnTo>
                <a:lnTo>
                  <a:pt x="45466" y="197978"/>
                </a:lnTo>
                <a:lnTo>
                  <a:pt x="56130" y="203105"/>
                </a:lnTo>
                <a:lnTo>
                  <a:pt x="70859" y="209064"/>
                </a:lnTo>
                <a:lnTo>
                  <a:pt x="88298" y="215576"/>
                </a:lnTo>
                <a:lnTo>
                  <a:pt x="102464" y="221187"/>
                </a:lnTo>
                <a:lnTo>
                  <a:pt x="114449" y="226198"/>
                </a:lnTo>
                <a:lnTo>
                  <a:pt x="124978" y="230809"/>
                </a:lnTo>
                <a:lnTo>
                  <a:pt x="135807" y="235153"/>
                </a:lnTo>
                <a:lnTo>
                  <a:pt x="158000" y="243366"/>
                </a:lnTo>
                <a:lnTo>
                  <a:pt x="166712" y="248604"/>
                </a:lnTo>
                <a:lnTo>
                  <a:pt x="173790" y="254636"/>
                </a:lnTo>
                <a:lnTo>
                  <a:pt x="179779" y="261197"/>
                </a:lnTo>
                <a:lnTo>
                  <a:pt x="186312" y="266842"/>
                </a:lnTo>
                <a:lnTo>
                  <a:pt x="193206" y="271875"/>
                </a:lnTo>
                <a:lnTo>
                  <a:pt x="200343" y="276500"/>
                </a:lnTo>
                <a:lnTo>
                  <a:pt x="207641" y="280853"/>
                </a:lnTo>
                <a:lnTo>
                  <a:pt x="215046" y="285026"/>
                </a:lnTo>
                <a:lnTo>
                  <a:pt x="230047" y="293048"/>
                </a:lnTo>
                <a:lnTo>
                  <a:pt x="245182" y="300847"/>
                </a:lnTo>
                <a:lnTo>
                  <a:pt x="251503" y="305975"/>
                </a:lnTo>
                <a:lnTo>
                  <a:pt x="256987" y="311933"/>
                </a:lnTo>
                <a:lnTo>
                  <a:pt x="261914" y="318446"/>
                </a:lnTo>
                <a:lnTo>
                  <a:pt x="267738" y="325327"/>
                </a:lnTo>
                <a:lnTo>
                  <a:pt x="274161" y="332455"/>
                </a:lnTo>
                <a:lnTo>
                  <a:pt x="280983" y="339747"/>
                </a:lnTo>
                <a:lnTo>
                  <a:pt x="285531" y="349688"/>
                </a:lnTo>
                <a:lnTo>
                  <a:pt x="288563" y="361396"/>
                </a:lnTo>
                <a:lnTo>
                  <a:pt x="290584" y="374280"/>
                </a:lnTo>
                <a:lnTo>
                  <a:pt x="291931" y="384141"/>
                </a:lnTo>
                <a:lnTo>
                  <a:pt x="292830" y="391984"/>
                </a:lnTo>
                <a:lnTo>
                  <a:pt x="293429" y="398483"/>
                </a:lnTo>
                <a:lnTo>
                  <a:pt x="292558" y="404086"/>
                </a:lnTo>
                <a:lnTo>
                  <a:pt x="288204" y="413697"/>
                </a:lnTo>
                <a:lnTo>
                  <a:pt x="285264" y="416768"/>
                </a:lnTo>
                <a:lnTo>
                  <a:pt x="282035" y="418816"/>
                </a:lnTo>
                <a:lnTo>
                  <a:pt x="278613" y="420180"/>
                </a:lnTo>
                <a:lnTo>
                  <a:pt x="271423" y="425084"/>
                </a:lnTo>
                <a:lnTo>
                  <a:pt x="267727" y="428169"/>
                </a:lnTo>
                <a:lnTo>
                  <a:pt x="262724" y="430226"/>
                </a:lnTo>
                <a:lnTo>
                  <a:pt x="256848" y="431597"/>
                </a:lnTo>
                <a:lnTo>
                  <a:pt x="250391" y="432512"/>
                </a:lnTo>
                <a:lnTo>
                  <a:pt x="243546" y="433121"/>
                </a:lnTo>
                <a:lnTo>
                  <a:pt x="236443" y="433528"/>
                </a:lnTo>
                <a:lnTo>
                  <a:pt x="229167" y="433799"/>
                </a:lnTo>
                <a:lnTo>
                  <a:pt x="223047" y="432709"/>
                </a:lnTo>
                <a:lnTo>
                  <a:pt x="217697" y="430713"/>
                </a:lnTo>
                <a:lnTo>
                  <a:pt x="208366" y="426378"/>
                </a:lnTo>
                <a:lnTo>
                  <a:pt x="199985" y="424451"/>
                </a:lnTo>
                <a:lnTo>
                  <a:pt x="194702" y="422668"/>
                </a:lnTo>
                <a:lnTo>
                  <a:pt x="188640" y="420209"/>
                </a:lnTo>
                <a:lnTo>
                  <a:pt x="182059" y="417299"/>
                </a:lnTo>
                <a:lnTo>
                  <a:pt x="176402" y="414090"/>
                </a:lnTo>
                <a:lnTo>
                  <a:pt x="171360" y="410680"/>
                </a:lnTo>
                <a:lnTo>
                  <a:pt x="162372" y="403505"/>
                </a:lnTo>
                <a:lnTo>
                  <a:pt x="154143" y="396082"/>
                </a:lnTo>
                <a:lnTo>
                  <a:pt x="146253" y="388550"/>
                </a:lnTo>
                <a:lnTo>
                  <a:pt x="142371" y="384764"/>
                </a:lnTo>
                <a:lnTo>
                  <a:pt x="139783" y="379699"/>
                </a:lnTo>
                <a:lnTo>
                  <a:pt x="134870" y="360436"/>
                </a:lnTo>
                <a:lnTo>
                  <a:pt x="132242" y="353321"/>
                </a:lnTo>
                <a:lnTo>
                  <a:pt x="129220" y="346037"/>
                </a:lnTo>
                <a:lnTo>
                  <a:pt x="127205" y="338642"/>
                </a:lnTo>
                <a:lnTo>
                  <a:pt x="125863" y="331171"/>
                </a:lnTo>
                <a:lnTo>
                  <a:pt x="124967" y="323651"/>
                </a:lnTo>
                <a:lnTo>
                  <a:pt x="124370" y="314827"/>
                </a:lnTo>
                <a:lnTo>
                  <a:pt x="123972" y="305135"/>
                </a:lnTo>
                <a:lnTo>
                  <a:pt x="123707" y="294864"/>
                </a:lnTo>
                <a:lnTo>
                  <a:pt x="126070" y="284206"/>
                </a:lnTo>
                <a:lnTo>
                  <a:pt x="130186" y="273290"/>
                </a:lnTo>
                <a:lnTo>
                  <a:pt x="153074" y="226160"/>
                </a:lnTo>
                <a:lnTo>
                  <a:pt x="161018" y="210159"/>
                </a:lnTo>
                <a:lnTo>
                  <a:pt x="166184" y="202336"/>
                </a:lnTo>
                <a:lnTo>
                  <a:pt x="172168" y="194581"/>
                </a:lnTo>
                <a:lnTo>
                  <a:pt x="178698" y="186871"/>
                </a:lnTo>
                <a:lnTo>
                  <a:pt x="186860" y="177921"/>
                </a:lnTo>
                <a:lnTo>
                  <a:pt x="206090" y="157816"/>
                </a:lnTo>
                <a:lnTo>
                  <a:pt x="238337" y="125077"/>
                </a:lnTo>
                <a:lnTo>
                  <a:pt x="248210" y="113865"/>
                </a:lnTo>
                <a:lnTo>
                  <a:pt x="257332" y="102580"/>
                </a:lnTo>
                <a:lnTo>
                  <a:pt x="265954" y="91247"/>
                </a:lnTo>
                <a:lnTo>
                  <a:pt x="272971" y="81151"/>
                </a:lnTo>
                <a:lnTo>
                  <a:pt x="278919" y="71881"/>
                </a:lnTo>
                <a:lnTo>
                  <a:pt x="284155" y="63161"/>
                </a:lnTo>
                <a:lnTo>
                  <a:pt x="293359" y="50085"/>
                </a:lnTo>
                <a:lnTo>
                  <a:pt x="297592" y="44820"/>
                </a:lnTo>
                <a:lnTo>
                  <a:pt x="299143" y="41310"/>
                </a:lnTo>
                <a:lnTo>
                  <a:pt x="298908" y="38970"/>
                </a:lnTo>
                <a:lnTo>
                  <a:pt x="297481" y="37411"/>
                </a:lnTo>
                <a:lnTo>
                  <a:pt x="295895" y="28904"/>
                </a:lnTo>
                <a:lnTo>
                  <a:pt x="295472" y="23079"/>
                </a:lnTo>
                <a:lnTo>
                  <a:pt x="293920" y="19196"/>
                </a:lnTo>
                <a:lnTo>
                  <a:pt x="291616" y="16608"/>
                </a:lnTo>
                <a:lnTo>
                  <a:pt x="285669" y="12461"/>
                </a:lnTo>
                <a:lnTo>
                  <a:pt x="278792" y="6385"/>
                </a:lnTo>
                <a:lnTo>
                  <a:pt x="275180" y="4257"/>
                </a:lnTo>
                <a:lnTo>
                  <a:pt x="267781" y="1892"/>
                </a:lnTo>
                <a:lnTo>
                  <a:pt x="261489" y="1262"/>
                </a:lnTo>
                <a:lnTo>
                  <a:pt x="253485" y="841"/>
                </a:lnTo>
                <a:lnTo>
                  <a:pt x="20318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94"/>
          <p:cNvSpPr/>
          <p:nvPr/>
        </p:nvSpPr>
        <p:spPr>
          <a:xfrm>
            <a:off x="3726179" y="4183379"/>
            <a:ext cx="628651" cy="720091"/>
          </a:xfrm>
          <a:custGeom>
            <a:avLst/>
            <a:gdLst/>
            <a:ahLst/>
            <a:cxnLst/>
            <a:rect l="0" t="0" r="0" b="0"/>
            <a:pathLst>
              <a:path w="628651" h="720091">
                <a:moveTo>
                  <a:pt x="628650" y="720090"/>
                </a:moveTo>
                <a:lnTo>
                  <a:pt x="622583" y="707955"/>
                </a:lnTo>
                <a:lnTo>
                  <a:pt x="602569" y="682368"/>
                </a:lnTo>
                <a:lnTo>
                  <a:pt x="594253" y="665452"/>
                </a:lnTo>
                <a:lnTo>
                  <a:pt x="583306" y="647547"/>
                </a:lnTo>
                <a:lnTo>
                  <a:pt x="569974" y="633662"/>
                </a:lnTo>
                <a:lnTo>
                  <a:pt x="556852" y="621988"/>
                </a:lnTo>
                <a:lnTo>
                  <a:pt x="538080" y="597184"/>
                </a:lnTo>
                <a:lnTo>
                  <a:pt x="522142" y="579678"/>
                </a:lnTo>
                <a:lnTo>
                  <a:pt x="504524" y="561788"/>
                </a:lnTo>
                <a:lnTo>
                  <a:pt x="489285" y="540401"/>
                </a:lnTo>
                <a:lnTo>
                  <a:pt x="477387" y="528891"/>
                </a:lnTo>
                <a:lnTo>
                  <a:pt x="470658" y="524045"/>
                </a:lnTo>
                <a:lnTo>
                  <a:pt x="459795" y="511885"/>
                </a:lnTo>
                <a:lnTo>
                  <a:pt x="446539" y="490760"/>
                </a:lnTo>
                <a:lnTo>
                  <a:pt x="435952" y="473386"/>
                </a:lnTo>
                <a:lnTo>
                  <a:pt x="427795" y="461641"/>
                </a:lnTo>
                <a:lnTo>
                  <a:pt x="418547" y="448731"/>
                </a:lnTo>
                <a:lnTo>
                  <a:pt x="401498" y="427613"/>
                </a:lnTo>
                <a:lnTo>
                  <a:pt x="386724" y="409760"/>
                </a:lnTo>
                <a:lnTo>
                  <a:pt x="375924" y="393359"/>
                </a:lnTo>
                <a:lnTo>
                  <a:pt x="362376" y="375270"/>
                </a:lnTo>
                <a:lnTo>
                  <a:pt x="320230" y="321303"/>
                </a:lnTo>
                <a:lnTo>
                  <a:pt x="299847" y="294212"/>
                </a:lnTo>
                <a:lnTo>
                  <a:pt x="263652" y="243791"/>
                </a:lnTo>
                <a:lnTo>
                  <a:pt x="244349" y="219678"/>
                </a:lnTo>
                <a:lnTo>
                  <a:pt x="223859" y="195982"/>
                </a:lnTo>
                <a:lnTo>
                  <a:pt x="184583" y="153143"/>
                </a:lnTo>
                <a:lnTo>
                  <a:pt x="154427" y="121404"/>
                </a:lnTo>
                <a:lnTo>
                  <a:pt x="142322" y="110146"/>
                </a:lnTo>
                <a:lnTo>
                  <a:pt x="131711" y="101371"/>
                </a:lnTo>
                <a:lnTo>
                  <a:pt x="114419" y="88234"/>
                </a:lnTo>
                <a:lnTo>
                  <a:pt x="102500" y="78162"/>
                </a:lnTo>
                <a:lnTo>
                  <a:pt x="88650" y="59284"/>
                </a:lnTo>
                <a:lnTo>
                  <a:pt x="70435" y="37604"/>
                </a:lnTo>
                <a:lnTo>
                  <a:pt x="56281" y="26026"/>
                </a:lnTo>
                <a:lnTo>
                  <a:pt x="37420" y="12368"/>
                </a:lnTo>
                <a:lnTo>
                  <a:pt x="32567" y="8246"/>
                </a:lnTo>
                <a:lnTo>
                  <a:pt x="23788" y="3665"/>
                </a:lnTo>
                <a:lnTo>
                  <a:pt x="15653" y="162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95"/>
          <p:cNvSpPr/>
          <p:nvPr/>
        </p:nvSpPr>
        <p:spPr>
          <a:xfrm>
            <a:off x="3520818" y="4011929"/>
            <a:ext cx="365383" cy="434341"/>
          </a:xfrm>
          <a:custGeom>
            <a:avLst/>
            <a:gdLst/>
            <a:ahLst/>
            <a:cxnLst/>
            <a:rect l="0" t="0" r="0" b="0"/>
            <a:pathLst>
              <a:path w="365383" h="434341">
                <a:moveTo>
                  <a:pt x="182502" y="434340"/>
                </a:moveTo>
                <a:lnTo>
                  <a:pt x="172106" y="422675"/>
                </a:lnTo>
                <a:lnTo>
                  <a:pt x="166681" y="415134"/>
                </a:lnTo>
                <a:lnTo>
                  <a:pt x="160525" y="406296"/>
                </a:lnTo>
                <a:lnTo>
                  <a:pt x="153880" y="399134"/>
                </a:lnTo>
                <a:lnTo>
                  <a:pt x="146911" y="393089"/>
                </a:lnTo>
                <a:lnTo>
                  <a:pt x="139724" y="387790"/>
                </a:lnTo>
                <a:lnTo>
                  <a:pt x="132393" y="380447"/>
                </a:lnTo>
                <a:lnTo>
                  <a:pt x="124966" y="371741"/>
                </a:lnTo>
                <a:lnTo>
                  <a:pt x="117475" y="362128"/>
                </a:lnTo>
                <a:lnTo>
                  <a:pt x="111210" y="353178"/>
                </a:lnTo>
                <a:lnTo>
                  <a:pt x="105764" y="344673"/>
                </a:lnTo>
                <a:lnTo>
                  <a:pt x="100863" y="336462"/>
                </a:lnTo>
                <a:lnTo>
                  <a:pt x="97596" y="328448"/>
                </a:lnTo>
                <a:lnTo>
                  <a:pt x="95418" y="320566"/>
                </a:lnTo>
                <a:lnTo>
                  <a:pt x="93966" y="312771"/>
                </a:lnTo>
                <a:lnTo>
                  <a:pt x="88966" y="300723"/>
                </a:lnTo>
                <a:lnTo>
                  <a:pt x="82510" y="289865"/>
                </a:lnTo>
                <a:lnTo>
                  <a:pt x="75407" y="276572"/>
                </a:lnTo>
                <a:lnTo>
                  <a:pt x="71735" y="268202"/>
                </a:lnTo>
                <a:lnTo>
                  <a:pt x="68018" y="258811"/>
                </a:lnTo>
                <a:lnTo>
                  <a:pt x="64269" y="248741"/>
                </a:lnTo>
                <a:lnTo>
                  <a:pt x="60500" y="240757"/>
                </a:lnTo>
                <a:lnTo>
                  <a:pt x="47857" y="219644"/>
                </a:lnTo>
                <a:lnTo>
                  <a:pt x="35453" y="196256"/>
                </a:lnTo>
                <a:lnTo>
                  <a:pt x="28589" y="181637"/>
                </a:lnTo>
                <a:lnTo>
                  <a:pt x="14189" y="148462"/>
                </a:lnTo>
                <a:lnTo>
                  <a:pt x="9333" y="134534"/>
                </a:lnTo>
                <a:lnTo>
                  <a:pt x="6096" y="122710"/>
                </a:lnTo>
                <a:lnTo>
                  <a:pt x="3938" y="112287"/>
                </a:lnTo>
                <a:lnTo>
                  <a:pt x="2499" y="104068"/>
                </a:lnTo>
                <a:lnTo>
                  <a:pt x="900" y="91549"/>
                </a:lnTo>
                <a:lnTo>
                  <a:pt x="474" y="82623"/>
                </a:lnTo>
                <a:lnTo>
                  <a:pt x="0" y="59158"/>
                </a:lnTo>
                <a:lnTo>
                  <a:pt x="1144" y="49599"/>
                </a:lnTo>
                <a:lnTo>
                  <a:pt x="3176" y="41956"/>
                </a:lnTo>
                <a:lnTo>
                  <a:pt x="5802" y="35591"/>
                </a:lnTo>
                <a:lnTo>
                  <a:pt x="10092" y="30077"/>
                </a:lnTo>
                <a:lnTo>
                  <a:pt x="15492" y="25132"/>
                </a:lnTo>
                <a:lnTo>
                  <a:pt x="21632" y="20565"/>
                </a:lnTo>
                <a:lnTo>
                  <a:pt x="31841" y="15490"/>
                </a:lnTo>
                <a:lnTo>
                  <a:pt x="41881" y="11965"/>
                </a:lnTo>
                <a:lnTo>
                  <a:pt x="48114" y="9246"/>
                </a:lnTo>
                <a:lnTo>
                  <a:pt x="54810" y="6165"/>
                </a:lnTo>
                <a:lnTo>
                  <a:pt x="70704" y="4110"/>
                </a:lnTo>
                <a:lnTo>
                  <a:pt x="92730" y="2740"/>
                </a:lnTo>
                <a:lnTo>
                  <a:pt x="118844" y="1827"/>
                </a:lnTo>
                <a:lnTo>
                  <a:pt x="280807" y="161"/>
                </a:lnTo>
                <a:lnTo>
                  <a:pt x="36538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96"/>
          <p:cNvSpPr/>
          <p:nvPr/>
        </p:nvSpPr>
        <p:spPr>
          <a:xfrm>
            <a:off x="4046220" y="4697729"/>
            <a:ext cx="352552" cy="308565"/>
          </a:xfrm>
          <a:custGeom>
            <a:avLst/>
            <a:gdLst/>
            <a:ahLst/>
            <a:cxnLst/>
            <a:rect l="0" t="0" r="0" b="0"/>
            <a:pathLst>
              <a:path w="352552" h="308565">
                <a:moveTo>
                  <a:pt x="0" y="228600"/>
                </a:moveTo>
                <a:lnTo>
                  <a:pt x="15909" y="228600"/>
                </a:lnTo>
                <a:lnTo>
                  <a:pt x="26544" y="231987"/>
                </a:lnTo>
                <a:lnTo>
                  <a:pt x="32936" y="234668"/>
                </a:lnTo>
                <a:lnTo>
                  <a:pt x="43425" y="241034"/>
                </a:lnTo>
                <a:lnTo>
                  <a:pt x="47999" y="244510"/>
                </a:lnTo>
                <a:lnTo>
                  <a:pt x="54859" y="248097"/>
                </a:lnTo>
                <a:lnTo>
                  <a:pt x="63243" y="251758"/>
                </a:lnTo>
                <a:lnTo>
                  <a:pt x="72642" y="255469"/>
                </a:lnTo>
                <a:lnTo>
                  <a:pt x="81448" y="259213"/>
                </a:lnTo>
                <a:lnTo>
                  <a:pt x="98005" y="266759"/>
                </a:lnTo>
                <a:lnTo>
                  <a:pt x="104707" y="270550"/>
                </a:lnTo>
                <a:lnTo>
                  <a:pt x="115539" y="278148"/>
                </a:lnTo>
                <a:lnTo>
                  <a:pt x="121476" y="281952"/>
                </a:lnTo>
                <a:lnTo>
                  <a:pt x="127974" y="285758"/>
                </a:lnTo>
                <a:lnTo>
                  <a:pt x="134846" y="289566"/>
                </a:lnTo>
                <a:lnTo>
                  <a:pt x="141967" y="292104"/>
                </a:lnTo>
                <a:lnTo>
                  <a:pt x="149255" y="293796"/>
                </a:lnTo>
                <a:lnTo>
                  <a:pt x="156653" y="294924"/>
                </a:lnTo>
                <a:lnTo>
                  <a:pt x="162855" y="296946"/>
                </a:lnTo>
                <a:lnTo>
                  <a:pt x="173133" y="302580"/>
                </a:lnTo>
                <a:lnTo>
                  <a:pt x="181935" y="305930"/>
                </a:lnTo>
                <a:lnTo>
                  <a:pt x="190079" y="307419"/>
                </a:lnTo>
                <a:lnTo>
                  <a:pt x="197933" y="308081"/>
                </a:lnTo>
                <a:lnTo>
                  <a:pt x="212430" y="308375"/>
                </a:lnTo>
                <a:lnTo>
                  <a:pt x="246714" y="308564"/>
                </a:lnTo>
                <a:lnTo>
                  <a:pt x="257185" y="307309"/>
                </a:lnTo>
                <a:lnTo>
                  <a:pt x="269247" y="305203"/>
                </a:lnTo>
                <a:lnTo>
                  <a:pt x="282368" y="302529"/>
                </a:lnTo>
                <a:lnTo>
                  <a:pt x="292385" y="300746"/>
                </a:lnTo>
                <a:lnTo>
                  <a:pt x="300333" y="299558"/>
                </a:lnTo>
                <a:lnTo>
                  <a:pt x="306902" y="298766"/>
                </a:lnTo>
                <a:lnTo>
                  <a:pt x="311281" y="296967"/>
                </a:lnTo>
                <a:lnTo>
                  <a:pt x="314201" y="294498"/>
                </a:lnTo>
                <a:lnTo>
                  <a:pt x="316147" y="291582"/>
                </a:lnTo>
                <a:lnTo>
                  <a:pt x="318714" y="289638"/>
                </a:lnTo>
                <a:lnTo>
                  <a:pt x="321696" y="288343"/>
                </a:lnTo>
                <a:lnTo>
                  <a:pt x="328396" y="286903"/>
                </a:lnTo>
                <a:lnTo>
                  <a:pt x="335607" y="286262"/>
                </a:lnTo>
                <a:lnTo>
                  <a:pt x="338038" y="284822"/>
                </a:lnTo>
                <a:lnTo>
                  <a:pt x="339658" y="282591"/>
                </a:lnTo>
                <a:lnTo>
                  <a:pt x="342729" y="275456"/>
                </a:lnTo>
                <a:lnTo>
                  <a:pt x="352551" y="255122"/>
                </a:lnTo>
                <a:lnTo>
                  <a:pt x="350604" y="250092"/>
                </a:lnTo>
                <a:lnTo>
                  <a:pt x="346766" y="242928"/>
                </a:lnTo>
                <a:lnTo>
                  <a:pt x="341667" y="234342"/>
                </a:lnTo>
                <a:lnTo>
                  <a:pt x="338268" y="227348"/>
                </a:lnTo>
                <a:lnTo>
                  <a:pt x="336002" y="221416"/>
                </a:lnTo>
                <a:lnTo>
                  <a:pt x="334491" y="216191"/>
                </a:lnTo>
                <a:lnTo>
                  <a:pt x="333484" y="210167"/>
                </a:lnTo>
                <a:lnTo>
                  <a:pt x="332813" y="203612"/>
                </a:lnTo>
                <a:lnTo>
                  <a:pt x="332365" y="196701"/>
                </a:lnTo>
                <a:lnTo>
                  <a:pt x="329526" y="187014"/>
                </a:lnTo>
                <a:lnTo>
                  <a:pt x="325094" y="175477"/>
                </a:lnTo>
                <a:lnTo>
                  <a:pt x="319599" y="162704"/>
                </a:lnTo>
                <a:lnTo>
                  <a:pt x="314666" y="150380"/>
                </a:lnTo>
                <a:lnTo>
                  <a:pt x="305798" y="126526"/>
                </a:lnTo>
                <a:lnTo>
                  <a:pt x="289757" y="80167"/>
                </a:lnTo>
                <a:lnTo>
                  <a:pt x="282027" y="57220"/>
                </a:lnTo>
                <a:lnTo>
                  <a:pt x="279458" y="48307"/>
                </a:lnTo>
                <a:lnTo>
                  <a:pt x="277745" y="41095"/>
                </a:lnTo>
                <a:lnTo>
                  <a:pt x="276603" y="35017"/>
                </a:lnTo>
                <a:lnTo>
                  <a:pt x="274572" y="29695"/>
                </a:lnTo>
                <a:lnTo>
                  <a:pt x="268929" y="20395"/>
                </a:lnTo>
                <a:lnTo>
                  <a:pt x="265574" y="12028"/>
                </a:lnTo>
                <a:lnTo>
                  <a:pt x="264679" y="8019"/>
                </a:lnTo>
                <a:lnTo>
                  <a:pt x="262813" y="5346"/>
                </a:lnTo>
                <a:lnTo>
                  <a:pt x="260298" y="3564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97"/>
          <p:cNvSpPr/>
          <p:nvPr/>
        </p:nvSpPr>
        <p:spPr>
          <a:xfrm>
            <a:off x="3440429" y="4389119"/>
            <a:ext cx="742951" cy="400051"/>
          </a:xfrm>
          <a:custGeom>
            <a:avLst/>
            <a:gdLst/>
            <a:ahLst/>
            <a:cxnLst/>
            <a:rect l="0" t="0" r="0" b="0"/>
            <a:pathLst>
              <a:path w="742951" h="400051">
                <a:moveTo>
                  <a:pt x="0" y="400050"/>
                </a:moveTo>
                <a:lnTo>
                  <a:pt x="6069" y="393983"/>
                </a:lnTo>
                <a:lnTo>
                  <a:pt x="9126" y="392195"/>
                </a:lnTo>
                <a:lnTo>
                  <a:pt x="15910" y="390209"/>
                </a:lnTo>
                <a:lnTo>
                  <a:pt x="37766" y="388830"/>
                </a:lnTo>
                <a:lnTo>
                  <a:pt x="65457" y="388662"/>
                </a:lnTo>
                <a:lnTo>
                  <a:pt x="70308" y="387378"/>
                </a:lnTo>
                <a:lnTo>
                  <a:pt x="73542" y="385252"/>
                </a:lnTo>
                <a:lnTo>
                  <a:pt x="75699" y="382565"/>
                </a:lnTo>
                <a:lnTo>
                  <a:pt x="78406" y="380773"/>
                </a:lnTo>
                <a:lnTo>
                  <a:pt x="88284" y="376982"/>
                </a:lnTo>
                <a:lnTo>
                  <a:pt x="99254" y="369650"/>
                </a:lnTo>
                <a:lnTo>
                  <a:pt x="106766" y="367489"/>
                </a:lnTo>
                <a:lnTo>
                  <a:pt x="124499" y="356369"/>
                </a:lnTo>
                <a:lnTo>
                  <a:pt x="136339" y="348069"/>
                </a:lnTo>
                <a:lnTo>
                  <a:pt x="146773" y="341266"/>
                </a:lnTo>
                <a:lnTo>
                  <a:pt x="165140" y="330321"/>
                </a:lnTo>
                <a:lnTo>
                  <a:pt x="178382" y="321223"/>
                </a:lnTo>
                <a:lnTo>
                  <a:pt x="196364" y="308961"/>
                </a:lnTo>
                <a:lnTo>
                  <a:pt x="214392" y="297284"/>
                </a:lnTo>
                <a:lnTo>
                  <a:pt x="231164" y="285781"/>
                </a:lnTo>
                <a:lnTo>
                  <a:pt x="302061" y="246246"/>
                </a:lnTo>
                <a:lnTo>
                  <a:pt x="322025" y="234014"/>
                </a:lnTo>
                <a:lnTo>
                  <a:pt x="337873" y="223319"/>
                </a:lnTo>
                <a:lnTo>
                  <a:pt x="350979" y="213650"/>
                </a:lnTo>
                <a:lnTo>
                  <a:pt x="362256" y="205933"/>
                </a:lnTo>
                <a:lnTo>
                  <a:pt x="381560" y="193973"/>
                </a:lnTo>
                <a:lnTo>
                  <a:pt x="398606" y="184424"/>
                </a:lnTo>
                <a:lnTo>
                  <a:pt x="414648" y="175946"/>
                </a:lnTo>
                <a:lnTo>
                  <a:pt x="453306" y="156301"/>
                </a:lnTo>
                <a:lnTo>
                  <a:pt x="463494" y="149921"/>
                </a:lnTo>
                <a:lnTo>
                  <a:pt x="475366" y="141857"/>
                </a:lnTo>
                <a:lnTo>
                  <a:pt x="488361" y="132672"/>
                </a:lnTo>
                <a:lnTo>
                  <a:pt x="502104" y="124008"/>
                </a:lnTo>
                <a:lnTo>
                  <a:pt x="516346" y="115692"/>
                </a:lnTo>
                <a:lnTo>
                  <a:pt x="530921" y="107608"/>
                </a:lnTo>
                <a:lnTo>
                  <a:pt x="548258" y="99679"/>
                </a:lnTo>
                <a:lnTo>
                  <a:pt x="567436" y="91853"/>
                </a:lnTo>
                <a:lnTo>
                  <a:pt x="587841" y="84095"/>
                </a:lnTo>
                <a:lnTo>
                  <a:pt x="602714" y="77654"/>
                </a:lnTo>
                <a:lnTo>
                  <a:pt x="622626" y="67110"/>
                </a:lnTo>
                <a:lnTo>
                  <a:pt x="635710" y="58190"/>
                </a:lnTo>
                <a:lnTo>
                  <a:pt x="653602" y="46028"/>
                </a:lnTo>
                <a:lnTo>
                  <a:pt x="674990" y="34382"/>
                </a:lnTo>
                <a:lnTo>
                  <a:pt x="688616" y="27981"/>
                </a:lnTo>
                <a:lnTo>
                  <a:pt x="705967" y="21838"/>
                </a:lnTo>
                <a:lnTo>
                  <a:pt x="723974" y="11399"/>
                </a:lnTo>
                <a:lnTo>
                  <a:pt x="7429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98"/>
          <p:cNvSpPr/>
          <p:nvPr/>
        </p:nvSpPr>
        <p:spPr>
          <a:xfrm>
            <a:off x="4080509" y="4229129"/>
            <a:ext cx="296643" cy="388591"/>
          </a:xfrm>
          <a:custGeom>
            <a:avLst/>
            <a:gdLst/>
            <a:ahLst/>
            <a:cxnLst/>
            <a:rect l="0" t="0" r="0" b="0"/>
            <a:pathLst>
              <a:path w="296643" h="388591">
                <a:moveTo>
                  <a:pt x="0" y="45691"/>
                </a:moveTo>
                <a:lnTo>
                  <a:pt x="6069" y="57826"/>
                </a:lnTo>
                <a:lnTo>
                  <a:pt x="9126" y="61401"/>
                </a:lnTo>
                <a:lnTo>
                  <a:pt x="12434" y="63784"/>
                </a:lnTo>
                <a:lnTo>
                  <a:pt x="19496" y="66432"/>
                </a:lnTo>
                <a:lnTo>
                  <a:pt x="26869" y="67609"/>
                </a:lnTo>
                <a:lnTo>
                  <a:pt x="33153" y="66653"/>
                </a:lnTo>
                <a:lnTo>
                  <a:pt x="41152" y="64745"/>
                </a:lnTo>
                <a:lnTo>
                  <a:pt x="50295" y="62204"/>
                </a:lnTo>
                <a:lnTo>
                  <a:pt x="57660" y="59239"/>
                </a:lnTo>
                <a:lnTo>
                  <a:pt x="63841" y="55993"/>
                </a:lnTo>
                <a:lnTo>
                  <a:pt x="69230" y="52559"/>
                </a:lnTo>
                <a:lnTo>
                  <a:pt x="75364" y="50269"/>
                </a:lnTo>
                <a:lnTo>
                  <a:pt x="81993" y="48743"/>
                </a:lnTo>
                <a:lnTo>
                  <a:pt x="88952" y="47725"/>
                </a:lnTo>
                <a:lnTo>
                  <a:pt x="96131" y="45777"/>
                </a:lnTo>
                <a:lnTo>
                  <a:pt x="103458" y="43208"/>
                </a:lnTo>
                <a:lnTo>
                  <a:pt x="110882" y="40225"/>
                </a:lnTo>
                <a:lnTo>
                  <a:pt x="118371" y="36967"/>
                </a:lnTo>
                <a:lnTo>
                  <a:pt x="133467" y="29960"/>
                </a:lnTo>
                <a:lnTo>
                  <a:pt x="142318" y="25044"/>
                </a:lnTo>
                <a:lnTo>
                  <a:pt x="152029" y="19226"/>
                </a:lnTo>
                <a:lnTo>
                  <a:pt x="162313" y="12808"/>
                </a:lnTo>
                <a:lnTo>
                  <a:pt x="171708" y="8529"/>
                </a:lnTo>
                <a:lnTo>
                  <a:pt x="180513" y="5676"/>
                </a:lnTo>
                <a:lnTo>
                  <a:pt x="188922" y="3774"/>
                </a:lnTo>
                <a:lnTo>
                  <a:pt x="197068" y="2506"/>
                </a:lnTo>
                <a:lnTo>
                  <a:pt x="205039" y="1661"/>
                </a:lnTo>
                <a:lnTo>
                  <a:pt x="212893" y="1098"/>
                </a:lnTo>
                <a:lnTo>
                  <a:pt x="221939" y="722"/>
                </a:lnTo>
                <a:lnTo>
                  <a:pt x="250333" y="193"/>
                </a:lnTo>
                <a:lnTo>
                  <a:pt x="276978" y="0"/>
                </a:lnTo>
                <a:lnTo>
                  <a:pt x="279903" y="1260"/>
                </a:lnTo>
                <a:lnTo>
                  <a:pt x="281852" y="3370"/>
                </a:lnTo>
                <a:lnTo>
                  <a:pt x="283152" y="6047"/>
                </a:lnTo>
                <a:lnTo>
                  <a:pt x="291048" y="15882"/>
                </a:lnTo>
                <a:lnTo>
                  <a:pt x="293093" y="19468"/>
                </a:lnTo>
                <a:lnTo>
                  <a:pt x="295364" y="26839"/>
                </a:lnTo>
                <a:lnTo>
                  <a:pt x="296373" y="37736"/>
                </a:lnTo>
                <a:lnTo>
                  <a:pt x="296642" y="44197"/>
                </a:lnTo>
                <a:lnTo>
                  <a:pt x="295552" y="49775"/>
                </a:lnTo>
                <a:lnTo>
                  <a:pt x="290954" y="59359"/>
                </a:lnTo>
                <a:lnTo>
                  <a:pt x="275157" y="90098"/>
                </a:lnTo>
                <a:lnTo>
                  <a:pt x="191617" y="256820"/>
                </a:lnTo>
                <a:lnTo>
                  <a:pt x="184895" y="266453"/>
                </a:lnTo>
                <a:lnTo>
                  <a:pt x="176604" y="276686"/>
                </a:lnTo>
                <a:lnTo>
                  <a:pt x="167266" y="287317"/>
                </a:lnTo>
                <a:lnTo>
                  <a:pt x="161041" y="296945"/>
                </a:lnTo>
                <a:lnTo>
                  <a:pt x="156891" y="305903"/>
                </a:lnTo>
                <a:lnTo>
                  <a:pt x="154124" y="314416"/>
                </a:lnTo>
                <a:lnTo>
                  <a:pt x="149740" y="322631"/>
                </a:lnTo>
                <a:lnTo>
                  <a:pt x="144277" y="330647"/>
                </a:lnTo>
                <a:lnTo>
                  <a:pt x="138095" y="338532"/>
                </a:lnTo>
                <a:lnTo>
                  <a:pt x="133974" y="345058"/>
                </a:lnTo>
                <a:lnTo>
                  <a:pt x="131226" y="350679"/>
                </a:lnTo>
                <a:lnTo>
                  <a:pt x="102870" y="3885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99"/>
          <p:cNvSpPr/>
          <p:nvPr/>
        </p:nvSpPr>
        <p:spPr>
          <a:xfrm>
            <a:off x="3361449" y="4663439"/>
            <a:ext cx="204711" cy="273992"/>
          </a:xfrm>
          <a:custGeom>
            <a:avLst/>
            <a:gdLst/>
            <a:ahLst/>
            <a:cxnLst/>
            <a:rect l="0" t="0" r="0" b="0"/>
            <a:pathLst>
              <a:path w="204711" h="273992">
                <a:moveTo>
                  <a:pt x="136130" y="0"/>
                </a:moveTo>
                <a:lnTo>
                  <a:pt x="130063" y="0"/>
                </a:lnTo>
                <a:lnTo>
                  <a:pt x="128275" y="1270"/>
                </a:lnTo>
                <a:lnTo>
                  <a:pt x="127084" y="3387"/>
                </a:lnTo>
                <a:lnTo>
                  <a:pt x="125760" y="9126"/>
                </a:lnTo>
                <a:lnTo>
                  <a:pt x="125171" y="15909"/>
                </a:lnTo>
                <a:lnTo>
                  <a:pt x="122474" y="22037"/>
                </a:lnTo>
                <a:lnTo>
                  <a:pt x="118137" y="29931"/>
                </a:lnTo>
                <a:lnTo>
                  <a:pt x="86856" y="82113"/>
                </a:lnTo>
                <a:lnTo>
                  <a:pt x="80421" y="95382"/>
                </a:lnTo>
                <a:lnTo>
                  <a:pt x="76131" y="106768"/>
                </a:lnTo>
                <a:lnTo>
                  <a:pt x="73271" y="116899"/>
                </a:lnTo>
                <a:lnTo>
                  <a:pt x="70094" y="124923"/>
                </a:lnTo>
                <a:lnTo>
                  <a:pt x="66706" y="131542"/>
                </a:lnTo>
                <a:lnTo>
                  <a:pt x="63178" y="137225"/>
                </a:lnTo>
                <a:lnTo>
                  <a:pt x="59555" y="142283"/>
                </a:lnTo>
                <a:lnTo>
                  <a:pt x="55871" y="146926"/>
                </a:lnTo>
                <a:lnTo>
                  <a:pt x="52144" y="151291"/>
                </a:lnTo>
                <a:lnTo>
                  <a:pt x="49659" y="155470"/>
                </a:lnTo>
                <a:lnTo>
                  <a:pt x="46899" y="163502"/>
                </a:lnTo>
                <a:lnTo>
                  <a:pt x="43623" y="169961"/>
                </a:lnTo>
                <a:lnTo>
                  <a:pt x="38899" y="178077"/>
                </a:lnTo>
                <a:lnTo>
                  <a:pt x="33209" y="187299"/>
                </a:lnTo>
                <a:lnTo>
                  <a:pt x="29416" y="194716"/>
                </a:lnTo>
                <a:lnTo>
                  <a:pt x="26887" y="200931"/>
                </a:lnTo>
                <a:lnTo>
                  <a:pt x="25202" y="206344"/>
                </a:lnTo>
                <a:lnTo>
                  <a:pt x="21538" y="215033"/>
                </a:lnTo>
                <a:lnTo>
                  <a:pt x="10694" y="238234"/>
                </a:lnTo>
                <a:lnTo>
                  <a:pt x="6786" y="247722"/>
                </a:lnTo>
                <a:lnTo>
                  <a:pt x="4181" y="255319"/>
                </a:lnTo>
                <a:lnTo>
                  <a:pt x="0" y="270567"/>
                </a:lnTo>
                <a:lnTo>
                  <a:pt x="927" y="271818"/>
                </a:lnTo>
                <a:lnTo>
                  <a:pt x="2815" y="272652"/>
                </a:lnTo>
                <a:lnTo>
                  <a:pt x="5343" y="273208"/>
                </a:lnTo>
                <a:lnTo>
                  <a:pt x="10839" y="273579"/>
                </a:lnTo>
                <a:lnTo>
                  <a:pt x="18313" y="273826"/>
                </a:lnTo>
                <a:lnTo>
                  <a:pt x="27105" y="273991"/>
                </a:lnTo>
                <a:lnTo>
                  <a:pt x="35507" y="272831"/>
                </a:lnTo>
                <a:lnTo>
                  <a:pt x="43648" y="270787"/>
                </a:lnTo>
                <a:lnTo>
                  <a:pt x="51616" y="268155"/>
                </a:lnTo>
                <a:lnTo>
                  <a:pt x="64547" y="265130"/>
                </a:lnTo>
                <a:lnTo>
                  <a:pt x="80788" y="261844"/>
                </a:lnTo>
                <a:lnTo>
                  <a:pt x="99236" y="258383"/>
                </a:lnTo>
                <a:lnTo>
                  <a:pt x="114074" y="256075"/>
                </a:lnTo>
                <a:lnTo>
                  <a:pt x="126506" y="254537"/>
                </a:lnTo>
                <a:lnTo>
                  <a:pt x="137334" y="253512"/>
                </a:lnTo>
                <a:lnTo>
                  <a:pt x="147093" y="251558"/>
                </a:lnTo>
                <a:lnTo>
                  <a:pt x="156139" y="248985"/>
                </a:lnTo>
                <a:lnTo>
                  <a:pt x="164709" y="246000"/>
                </a:lnTo>
                <a:lnTo>
                  <a:pt x="171693" y="244010"/>
                </a:lnTo>
                <a:lnTo>
                  <a:pt x="177619" y="242684"/>
                </a:lnTo>
                <a:lnTo>
                  <a:pt x="204710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00"/>
          <p:cNvSpPr/>
          <p:nvPr/>
        </p:nvSpPr>
        <p:spPr>
          <a:xfrm>
            <a:off x="5817870" y="4263588"/>
            <a:ext cx="319354" cy="559608"/>
          </a:xfrm>
          <a:custGeom>
            <a:avLst/>
            <a:gdLst/>
            <a:ahLst/>
            <a:cxnLst/>
            <a:rect l="0" t="0" r="0" b="0"/>
            <a:pathLst>
              <a:path w="319354" h="559608">
                <a:moveTo>
                  <a:pt x="34289" y="91241"/>
                </a:moveTo>
                <a:lnTo>
                  <a:pt x="22154" y="91241"/>
                </a:lnTo>
                <a:lnTo>
                  <a:pt x="19849" y="89971"/>
                </a:lnTo>
                <a:lnTo>
                  <a:pt x="19583" y="87855"/>
                </a:lnTo>
                <a:lnTo>
                  <a:pt x="20675" y="85174"/>
                </a:lnTo>
                <a:lnTo>
                  <a:pt x="28280" y="75333"/>
                </a:lnTo>
                <a:lnTo>
                  <a:pt x="35363" y="70475"/>
                </a:lnTo>
                <a:lnTo>
                  <a:pt x="45165" y="64698"/>
                </a:lnTo>
                <a:lnTo>
                  <a:pt x="67063" y="52774"/>
                </a:lnTo>
                <a:lnTo>
                  <a:pt x="85263" y="43242"/>
                </a:lnTo>
                <a:lnTo>
                  <a:pt x="94941" y="38921"/>
                </a:lnTo>
                <a:lnTo>
                  <a:pt x="105204" y="34772"/>
                </a:lnTo>
                <a:lnTo>
                  <a:pt x="115856" y="30735"/>
                </a:lnTo>
                <a:lnTo>
                  <a:pt x="125497" y="26774"/>
                </a:lnTo>
                <a:lnTo>
                  <a:pt x="134465" y="22863"/>
                </a:lnTo>
                <a:lnTo>
                  <a:pt x="151202" y="15131"/>
                </a:lnTo>
                <a:lnTo>
                  <a:pt x="167107" y="7461"/>
                </a:lnTo>
                <a:lnTo>
                  <a:pt x="177444" y="4908"/>
                </a:lnTo>
                <a:lnTo>
                  <a:pt x="189416" y="3206"/>
                </a:lnTo>
                <a:lnTo>
                  <a:pt x="202478" y="2071"/>
                </a:lnTo>
                <a:lnTo>
                  <a:pt x="213725" y="1315"/>
                </a:lnTo>
                <a:lnTo>
                  <a:pt x="232995" y="474"/>
                </a:lnTo>
                <a:lnTo>
                  <a:pt x="252057" y="0"/>
                </a:lnTo>
                <a:lnTo>
                  <a:pt x="256937" y="1204"/>
                </a:lnTo>
                <a:lnTo>
                  <a:pt x="265748" y="5928"/>
                </a:lnTo>
                <a:lnTo>
                  <a:pt x="273897" y="15648"/>
                </a:lnTo>
                <a:lnTo>
                  <a:pt x="277847" y="21796"/>
                </a:lnTo>
                <a:lnTo>
                  <a:pt x="282237" y="35400"/>
                </a:lnTo>
                <a:lnTo>
                  <a:pt x="283408" y="42584"/>
                </a:lnTo>
                <a:lnTo>
                  <a:pt x="281322" y="57339"/>
                </a:lnTo>
                <a:lnTo>
                  <a:pt x="276162" y="72364"/>
                </a:lnTo>
                <a:lnTo>
                  <a:pt x="269635" y="87508"/>
                </a:lnTo>
                <a:lnTo>
                  <a:pt x="264846" y="95102"/>
                </a:lnTo>
                <a:lnTo>
                  <a:pt x="259114" y="102705"/>
                </a:lnTo>
                <a:lnTo>
                  <a:pt x="252753" y="110314"/>
                </a:lnTo>
                <a:lnTo>
                  <a:pt x="239621" y="123007"/>
                </a:lnTo>
                <a:lnTo>
                  <a:pt x="182476" y="174737"/>
                </a:lnTo>
                <a:lnTo>
                  <a:pt x="147987" y="207514"/>
                </a:lnTo>
                <a:lnTo>
                  <a:pt x="134218" y="219556"/>
                </a:lnTo>
                <a:lnTo>
                  <a:pt x="122499" y="228855"/>
                </a:lnTo>
                <a:lnTo>
                  <a:pt x="112146" y="236324"/>
                </a:lnTo>
                <a:lnTo>
                  <a:pt x="102703" y="242573"/>
                </a:lnTo>
                <a:lnTo>
                  <a:pt x="93869" y="248009"/>
                </a:lnTo>
                <a:lnTo>
                  <a:pt x="85439" y="252903"/>
                </a:lnTo>
                <a:lnTo>
                  <a:pt x="69300" y="261728"/>
                </a:lnTo>
                <a:lnTo>
                  <a:pt x="61439" y="265859"/>
                </a:lnTo>
                <a:lnTo>
                  <a:pt x="54930" y="268613"/>
                </a:lnTo>
                <a:lnTo>
                  <a:pt x="49319" y="270449"/>
                </a:lnTo>
                <a:lnTo>
                  <a:pt x="44310" y="271673"/>
                </a:lnTo>
                <a:lnTo>
                  <a:pt x="42240" y="271219"/>
                </a:lnTo>
                <a:lnTo>
                  <a:pt x="42130" y="269647"/>
                </a:lnTo>
                <a:lnTo>
                  <a:pt x="43327" y="267328"/>
                </a:lnTo>
                <a:lnTo>
                  <a:pt x="44656" y="261366"/>
                </a:lnTo>
                <a:lnTo>
                  <a:pt x="45011" y="257998"/>
                </a:lnTo>
                <a:lnTo>
                  <a:pt x="49057" y="254482"/>
                </a:lnTo>
                <a:lnTo>
                  <a:pt x="55564" y="250869"/>
                </a:lnTo>
                <a:lnTo>
                  <a:pt x="71686" y="243467"/>
                </a:lnTo>
                <a:lnTo>
                  <a:pt x="102731" y="228367"/>
                </a:lnTo>
                <a:lnTo>
                  <a:pt x="110397" y="224569"/>
                </a:lnTo>
                <a:lnTo>
                  <a:pt x="119317" y="220766"/>
                </a:lnTo>
                <a:lnTo>
                  <a:pt x="129075" y="216961"/>
                </a:lnTo>
                <a:lnTo>
                  <a:pt x="139390" y="213155"/>
                </a:lnTo>
                <a:lnTo>
                  <a:pt x="148806" y="210617"/>
                </a:lnTo>
                <a:lnTo>
                  <a:pt x="157624" y="208925"/>
                </a:lnTo>
                <a:lnTo>
                  <a:pt x="166043" y="207797"/>
                </a:lnTo>
                <a:lnTo>
                  <a:pt x="175465" y="208315"/>
                </a:lnTo>
                <a:lnTo>
                  <a:pt x="185556" y="209931"/>
                </a:lnTo>
                <a:lnTo>
                  <a:pt x="196094" y="212278"/>
                </a:lnTo>
                <a:lnTo>
                  <a:pt x="205659" y="213842"/>
                </a:lnTo>
                <a:lnTo>
                  <a:pt x="214576" y="214885"/>
                </a:lnTo>
                <a:lnTo>
                  <a:pt x="223061" y="215581"/>
                </a:lnTo>
                <a:lnTo>
                  <a:pt x="231257" y="217314"/>
                </a:lnTo>
                <a:lnTo>
                  <a:pt x="239261" y="219740"/>
                </a:lnTo>
                <a:lnTo>
                  <a:pt x="247138" y="222627"/>
                </a:lnTo>
                <a:lnTo>
                  <a:pt x="254928" y="225822"/>
                </a:lnTo>
                <a:lnTo>
                  <a:pt x="262662" y="229222"/>
                </a:lnTo>
                <a:lnTo>
                  <a:pt x="270357" y="232758"/>
                </a:lnTo>
                <a:lnTo>
                  <a:pt x="276758" y="236386"/>
                </a:lnTo>
                <a:lnTo>
                  <a:pt x="282296" y="240075"/>
                </a:lnTo>
                <a:lnTo>
                  <a:pt x="287257" y="243803"/>
                </a:lnTo>
                <a:lnTo>
                  <a:pt x="296156" y="254720"/>
                </a:lnTo>
                <a:lnTo>
                  <a:pt x="304345" y="268039"/>
                </a:lnTo>
                <a:lnTo>
                  <a:pt x="312218" y="282425"/>
                </a:lnTo>
                <a:lnTo>
                  <a:pt x="316563" y="297285"/>
                </a:lnTo>
                <a:lnTo>
                  <a:pt x="318494" y="313626"/>
                </a:lnTo>
                <a:lnTo>
                  <a:pt x="319010" y="323318"/>
                </a:lnTo>
                <a:lnTo>
                  <a:pt x="319353" y="333589"/>
                </a:lnTo>
                <a:lnTo>
                  <a:pt x="318312" y="342976"/>
                </a:lnTo>
                <a:lnTo>
                  <a:pt x="313768" y="360180"/>
                </a:lnTo>
                <a:lnTo>
                  <a:pt x="307516" y="376293"/>
                </a:lnTo>
                <a:lnTo>
                  <a:pt x="300504" y="393191"/>
                </a:lnTo>
                <a:lnTo>
                  <a:pt x="293153" y="413402"/>
                </a:lnTo>
                <a:lnTo>
                  <a:pt x="288145" y="422855"/>
                </a:lnTo>
                <a:lnTo>
                  <a:pt x="282267" y="431697"/>
                </a:lnTo>
                <a:lnTo>
                  <a:pt x="275808" y="440132"/>
                </a:lnTo>
                <a:lnTo>
                  <a:pt x="266422" y="450835"/>
                </a:lnTo>
                <a:lnTo>
                  <a:pt x="255084" y="463051"/>
                </a:lnTo>
                <a:lnTo>
                  <a:pt x="212523" y="507021"/>
                </a:lnTo>
                <a:lnTo>
                  <a:pt x="201372" y="515748"/>
                </a:lnTo>
                <a:lnTo>
                  <a:pt x="188858" y="524106"/>
                </a:lnTo>
                <a:lnTo>
                  <a:pt x="175435" y="532218"/>
                </a:lnTo>
                <a:lnTo>
                  <a:pt x="163947" y="538895"/>
                </a:lnTo>
                <a:lnTo>
                  <a:pt x="144409" y="549702"/>
                </a:lnTo>
                <a:lnTo>
                  <a:pt x="135642" y="553092"/>
                </a:lnTo>
                <a:lnTo>
                  <a:pt x="127258" y="555352"/>
                </a:lnTo>
                <a:lnTo>
                  <a:pt x="119128" y="556858"/>
                </a:lnTo>
                <a:lnTo>
                  <a:pt x="112439" y="557863"/>
                </a:lnTo>
                <a:lnTo>
                  <a:pt x="106709" y="558532"/>
                </a:lnTo>
                <a:lnTo>
                  <a:pt x="101619" y="558979"/>
                </a:lnTo>
                <a:lnTo>
                  <a:pt x="95686" y="559276"/>
                </a:lnTo>
                <a:lnTo>
                  <a:pt x="82320" y="559607"/>
                </a:lnTo>
                <a:lnTo>
                  <a:pt x="75200" y="558425"/>
                </a:lnTo>
                <a:lnTo>
                  <a:pt x="67913" y="556367"/>
                </a:lnTo>
                <a:lnTo>
                  <a:pt x="60515" y="553725"/>
                </a:lnTo>
                <a:lnTo>
                  <a:pt x="54313" y="550694"/>
                </a:lnTo>
                <a:lnTo>
                  <a:pt x="48909" y="547403"/>
                </a:lnTo>
                <a:lnTo>
                  <a:pt x="44035" y="543939"/>
                </a:lnTo>
                <a:lnTo>
                  <a:pt x="38247" y="541630"/>
                </a:lnTo>
                <a:lnTo>
                  <a:pt x="31848" y="540090"/>
                </a:lnTo>
                <a:lnTo>
                  <a:pt x="25042" y="539064"/>
                </a:lnTo>
                <a:lnTo>
                  <a:pt x="20505" y="537110"/>
                </a:lnTo>
                <a:lnTo>
                  <a:pt x="17480" y="534537"/>
                </a:lnTo>
                <a:lnTo>
                  <a:pt x="0" y="5255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01"/>
          <p:cNvSpPr/>
          <p:nvPr/>
        </p:nvSpPr>
        <p:spPr>
          <a:xfrm>
            <a:off x="6217949" y="4286765"/>
            <a:ext cx="354097" cy="570986"/>
          </a:xfrm>
          <a:custGeom>
            <a:avLst/>
            <a:gdLst/>
            <a:ahLst/>
            <a:cxnLst/>
            <a:rect l="0" t="0" r="0" b="0"/>
            <a:pathLst>
              <a:path w="354097" h="570986">
                <a:moveTo>
                  <a:pt x="91410" y="33774"/>
                </a:moveTo>
                <a:lnTo>
                  <a:pt x="85343" y="33774"/>
                </a:lnTo>
                <a:lnTo>
                  <a:pt x="83555" y="32504"/>
                </a:lnTo>
                <a:lnTo>
                  <a:pt x="82364" y="30388"/>
                </a:lnTo>
                <a:lnTo>
                  <a:pt x="81569" y="27707"/>
                </a:lnTo>
                <a:lnTo>
                  <a:pt x="82310" y="25919"/>
                </a:lnTo>
                <a:lnTo>
                  <a:pt x="84074" y="24728"/>
                </a:lnTo>
                <a:lnTo>
                  <a:pt x="86519" y="23933"/>
                </a:lnTo>
                <a:lnTo>
                  <a:pt x="92623" y="19664"/>
                </a:lnTo>
                <a:lnTo>
                  <a:pt x="96029" y="16747"/>
                </a:lnTo>
                <a:lnTo>
                  <a:pt x="100840" y="14803"/>
                </a:lnTo>
                <a:lnTo>
                  <a:pt x="106587" y="13507"/>
                </a:lnTo>
                <a:lnTo>
                  <a:pt x="112958" y="12643"/>
                </a:lnTo>
                <a:lnTo>
                  <a:pt x="122286" y="10797"/>
                </a:lnTo>
                <a:lnTo>
                  <a:pt x="146196" y="5359"/>
                </a:lnTo>
                <a:lnTo>
                  <a:pt x="157144" y="3401"/>
                </a:lnTo>
                <a:lnTo>
                  <a:pt x="166983" y="2095"/>
                </a:lnTo>
                <a:lnTo>
                  <a:pt x="176082" y="1225"/>
                </a:lnTo>
                <a:lnTo>
                  <a:pt x="187228" y="645"/>
                </a:lnTo>
                <a:lnTo>
                  <a:pt x="213159" y="0"/>
                </a:lnTo>
                <a:lnTo>
                  <a:pt x="224646" y="1098"/>
                </a:lnTo>
                <a:lnTo>
                  <a:pt x="234844" y="3100"/>
                </a:lnTo>
                <a:lnTo>
                  <a:pt x="244183" y="5705"/>
                </a:lnTo>
                <a:lnTo>
                  <a:pt x="264720" y="11986"/>
                </a:lnTo>
                <a:lnTo>
                  <a:pt x="275530" y="15439"/>
                </a:lnTo>
                <a:lnTo>
                  <a:pt x="285277" y="19011"/>
                </a:lnTo>
                <a:lnTo>
                  <a:pt x="294314" y="22662"/>
                </a:lnTo>
                <a:lnTo>
                  <a:pt x="302880" y="26366"/>
                </a:lnTo>
                <a:lnTo>
                  <a:pt x="309860" y="31376"/>
                </a:lnTo>
                <a:lnTo>
                  <a:pt x="315783" y="37255"/>
                </a:lnTo>
                <a:lnTo>
                  <a:pt x="325752" y="49292"/>
                </a:lnTo>
                <a:lnTo>
                  <a:pt x="334416" y="58874"/>
                </a:lnTo>
                <a:lnTo>
                  <a:pt x="342500" y="70753"/>
                </a:lnTo>
                <a:lnTo>
                  <a:pt x="346434" y="77477"/>
                </a:lnTo>
                <a:lnTo>
                  <a:pt x="350804" y="91721"/>
                </a:lnTo>
                <a:lnTo>
                  <a:pt x="352747" y="106519"/>
                </a:lnTo>
                <a:lnTo>
                  <a:pt x="353610" y="121562"/>
                </a:lnTo>
                <a:lnTo>
                  <a:pt x="353994" y="136714"/>
                </a:lnTo>
                <a:lnTo>
                  <a:pt x="354096" y="144311"/>
                </a:lnTo>
                <a:lnTo>
                  <a:pt x="352894" y="155726"/>
                </a:lnTo>
                <a:lnTo>
                  <a:pt x="350822" y="169685"/>
                </a:lnTo>
                <a:lnTo>
                  <a:pt x="348171" y="185341"/>
                </a:lnTo>
                <a:lnTo>
                  <a:pt x="342595" y="202129"/>
                </a:lnTo>
                <a:lnTo>
                  <a:pt x="335067" y="219671"/>
                </a:lnTo>
                <a:lnTo>
                  <a:pt x="326238" y="237716"/>
                </a:lnTo>
                <a:lnTo>
                  <a:pt x="317812" y="252285"/>
                </a:lnTo>
                <a:lnTo>
                  <a:pt x="309655" y="264538"/>
                </a:lnTo>
                <a:lnTo>
                  <a:pt x="272245" y="314590"/>
                </a:lnTo>
                <a:lnTo>
                  <a:pt x="258956" y="330205"/>
                </a:lnTo>
                <a:lnTo>
                  <a:pt x="243748" y="346965"/>
                </a:lnTo>
                <a:lnTo>
                  <a:pt x="202164" y="390732"/>
                </a:lnTo>
                <a:lnTo>
                  <a:pt x="165358" y="428276"/>
                </a:lnTo>
                <a:lnTo>
                  <a:pt x="157219" y="435205"/>
                </a:lnTo>
                <a:lnTo>
                  <a:pt x="149253" y="441095"/>
                </a:lnTo>
                <a:lnTo>
                  <a:pt x="141402" y="446291"/>
                </a:lnTo>
                <a:lnTo>
                  <a:pt x="133628" y="451026"/>
                </a:lnTo>
                <a:lnTo>
                  <a:pt x="125906" y="455452"/>
                </a:lnTo>
                <a:lnTo>
                  <a:pt x="118218" y="459673"/>
                </a:lnTo>
                <a:lnTo>
                  <a:pt x="110551" y="462486"/>
                </a:lnTo>
                <a:lnTo>
                  <a:pt x="102901" y="464362"/>
                </a:lnTo>
                <a:lnTo>
                  <a:pt x="95260" y="465613"/>
                </a:lnTo>
                <a:lnTo>
                  <a:pt x="88898" y="467717"/>
                </a:lnTo>
                <a:lnTo>
                  <a:pt x="78440" y="473441"/>
                </a:lnTo>
                <a:lnTo>
                  <a:pt x="72604" y="475476"/>
                </a:lnTo>
                <a:lnTo>
                  <a:pt x="66173" y="476832"/>
                </a:lnTo>
                <a:lnTo>
                  <a:pt x="59345" y="477736"/>
                </a:lnTo>
                <a:lnTo>
                  <a:pt x="53524" y="477069"/>
                </a:lnTo>
                <a:lnTo>
                  <a:pt x="48373" y="475354"/>
                </a:lnTo>
                <a:lnTo>
                  <a:pt x="39262" y="471332"/>
                </a:lnTo>
                <a:lnTo>
                  <a:pt x="30980" y="469545"/>
                </a:lnTo>
                <a:lnTo>
                  <a:pt x="25724" y="466528"/>
                </a:lnTo>
                <a:lnTo>
                  <a:pt x="19679" y="461976"/>
                </a:lnTo>
                <a:lnTo>
                  <a:pt x="8730" y="451417"/>
                </a:lnTo>
                <a:lnTo>
                  <a:pt x="3864" y="442490"/>
                </a:lnTo>
                <a:lnTo>
                  <a:pt x="1701" y="434289"/>
                </a:lnTo>
                <a:lnTo>
                  <a:pt x="312" y="418676"/>
                </a:lnTo>
                <a:lnTo>
                  <a:pt x="38" y="387652"/>
                </a:lnTo>
                <a:lnTo>
                  <a:pt x="0" y="376050"/>
                </a:lnTo>
                <a:lnTo>
                  <a:pt x="1260" y="371178"/>
                </a:lnTo>
                <a:lnTo>
                  <a:pt x="6047" y="362379"/>
                </a:lnTo>
                <a:lnTo>
                  <a:pt x="15882" y="350284"/>
                </a:lnTo>
                <a:lnTo>
                  <a:pt x="26516" y="342509"/>
                </a:lnTo>
                <a:lnTo>
                  <a:pt x="32908" y="338657"/>
                </a:lnTo>
                <a:lnTo>
                  <a:pt x="43396" y="330991"/>
                </a:lnTo>
                <a:lnTo>
                  <a:pt x="47971" y="327169"/>
                </a:lnTo>
                <a:lnTo>
                  <a:pt x="56441" y="322922"/>
                </a:lnTo>
                <a:lnTo>
                  <a:pt x="65708" y="319764"/>
                </a:lnTo>
                <a:lnTo>
                  <a:pt x="71736" y="317145"/>
                </a:lnTo>
                <a:lnTo>
                  <a:pt x="78294" y="314128"/>
                </a:lnTo>
                <a:lnTo>
                  <a:pt x="87747" y="312117"/>
                </a:lnTo>
                <a:lnTo>
                  <a:pt x="99128" y="310776"/>
                </a:lnTo>
                <a:lnTo>
                  <a:pt x="111795" y="309882"/>
                </a:lnTo>
                <a:lnTo>
                  <a:pt x="121510" y="310556"/>
                </a:lnTo>
                <a:lnTo>
                  <a:pt x="129257" y="312275"/>
                </a:lnTo>
                <a:lnTo>
                  <a:pt x="135691" y="314692"/>
                </a:lnTo>
                <a:lnTo>
                  <a:pt x="142521" y="316303"/>
                </a:lnTo>
                <a:lnTo>
                  <a:pt x="149615" y="317377"/>
                </a:lnTo>
                <a:lnTo>
                  <a:pt x="156883" y="318093"/>
                </a:lnTo>
                <a:lnTo>
                  <a:pt x="164269" y="319840"/>
                </a:lnTo>
                <a:lnTo>
                  <a:pt x="171733" y="322275"/>
                </a:lnTo>
                <a:lnTo>
                  <a:pt x="179248" y="325168"/>
                </a:lnTo>
                <a:lnTo>
                  <a:pt x="185529" y="328367"/>
                </a:lnTo>
                <a:lnTo>
                  <a:pt x="201707" y="338937"/>
                </a:lnTo>
                <a:lnTo>
                  <a:pt x="208121" y="342626"/>
                </a:lnTo>
                <a:lnTo>
                  <a:pt x="214937" y="346355"/>
                </a:lnTo>
                <a:lnTo>
                  <a:pt x="225898" y="357272"/>
                </a:lnTo>
                <a:lnTo>
                  <a:pt x="235003" y="370591"/>
                </a:lnTo>
                <a:lnTo>
                  <a:pt x="243283" y="384978"/>
                </a:lnTo>
                <a:lnTo>
                  <a:pt x="248539" y="391100"/>
                </a:lnTo>
                <a:lnTo>
                  <a:pt x="254582" y="396451"/>
                </a:lnTo>
                <a:lnTo>
                  <a:pt x="261152" y="401289"/>
                </a:lnTo>
                <a:lnTo>
                  <a:pt x="265531" y="407054"/>
                </a:lnTo>
                <a:lnTo>
                  <a:pt x="268451" y="413438"/>
                </a:lnTo>
                <a:lnTo>
                  <a:pt x="274235" y="429844"/>
                </a:lnTo>
                <a:lnTo>
                  <a:pt x="279334" y="441330"/>
                </a:lnTo>
                <a:lnTo>
                  <a:pt x="285273" y="454069"/>
                </a:lnTo>
                <a:lnTo>
                  <a:pt x="291872" y="471608"/>
                </a:lnTo>
                <a:lnTo>
                  <a:pt x="296074" y="487447"/>
                </a:lnTo>
                <a:lnTo>
                  <a:pt x="302176" y="511420"/>
                </a:lnTo>
                <a:lnTo>
                  <a:pt x="305734" y="528848"/>
                </a:lnTo>
                <a:lnTo>
                  <a:pt x="307737" y="545800"/>
                </a:lnTo>
                <a:lnTo>
                  <a:pt x="308330" y="558865"/>
                </a:lnTo>
                <a:lnTo>
                  <a:pt x="297151" y="5709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02"/>
          <p:cNvSpPr/>
          <p:nvPr/>
        </p:nvSpPr>
        <p:spPr>
          <a:xfrm>
            <a:off x="6732269" y="4480559"/>
            <a:ext cx="251462" cy="34292"/>
          </a:xfrm>
          <a:custGeom>
            <a:avLst/>
            <a:gdLst/>
            <a:ahLst/>
            <a:cxnLst/>
            <a:rect l="0" t="0" r="0" b="0"/>
            <a:pathLst>
              <a:path w="251462" h="34292">
                <a:moveTo>
                  <a:pt x="0" y="0"/>
                </a:moveTo>
                <a:lnTo>
                  <a:pt x="0" y="6068"/>
                </a:lnTo>
                <a:lnTo>
                  <a:pt x="1271" y="7856"/>
                </a:lnTo>
                <a:lnTo>
                  <a:pt x="3388" y="9047"/>
                </a:lnTo>
                <a:lnTo>
                  <a:pt x="6069" y="9842"/>
                </a:lnTo>
                <a:lnTo>
                  <a:pt x="12434" y="10724"/>
                </a:lnTo>
                <a:lnTo>
                  <a:pt x="15909" y="10960"/>
                </a:lnTo>
                <a:lnTo>
                  <a:pt x="19497" y="12386"/>
                </a:lnTo>
                <a:lnTo>
                  <a:pt x="23158" y="14608"/>
                </a:lnTo>
                <a:lnTo>
                  <a:pt x="26868" y="17359"/>
                </a:lnTo>
                <a:lnTo>
                  <a:pt x="35693" y="19193"/>
                </a:lnTo>
                <a:lnTo>
                  <a:pt x="47925" y="20415"/>
                </a:lnTo>
                <a:lnTo>
                  <a:pt x="62430" y="21230"/>
                </a:lnTo>
                <a:lnTo>
                  <a:pt x="92094" y="22136"/>
                </a:lnTo>
                <a:lnTo>
                  <a:pt x="107115" y="22378"/>
                </a:lnTo>
                <a:lnTo>
                  <a:pt x="122211" y="21268"/>
                </a:lnTo>
                <a:lnTo>
                  <a:pt x="137354" y="19259"/>
                </a:lnTo>
                <a:lnTo>
                  <a:pt x="152530" y="16649"/>
                </a:lnTo>
                <a:lnTo>
                  <a:pt x="166457" y="16180"/>
                </a:lnTo>
                <a:lnTo>
                  <a:pt x="179551" y="17137"/>
                </a:lnTo>
                <a:lnTo>
                  <a:pt x="192091" y="19045"/>
                </a:lnTo>
                <a:lnTo>
                  <a:pt x="201720" y="20317"/>
                </a:lnTo>
                <a:lnTo>
                  <a:pt x="209411" y="21165"/>
                </a:lnTo>
                <a:lnTo>
                  <a:pt x="215807" y="21730"/>
                </a:lnTo>
                <a:lnTo>
                  <a:pt x="221342" y="23376"/>
                </a:lnTo>
                <a:lnTo>
                  <a:pt x="226302" y="25745"/>
                </a:lnTo>
                <a:lnTo>
                  <a:pt x="230878" y="28593"/>
                </a:lnTo>
                <a:lnTo>
                  <a:pt x="235199" y="30492"/>
                </a:lnTo>
                <a:lnTo>
                  <a:pt x="239350" y="31758"/>
                </a:lnTo>
                <a:lnTo>
                  <a:pt x="251461" y="342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03"/>
          <p:cNvSpPr/>
          <p:nvPr/>
        </p:nvSpPr>
        <p:spPr>
          <a:xfrm>
            <a:off x="6743700" y="4588274"/>
            <a:ext cx="251460" cy="18016"/>
          </a:xfrm>
          <a:custGeom>
            <a:avLst/>
            <a:gdLst/>
            <a:ahLst/>
            <a:cxnLst/>
            <a:rect l="0" t="0" r="0" b="0"/>
            <a:pathLst>
              <a:path w="251460" h="18016">
                <a:moveTo>
                  <a:pt x="0" y="6585"/>
                </a:moveTo>
                <a:lnTo>
                  <a:pt x="93500" y="6585"/>
                </a:lnTo>
                <a:lnTo>
                  <a:pt x="109323" y="5315"/>
                </a:lnTo>
                <a:lnTo>
                  <a:pt x="124952" y="3199"/>
                </a:lnTo>
                <a:lnTo>
                  <a:pt x="140451" y="518"/>
                </a:lnTo>
                <a:lnTo>
                  <a:pt x="154594" y="0"/>
                </a:lnTo>
                <a:lnTo>
                  <a:pt x="167832" y="925"/>
                </a:lnTo>
                <a:lnTo>
                  <a:pt x="180468" y="2812"/>
                </a:lnTo>
                <a:lnTo>
                  <a:pt x="192702" y="4070"/>
                </a:lnTo>
                <a:lnTo>
                  <a:pt x="204668" y="4908"/>
                </a:lnTo>
                <a:lnTo>
                  <a:pt x="216455" y="5468"/>
                </a:lnTo>
                <a:lnTo>
                  <a:pt x="224313" y="7110"/>
                </a:lnTo>
                <a:lnTo>
                  <a:pt x="229551" y="9475"/>
                </a:lnTo>
                <a:lnTo>
                  <a:pt x="233045" y="12322"/>
                </a:lnTo>
                <a:lnTo>
                  <a:pt x="236643" y="14220"/>
                </a:lnTo>
                <a:lnTo>
                  <a:pt x="240312" y="15485"/>
                </a:lnTo>
                <a:lnTo>
                  <a:pt x="251459" y="180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04"/>
          <p:cNvSpPr/>
          <p:nvPr/>
        </p:nvSpPr>
        <p:spPr>
          <a:xfrm>
            <a:off x="7166609" y="4400550"/>
            <a:ext cx="297182" cy="342901"/>
          </a:xfrm>
          <a:custGeom>
            <a:avLst/>
            <a:gdLst/>
            <a:ahLst/>
            <a:cxnLst/>
            <a:rect l="0" t="0" r="0" b="0"/>
            <a:pathLst>
              <a:path w="297182" h="342901">
                <a:moveTo>
                  <a:pt x="0" y="0"/>
                </a:moveTo>
                <a:lnTo>
                  <a:pt x="12137" y="6067"/>
                </a:lnTo>
                <a:lnTo>
                  <a:pt x="16981" y="9125"/>
                </a:lnTo>
                <a:lnTo>
                  <a:pt x="25751" y="15909"/>
                </a:lnTo>
                <a:lnTo>
                  <a:pt x="32408" y="22035"/>
                </a:lnTo>
                <a:lnTo>
                  <a:pt x="63693" y="52471"/>
                </a:lnTo>
                <a:lnTo>
                  <a:pt x="69133" y="57841"/>
                </a:lnTo>
                <a:lnTo>
                  <a:pt x="74028" y="63960"/>
                </a:lnTo>
                <a:lnTo>
                  <a:pt x="78562" y="70580"/>
                </a:lnTo>
                <a:lnTo>
                  <a:pt x="82856" y="77533"/>
                </a:lnTo>
                <a:lnTo>
                  <a:pt x="94607" y="89789"/>
                </a:lnTo>
                <a:lnTo>
                  <a:pt x="111332" y="105579"/>
                </a:lnTo>
                <a:lnTo>
                  <a:pt x="131371" y="123726"/>
                </a:lnTo>
                <a:lnTo>
                  <a:pt x="173958" y="164209"/>
                </a:lnTo>
                <a:lnTo>
                  <a:pt x="233047" y="221948"/>
                </a:lnTo>
                <a:lnTo>
                  <a:pt x="241725" y="231785"/>
                </a:lnTo>
                <a:lnTo>
                  <a:pt x="250050" y="242153"/>
                </a:lnTo>
                <a:lnTo>
                  <a:pt x="258140" y="252875"/>
                </a:lnTo>
                <a:lnTo>
                  <a:pt x="263534" y="261293"/>
                </a:lnTo>
                <a:lnTo>
                  <a:pt x="267129" y="268175"/>
                </a:lnTo>
                <a:lnTo>
                  <a:pt x="269527" y="274033"/>
                </a:lnTo>
                <a:lnTo>
                  <a:pt x="273664" y="283019"/>
                </a:lnTo>
                <a:lnTo>
                  <a:pt x="291783" y="320394"/>
                </a:lnTo>
                <a:lnTo>
                  <a:pt x="297181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05"/>
          <p:cNvSpPr/>
          <p:nvPr/>
        </p:nvSpPr>
        <p:spPr>
          <a:xfrm>
            <a:off x="7063740" y="4389119"/>
            <a:ext cx="365761" cy="400051"/>
          </a:xfrm>
          <a:custGeom>
            <a:avLst/>
            <a:gdLst/>
            <a:ahLst/>
            <a:cxnLst/>
            <a:rect l="0" t="0" r="0" b="0"/>
            <a:pathLst>
              <a:path w="365761" h="400051">
                <a:moveTo>
                  <a:pt x="365760" y="0"/>
                </a:moveTo>
                <a:lnTo>
                  <a:pt x="353624" y="6068"/>
                </a:lnTo>
                <a:lnTo>
                  <a:pt x="348779" y="10396"/>
                </a:lnTo>
                <a:lnTo>
                  <a:pt x="340009" y="21977"/>
                </a:lnTo>
                <a:lnTo>
                  <a:pt x="331879" y="32204"/>
                </a:lnTo>
                <a:lnTo>
                  <a:pt x="324031" y="42253"/>
                </a:lnTo>
                <a:lnTo>
                  <a:pt x="320161" y="48489"/>
                </a:lnTo>
                <a:lnTo>
                  <a:pt x="316310" y="55186"/>
                </a:lnTo>
                <a:lnTo>
                  <a:pt x="311203" y="62191"/>
                </a:lnTo>
                <a:lnTo>
                  <a:pt x="305259" y="69401"/>
                </a:lnTo>
                <a:lnTo>
                  <a:pt x="298756" y="76747"/>
                </a:lnTo>
                <a:lnTo>
                  <a:pt x="291880" y="85455"/>
                </a:lnTo>
                <a:lnTo>
                  <a:pt x="284757" y="95070"/>
                </a:lnTo>
                <a:lnTo>
                  <a:pt x="277468" y="105290"/>
                </a:lnTo>
                <a:lnTo>
                  <a:pt x="271338" y="114644"/>
                </a:lnTo>
                <a:lnTo>
                  <a:pt x="265982" y="123419"/>
                </a:lnTo>
                <a:lnTo>
                  <a:pt x="261141" y="131810"/>
                </a:lnTo>
                <a:lnTo>
                  <a:pt x="251564" y="145024"/>
                </a:lnTo>
                <a:lnTo>
                  <a:pt x="238829" y="161452"/>
                </a:lnTo>
                <a:lnTo>
                  <a:pt x="178832" y="236503"/>
                </a:lnTo>
                <a:lnTo>
                  <a:pt x="166212" y="251649"/>
                </a:lnTo>
                <a:lnTo>
                  <a:pt x="155258" y="264286"/>
                </a:lnTo>
                <a:lnTo>
                  <a:pt x="145416" y="275251"/>
                </a:lnTo>
                <a:lnTo>
                  <a:pt x="127705" y="294207"/>
                </a:lnTo>
                <a:lnTo>
                  <a:pt x="107557" y="314909"/>
                </a:lnTo>
                <a:lnTo>
                  <a:pt x="77437" y="345276"/>
                </a:lnTo>
                <a:lnTo>
                  <a:pt x="63054" y="358454"/>
                </a:lnTo>
                <a:lnTo>
                  <a:pt x="49656" y="369780"/>
                </a:lnTo>
                <a:lnTo>
                  <a:pt x="36914" y="379870"/>
                </a:lnTo>
                <a:lnTo>
                  <a:pt x="27149" y="386597"/>
                </a:lnTo>
                <a:lnTo>
                  <a:pt x="19369" y="391081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06"/>
          <p:cNvSpPr/>
          <p:nvPr/>
        </p:nvSpPr>
        <p:spPr>
          <a:xfrm>
            <a:off x="7463790" y="4206299"/>
            <a:ext cx="308611" cy="217111"/>
          </a:xfrm>
          <a:custGeom>
            <a:avLst/>
            <a:gdLst/>
            <a:ahLst/>
            <a:cxnLst/>
            <a:rect l="0" t="0" r="0" b="0"/>
            <a:pathLst>
              <a:path w="308611" h="217111">
                <a:moveTo>
                  <a:pt x="0" y="57090"/>
                </a:moveTo>
                <a:lnTo>
                  <a:pt x="6068" y="44955"/>
                </a:lnTo>
                <a:lnTo>
                  <a:pt x="9125" y="40110"/>
                </a:lnTo>
                <a:lnTo>
                  <a:pt x="12433" y="35610"/>
                </a:lnTo>
                <a:lnTo>
                  <a:pt x="15908" y="31340"/>
                </a:lnTo>
                <a:lnTo>
                  <a:pt x="20765" y="27224"/>
                </a:lnTo>
                <a:lnTo>
                  <a:pt x="26544" y="23209"/>
                </a:lnTo>
                <a:lnTo>
                  <a:pt x="32936" y="19263"/>
                </a:lnTo>
                <a:lnTo>
                  <a:pt x="38467" y="15362"/>
                </a:lnTo>
                <a:lnTo>
                  <a:pt x="43424" y="11492"/>
                </a:lnTo>
                <a:lnTo>
                  <a:pt x="47999" y="7641"/>
                </a:lnTo>
                <a:lnTo>
                  <a:pt x="53589" y="5074"/>
                </a:lnTo>
                <a:lnTo>
                  <a:pt x="59856" y="3363"/>
                </a:lnTo>
                <a:lnTo>
                  <a:pt x="66574" y="2222"/>
                </a:lnTo>
                <a:lnTo>
                  <a:pt x="73593" y="1461"/>
                </a:lnTo>
                <a:lnTo>
                  <a:pt x="80812" y="955"/>
                </a:lnTo>
                <a:lnTo>
                  <a:pt x="94336" y="391"/>
                </a:lnTo>
                <a:lnTo>
                  <a:pt x="104580" y="141"/>
                </a:lnTo>
                <a:lnTo>
                  <a:pt x="123556" y="0"/>
                </a:lnTo>
                <a:lnTo>
                  <a:pt x="131900" y="1250"/>
                </a:lnTo>
                <a:lnTo>
                  <a:pt x="141273" y="3354"/>
                </a:lnTo>
                <a:lnTo>
                  <a:pt x="151332" y="6026"/>
                </a:lnTo>
                <a:lnTo>
                  <a:pt x="172668" y="12382"/>
                </a:lnTo>
                <a:lnTo>
                  <a:pt x="183692" y="15855"/>
                </a:lnTo>
                <a:lnTo>
                  <a:pt x="192311" y="18170"/>
                </a:lnTo>
                <a:lnTo>
                  <a:pt x="199328" y="19713"/>
                </a:lnTo>
                <a:lnTo>
                  <a:pt x="205275" y="20742"/>
                </a:lnTo>
                <a:lnTo>
                  <a:pt x="210510" y="22699"/>
                </a:lnTo>
                <a:lnTo>
                  <a:pt x="219713" y="28258"/>
                </a:lnTo>
                <a:lnTo>
                  <a:pt x="228036" y="34963"/>
                </a:lnTo>
                <a:lnTo>
                  <a:pt x="232034" y="38529"/>
                </a:lnTo>
                <a:lnTo>
                  <a:pt x="235969" y="44716"/>
                </a:lnTo>
                <a:lnTo>
                  <a:pt x="239863" y="52651"/>
                </a:lnTo>
                <a:lnTo>
                  <a:pt x="243728" y="61750"/>
                </a:lnTo>
                <a:lnTo>
                  <a:pt x="245036" y="70357"/>
                </a:lnTo>
                <a:lnTo>
                  <a:pt x="244637" y="78635"/>
                </a:lnTo>
                <a:lnTo>
                  <a:pt x="243101" y="86693"/>
                </a:lnTo>
                <a:lnTo>
                  <a:pt x="238267" y="95875"/>
                </a:lnTo>
                <a:lnTo>
                  <a:pt x="231234" y="105807"/>
                </a:lnTo>
                <a:lnTo>
                  <a:pt x="222736" y="116239"/>
                </a:lnTo>
                <a:lnTo>
                  <a:pt x="215800" y="125733"/>
                </a:lnTo>
                <a:lnTo>
                  <a:pt x="209907" y="134602"/>
                </a:lnTo>
                <a:lnTo>
                  <a:pt x="204708" y="143055"/>
                </a:lnTo>
                <a:lnTo>
                  <a:pt x="199972" y="149960"/>
                </a:lnTo>
                <a:lnTo>
                  <a:pt x="195544" y="155833"/>
                </a:lnTo>
                <a:lnTo>
                  <a:pt x="191323" y="161019"/>
                </a:lnTo>
                <a:lnTo>
                  <a:pt x="185968" y="164476"/>
                </a:lnTo>
                <a:lnTo>
                  <a:pt x="179858" y="166781"/>
                </a:lnTo>
                <a:lnTo>
                  <a:pt x="173246" y="168318"/>
                </a:lnTo>
                <a:lnTo>
                  <a:pt x="167567" y="170612"/>
                </a:lnTo>
                <a:lnTo>
                  <a:pt x="162511" y="173411"/>
                </a:lnTo>
                <a:lnTo>
                  <a:pt x="157871" y="176548"/>
                </a:lnTo>
                <a:lnTo>
                  <a:pt x="152237" y="179908"/>
                </a:lnTo>
                <a:lnTo>
                  <a:pt x="145941" y="183419"/>
                </a:lnTo>
                <a:lnTo>
                  <a:pt x="139204" y="187030"/>
                </a:lnTo>
                <a:lnTo>
                  <a:pt x="133443" y="189436"/>
                </a:lnTo>
                <a:lnTo>
                  <a:pt x="128331" y="191041"/>
                </a:lnTo>
                <a:lnTo>
                  <a:pt x="123654" y="192111"/>
                </a:lnTo>
                <a:lnTo>
                  <a:pt x="120536" y="191554"/>
                </a:lnTo>
                <a:lnTo>
                  <a:pt x="118458" y="189913"/>
                </a:lnTo>
                <a:lnTo>
                  <a:pt x="117071" y="187549"/>
                </a:lnTo>
                <a:lnTo>
                  <a:pt x="113607" y="185973"/>
                </a:lnTo>
                <a:lnTo>
                  <a:pt x="108758" y="184922"/>
                </a:lnTo>
                <a:lnTo>
                  <a:pt x="102985" y="184222"/>
                </a:lnTo>
                <a:lnTo>
                  <a:pt x="99136" y="182485"/>
                </a:lnTo>
                <a:lnTo>
                  <a:pt x="96571" y="180056"/>
                </a:lnTo>
                <a:lnTo>
                  <a:pt x="94861" y="177168"/>
                </a:lnTo>
                <a:lnTo>
                  <a:pt x="92451" y="175242"/>
                </a:lnTo>
                <a:lnTo>
                  <a:pt x="89573" y="173958"/>
                </a:lnTo>
                <a:lnTo>
                  <a:pt x="86386" y="173103"/>
                </a:lnTo>
                <a:lnTo>
                  <a:pt x="84260" y="171262"/>
                </a:lnTo>
                <a:lnTo>
                  <a:pt x="82843" y="168764"/>
                </a:lnTo>
                <a:lnTo>
                  <a:pt x="81269" y="162603"/>
                </a:lnTo>
                <a:lnTo>
                  <a:pt x="80849" y="159182"/>
                </a:lnTo>
                <a:lnTo>
                  <a:pt x="80175" y="150635"/>
                </a:lnTo>
                <a:lnTo>
                  <a:pt x="80083" y="146079"/>
                </a:lnTo>
                <a:lnTo>
                  <a:pt x="80059" y="143086"/>
                </a:lnTo>
                <a:lnTo>
                  <a:pt x="81313" y="141091"/>
                </a:lnTo>
                <a:lnTo>
                  <a:pt x="83418" y="139761"/>
                </a:lnTo>
                <a:lnTo>
                  <a:pt x="86092" y="138874"/>
                </a:lnTo>
                <a:lnTo>
                  <a:pt x="87874" y="137013"/>
                </a:lnTo>
                <a:lnTo>
                  <a:pt x="89062" y="134502"/>
                </a:lnTo>
                <a:lnTo>
                  <a:pt x="90970" y="127415"/>
                </a:lnTo>
                <a:lnTo>
                  <a:pt x="98004" y="126446"/>
                </a:lnTo>
                <a:lnTo>
                  <a:pt x="103436" y="126187"/>
                </a:lnTo>
                <a:lnTo>
                  <a:pt x="109598" y="124745"/>
                </a:lnTo>
                <a:lnTo>
                  <a:pt x="116244" y="122514"/>
                </a:lnTo>
                <a:lnTo>
                  <a:pt x="123216" y="119756"/>
                </a:lnTo>
                <a:lnTo>
                  <a:pt x="130404" y="119187"/>
                </a:lnTo>
                <a:lnTo>
                  <a:pt x="137735" y="120079"/>
                </a:lnTo>
                <a:lnTo>
                  <a:pt x="145164" y="121943"/>
                </a:lnTo>
                <a:lnTo>
                  <a:pt x="155196" y="123185"/>
                </a:lnTo>
                <a:lnTo>
                  <a:pt x="166964" y="124014"/>
                </a:lnTo>
                <a:lnTo>
                  <a:pt x="179889" y="124566"/>
                </a:lnTo>
                <a:lnTo>
                  <a:pt x="192316" y="126204"/>
                </a:lnTo>
                <a:lnTo>
                  <a:pt x="204410" y="128566"/>
                </a:lnTo>
                <a:lnTo>
                  <a:pt x="216283" y="131411"/>
                </a:lnTo>
                <a:lnTo>
                  <a:pt x="230548" y="137118"/>
                </a:lnTo>
                <a:lnTo>
                  <a:pt x="246409" y="144732"/>
                </a:lnTo>
                <a:lnTo>
                  <a:pt x="263332" y="153618"/>
                </a:lnTo>
                <a:lnTo>
                  <a:pt x="275885" y="160812"/>
                </a:lnTo>
                <a:lnTo>
                  <a:pt x="285523" y="166879"/>
                </a:lnTo>
                <a:lnTo>
                  <a:pt x="293218" y="172192"/>
                </a:lnTo>
                <a:lnTo>
                  <a:pt x="298349" y="177005"/>
                </a:lnTo>
                <a:lnTo>
                  <a:pt x="301769" y="181484"/>
                </a:lnTo>
                <a:lnTo>
                  <a:pt x="308610" y="2171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07"/>
          <p:cNvSpPr/>
          <p:nvPr/>
        </p:nvSpPr>
        <p:spPr>
          <a:xfrm>
            <a:off x="7166609" y="5017769"/>
            <a:ext cx="245825" cy="279362"/>
          </a:xfrm>
          <a:custGeom>
            <a:avLst/>
            <a:gdLst/>
            <a:ahLst/>
            <a:cxnLst/>
            <a:rect l="0" t="0" r="0" b="0"/>
            <a:pathLst>
              <a:path w="245825" h="279362">
                <a:moveTo>
                  <a:pt x="0" y="0"/>
                </a:moveTo>
                <a:lnTo>
                  <a:pt x="6068" y="12136"/>
                </a:lnTo>
                <a:lnTo>
                  <a:pt x="9125" y="16981"/>
                </a:lnTo>
                <a:lnTo>
                  <a:pt x="12434" y="21481"/>
                </a:lnTo>
                <a:lnTo>
                  <a:pt x="19497" y="29867"/>
                </a:lnTo>
                <a:lnTo>
                  <a:pt x="26868" y="37828"/>
                </a:lnTo>
                <a:lnTo>
                  <a:pt x="38159" y="49450"/>
                </a:lnTo>
                <a:lnTo>
                  <a:pt x="43219" y="55827"/>
                </a:lnTo>
                <a:lnTo>
                  <a:pt x="49133" y="63888"/>
                </a:lnTo>
                <a:lnTo>
                  <a:pt x="55616" y="73072"/>
                </a:lnTo>
                <a:lnTo>
                  <a:pt x="62477" y="81735"/>
                </a:lnTo>
                <a:lnTo>
                  <a:pt x="69592" y="90050"/>
                </a:lnTo>
                <a:lnTo>
                  <a:pt x="76875" y="98133"/>
                </a:lnTo>
                <a:lnTo>
                  <a:pt x="105287" y="127435"/>
                </a:lnTo>
                <a:lnTo>
                  <a:pt x="155277" y="177996"/>
                </a:lnTo>
                <a:lnTo>
                  <a:pt x="161939" y="185974"/>
                </a:lnTo>
                <a:lnTo>
                  <a:pt x="167649" y="193833"/>
                </a:lnTo>
                <a:lnTo>
                  <a:pt x="172725" y="201612"/>
                </a:lnTo>
                <a:lnTo>
                  <a:pt x="178651" y="209338"/>
                </a:lnTo>
                <a:lnTo>
                  <a:pt x="185141" y="217029"/>
                </a:lnTo>
                <a:lnTo>
                  <a:pt x="197855" y="231078"/>
                </a:lnTo>
                <a:lnTo>
                  <a:pt x="207739" y="241555"/>
                </a:lnTo>
                <a:lnTo>
                  <a:pt x="213423" y="246127"/>
                </a:lnTo>
                <a:lnTo>
                  <a:pt x="219752" y="250445"/>
                </a:lnTo>
                <a:lnTo>
                  <a:pt x="226512" y="254593"/>
                </a:lnTo>
                <a:lnTo>
                  <a:pt x="231018" y="258629"/>
                </a:lnTo>
                <a:lnTo>
                  <a:pt x="234022" y="262589"/>
                </a:lnTo>
                <a:lnTo>
                  <a:pt x="238630" y="270377"/>
                </a:lnTo>
                <a:lnTo>
                  <a:pt x="244912" y="278071"/>
                </a:lnTo>
                <a:lnTo>
                  <a:pt x="245824" y="279361"/>
                </a:lnTo>
                <a:lnTo>
                  <a:pt x="245164" y="278951"/>
                </a:lnTo>
                <a:lnTo>
                  <a:pt x="243452" y="277407"/>
                </a:lnTo>
                <a:lnTo>
                  <a:pt x="241042" y="276378"/>
                </a:lnTo>
                <a:lnTo>
                  <a:pt x="238165" y="275692"/>
                </a:lnTo>
                <a:lnTo>
                  <a:pt x="228600" y="2628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08"/>
          <p:cNvSpPr/>
          <p:nvPr/>
        </p:nvSpPr>
        <p:spPr>
          <a:xfrm>
            <a:off x="7098030" y="4983479"/>
            <a:ext cx="274321" cy="359366"/>
          </a:xfrm>
          <a:custGeom>
            <a:avLst/>
            <a:gdLst/>
            <a:ahLst/>
            <a:cxnLst/>
            <a:rect l="0" t="0" r="0" b="0"/>
            <a:pathLst>
              <a:path w="274321" h="359366">
                <a:moveTo>
                  <a:pt x="274320" y="0"/>
                </a:moveTo>
                <a:lnTo>
                  <a:pt x="258410" y="31818"/>
                </a:lnTo>
                <a:lnTo>
                  <a:pt x="247204" y="49152"/>
                </a:lnTo>
                <a:lnTo>
                  <a:pt x="211045" y="102279"/>
                </a:lnTo>
                <a:lnTo>
                  <a:pt x="168727" y="161451"/>
                </a:lnTo>
                <a:lnTo>
                  <a:pt x="146775" y="191454"/>
                </a:lnTo>
                <a:lnTo>
                  <a:pt x="129600" y="213996"/>
                </a:lnTo>
                <a:lnTo>
                  <a:pt x="115610" y="231564"/>
                </a:lnTo>
                <a:lnTo>
                  <a:pt x="103743" y="245816"/>
                </a:lnTo>
                <a:lnTo>
                  <a:pt x="93292" y="257858"/>
                </a:lnTo>
                <a:lnTo>
                  <a:pt x="83785" y="268426"/>
                </a:lnTo>
                <a:lnTo>
                  <a:pt x="74906" y="278011"/>
                </a:lnTo>
                <a:lnTo>
                  <a:pt x="67717" y="286941"/>
                </a:lnTo>
                <a:lnTo>
                  <a:pt x="61655" y="295434"/>
                </a:lnTo>
                <a:lnTo>
                  <a:pt x="56343" y="303636"/>
                </a:lnTo>
                <a:lnTo>
                  <a:pt x="51532" y="310374"/>
                </a:lnTo>
                <a:lnTo>
                  <a:pt x="47055" y="316136"/>
                </a:lnTo>
                <a:lnTo>
                  <a:pt x="38693" y="325925"/>
                </a:lnTo>
                <a:lnTo>
                  <a:pt x="30744" y="334509"/>
                </a:lnTo>
                <a:lnTo>
                  <a:pt x="19128" y="346482"/>
                </a:lnTo>
                <a:lnTo>
                  <a:pt x="7643" y="358072"/>
                </a:lnTo>
                <a:lnTo>
                  <a:pt x="5095" y="359365"/>
                </a:lnTo>
                <a:lnTo>
                  <a:pt x="3397" y="358957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09"/>
          <p:cNvSpPr/>
          <p:nvPr/>
        </p:nvSpPr>
        <p:spPr>
          <a:xfrm>
            <a:off x="6960869" y="3888024"/>
            <a:ext cx="468632" cy="971993"/>
          </a:xfrm>
          <a:custGeom>
            <a:avLst/>
            <a:gdLst/>
            <a:ahLst/>
            <a:cxnLst/>
            <a:rect l="0" t="0" r="0" b="0"/>
            <a:pathLst>
              <a:path w="468632" h="971993">
                <a:moveTo>
                  <a:pt x="0" y="718265"/>
                </a:moveTo>
                <a:lnTo>
                  <a:pt x="0" y="759924"/>
                </a:lnTo>
                <a:lnTo>
                  <a:pt x="3388" y="775304"/>
                </a:lnTo>
                <a:lnTo>
                  <a:pt x="12434" y="798242"/>
                </a:lnTo>
                <a:lnTo>
                  <a:pt x="22037" y="826201"/>
                </a:lnTo>
                <a:lnTo>
                  <a:pt x="39004" y="889427"/>
                </a:lnTo>
                <a:lnTo>
                  <a:pt x="46323" y="913653"/>
                </a:lnTo>
                <a:lnTo>
                  <a:pt x="57842" y="943958"/>
                </a:lnTo>
                <a:lnTo>
                  <a:pt x="71466" y="968159"/>
                </a:lnTo>
                <a:lnTo>
                  <a:pt x="74314" y="971221"/>
                </a:lnTo>
                <a:lnTo>
                  <a:pt x="76213" y="971992"/>
                </a:lnTo>
                <a:lnTo>
                  <a:pt x="77479" y="971237"/>
                </a:lnTo>
                <a:lnTo>
                  <a:pt x="78323" y="969463"/>
                </a:lnTo>
                <a:lnTo>
                  <a:pt x="79260" y="964106"/>
                </a:lnTo>
                <a:lnTo>
                  <a:pt x="76291" y="954104"/>
                </a:lnTo>
                <a:lnTo>
                  <a:pt x="73720" y="947881"/>
                </a:lnTo>
                <a:lnTo>
                  <a:pt x="70865" y="920647"/>
                </a:lnTo>
                <a:lnTo>
                  <a:pt x="69595" y="885683"/>
                </a:lnTo>
                <a:lnTo>
                  <a:pt x="69032" y="853210"/>
                </a:lnTo>
                <a:lnTo>
                  <a:pt x="65395" y="825231"/>
                </a:lnTo>
                <a:lnTo>
                  <a:pt x="60814" y="797555"/>
                </a:lnTo>
                <a:lnTo>
                  <a:pt x="59593" y="781285"/>
                </a:lnTo>
                <a:lnTo>
                  <a:pt x="58779" y="764088"/>
                </a:lnTo>
                <a:lnTo>
                  <a:pt x="57875" y="731435"/>
                </a:lnTo>
                <a:lnTo>
                  <a:pt x="57633" y="715615"/>
                </a:lnTo>
                <a:lnTo>
                  <a:pt x="58742" y="698718"/>
                </a:lnTo>
                <a:lnTo>
                  <a:pt x="60752" y="681104"/>
                </a:lnTo>
                <a:lnTo>
                  <a:pt x="63361" y="663011"/>
                </a:lnTo>
                <a:lnTo>
                  <a:pt x="65101" y="645869"/>
                </a:lnTo>
                <a:lnTo>
                  <a:pt x="66260" y="629361"/>
                </a:lnTo>
                <a:lnTo>
                  <a:pt x="67034" y="613276"/>
                </a:lnTo>
                <a:lnTo>
                  <a:pt x="67893" y="564923"/>
                </a:lnTo>
                <a:lnTo>
                  <a:pt x="68577" y="296552"/>
                </a:lnTo>
                <a:lnTo>
                  <a:pt x="67308" y="274563"/>
                </a:lnTo>
                <a:lnTo>
                  <a:pt x="65192" y="253554"/>
                </a:lnTo>
                <a:lnTo>
                  <a:pt x="62512" y="233198"/>
                </a:lnTo>
                <a:lnTo>
                  <a:pt x="59534" y="203807"/>
                </a:lnTo>
                <a:lnTo>
                  <a:pt x="57856" y="176367"/>
                </a:lnTo>
                <a:lnTo>
                  <a:pt x="57621" y="170310"/>
                </a:lnTo>
                <a:lnTo>
                  <a:pt x="63358" y="143581"/>
                </a:lnTo>
                <a:lnTo>
                  <a:pt x="69646" y="129264"/>
                </a:lnTo>
                <a:lnTo>
                  <a:pt x="80326" y="114063"/>
                </a:lnTo>
                <a:lnTo>
                  <a:pt x="84031" y="109724"/>
                </a:lnTo>
                <a:lnTo>
                  <a:pt x="98307" y="101516"/>
                </a:lnTo>
                <a:lnTo>
                  <a:pt x="107449" y="97549"/>
                </a:lnTo>
                <a:lnTo>
                  <a:pt x="124379" y="89755"/>
                </a:lnTo>
                <a:lnTo>
                  <a:pt x="155943" y="74403"/>
                </a:lnTo>
                <a:lnTo>
                  <a:pt x="164923" y="70583"/>
                </a:lnTo>
                <a:lnTo>
                  <a:pt x="174719" y="66767"/>
                </a:lnTo>
                <a:lnTo>
                  <a:pt x="185059" y="62954"/>
                </a:lnTo>
                <a:lnTo>
                  <a:pt x="194493" y="60411"/>
                </a:lnTo>
                <a:lnTo>
                  <a:pt x="203323" y="58716"/>
                </a:lnTo>
                <a:lnTo>
                  <a:pt x="211749" y="57586"/>
                </a:lnTo>
                <a:lnTo>
                  <a:pt x="222446" y="55562"/>
                </a:lnTo>
                <a:lnTo>
                  <a:pt x="247878" y="49927"/>
                </a:lnTo>
                <a:lnTo>
                  <a:pt x="263042" y="45377"/>
                </a:lnTo>
                <a:lnTo>
                  <a:pt x="279502" y="39803"/>
                </a:lnTo>
                <a:lnTo>
                  <a:pt x="326233" y="23210"/>
                </a:lnTo>
                <a:lnTo>
                  <a:pt x="339408" y="18675"/>
                </a:lnTo>
                <a:lnTo>
                  <a:pt x="352003" y="15652"/>
                </a:lnTo>
                <a:lnTo>
                  <a:pt x="364208" y="13636"/>
                </a:lnTo>
                <a:lnTo>
                  <a:pt x="376156" y="12293"/>
                </a:lnTo>
                <a:lnTo>
                  <a:pt x="389201" y="10127"/>
                </a:lnTo>
                <a:lnTo>
                  <a:pt x="402977" y="7413"/>
                </a:lnTo>
                <a:lnTo>
                  <a:pt x="417241" y="4334"/>
                </a:lnTo>
                <a:lnTo>
                  <a:pt x="428021" y="2281"/>
                </a:lnTo>
                <a:lnTo>
                  <a:pt x="436478" y="913"/>
                </a:lnTo>
                <a:lnTo>
                  <a:pt x="443386" y="0"/>
                </a:lnTo>
                <a:lnTo>
                  <a:pt x="449260" y="662"/>
                </a:lnTo>
                <a:lnTo>
                  <a:pt x="454447" y="2373"/>
                </a:lnTo>
                <a:lnTo>
                  <a:pt x="459174" y="4784"/>
                </a:lnTo>
                <a:lnTo>
                  <a:pt x="462327" y="7661"/>
                </a:lnTo>
                <a:lnTo>
                  <a:pt x="464428" y="10849"/>
                </a:lnTo>
                <a:lnTo>
                  <a:pt x="468631" y="210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10"/>
          <p:cNvSpPr/>
          <p:nvPr/>
        </p:nvSpPr>
        <p:spPr>
          <a:xfrm>
            <a:off x="5292090" y="3934149"/>
            <a:ext cx="1200150" cy="1012766"/>
          </a:xfrm>
          <a:custGeom>
            <a:avLst/>
            <a:gdLst/>
            <a:ahLst/>
            <a:cxnLst/>
            <a:rect l="0" t="0" r="0" b="0"/>
            <a:pathLst>
              <a:path w="1200150" h="1012766">
                <a:moveTo>
                  <a:pt x="0" y="740720"/>
                </a:moveTo>
                <a:lnTo>
                  <a:pt x="12135" y="752856"/>
                </a:lnTo>
                <a:lnTo>
                  <a:pt x="16980" y="756431"/>
                </a:lnTo>
                <a:lnTo>
                  <a:pt x="25750" y="760403"/>
                </a:lnTo>
                <a:lnTo>
                  <a:pt x="29866" y="765272"/>
                </a:lnTo>
                <a:lnTo>
                  <a:pt x="45598" y="793689"/>
                </a:lnTo>
                <a:lnTo>
                  <a:pt x="73071" y="824420"/>
                </a:lnTo>
                <a:lnTo>
                  <a:pt x="98132" y="850046"/>
                </a:lnTo>
                <a:lnTo>
                  <a:pt x="124048" y="879480"/>
                </a:lnTo>
                <a:lnTo>
                  <a:pt x="139848" y="897996"/>
                </a:lnTo>
                <a:lnTo>
                  <a:pt x="164178" y="921958"/>
                </a:lnTo>
                <a:lnTo>
                  <a:pt x="182188" y="938110"/>
                </a:lnTo>
                <a:lnTo>
                  <a:pt x="200737" y="960214"/>
                </a:lnTo>
                <a:lnTo>
                  <a:pt x="234945" y="987905"/>
                </a:lnTo>
                <a:lnTo>
                  <a:pt x="255102" y="1007359"/>
                </a:lnTo>
                <a:lnTo>
                  <a:pt x="258968" y="1009920"/>
                </a:lnTo>
                <a:lnTo>
                  <a:pt x="266650" y="1012765"/>
                </a:lnTo>
                <a:lnTo>
                  <a:pt x="269206" y="1012253"/>
                </a:lnTo>
                <a:lnTo>
                  <a:pt x="270911" y="1010642"/>
                </a:lnTo>
                <a:lnTo>
                  <a:pt x="272047" y="1008298"/>
                </a:lnTo>
                <a:lnTo>
                  <a:pt x="273310" y="1002307"/>
                </a:lnTo>
                <a:lnTo>
                  <a:pt x="273646" y="998932"/>
                </a:lnTo>
                <a:lnTo>
                  <a:pt x="270634" y="988407"/>
                </a:lnTo>
                <a:lnTo>
                  <a:pt x="268052" y="982045"/>
                </a:lnTo>
                <a:lnTo>
                  <a:pt x="262522" y="958754"/>
                </a:lnTo>
                <a:lnTo>
                  <a:pt x="246216" y="882074"/>
                </a:lnTo>
                <a:lnTo>
                  <a:pt x="240344" y="848926"/>
                </a:lnTo>
                <a:lnTo>
                  <a:pt x="236429" y="821747"/>
                </a:lnTo>
                <a:lnTo>
                  <a:pt x="233819" y="798548"/>
                </a:lnTo>
                <a:lnTo>
                  <a:pt x="230809" y="778002"/>
                </a:lnTo>
                <a:lnTo>
                  <a:pt x="227533" y="759225"/>
                </a:lnTo>
                <a:lnTo>
                  <a:pt x="224079" y="741627"/>
                </a:lnTo>
                <a:lnTo>
                  <a:pt x="216853" y="708527"/>
                </a:lnTo>
                <a:lnTo>
                  <a:pt x="213149" y="692588"/>
                </a:lnTo>
                <a:lnTo>
                  <a:pt x="208139" y="662912"/>
                </a:lnTo>
                <a:lnTo>
                  <a:pt x="195800" y="579139"/>
                </a:lnTo>
                <a:lnTo>
                  <a:pt x="191493" y="536480"/>
                </a:lnTo>
                <a:lnTo>
                  <a:pt x="188622" y="495340"/>
                </a:lnTo>
                <a:lnTo>
                  <a:pt x="186708" y="455213"/>
                </a:lnTo>
                <a:lnTo>
                  <a:pt x="184581" y="373375"/>
                </a:lnTo>
                <a:lnTo>
                  <a:pt x="183216" y="261617"/>
                </a:lnTo>
                <a:lnTo>
                  <a:pt x="185643" y="247328"/>
                </a:lnTo>
                <a:lnTo>
                  <a:pt x="195115" y="224678"/>
                </a:lnTo>
                <a:lnTo>
                  <a:pt x="214727" y="197647"/>
                </a:lnTo>
                <a:lnTo>
                  <a:pt x="230557" y="179619"/>
                </a:lnTo>
                <a:lnTo>
                  <a:pt x="236255" y="176152"/>
                </a:lnTo>
                <a:lnTo>
                  <a:pt x="261489" y="168735"/>
                </a:lnTo>
                <a:lnTo>
                  <a:pt x="338952" y="143741"/>
                </a:lnTo>
                <a:lnTo>
                  <a:pt x="376020" y="131473"/>
                </a:lnTo>
                <a:lnTo>
                  <a:pt x="402917" y="123657"/>
                </a:lnTo>
                <a:lnTo>
                  <a:pt x="417201" y="119795"/>
                </a:lnTo>
                <a:lnTo>
                  <a:pt x="613270" y="77953"/>
                </a:lnTo>
                <a:lnTo>
                  <a:pt x="751777" y="52034"/>
                </a:lnTo>
                <a:lnTo>
                  <a:pt x="979502" y="14698"/>
                </a:lnTo>
                <a:lnTo>
                  <a:pt x="1018762" y="9055"/>
                </a:lnTo>
                <a:lnTo>
                  <a:pt x="1048744" y="5294"/>
                </a:lnTo>
                <a:lnTo>
                  <a:pt x="1072543" y="2786"/>
                </a:lnTo>
                <a:lnTo>
                  <a:pt x="1109146" y="0"/>
                </a:lnTo>
                <a:lnTo>
                  <a:pt x="1136843" y="31"/>
                </a:lnTo>
                <a:lnTo>
                  <a:pt x="1157620" y="4279"/>
                </a:lnTo>
                <a:lnTo>
                  <a:pt x="1175321" y="10400"/>
                </a:lnTo>
                <a:lnTo>
                  <a:pt x="1200149" y="206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11"/>
          <p:cNvSpPr/>
          <p:nvPr/>
        </p:nvSpPr>
        <p:spPr>
          <a:xfrm>
            <a:off x="6572250" y="5177789"/>
            <a:ext cx="251460" cy="22862"/>
          </a:xfrm>
          <a:custGeom>
            <a:avLst/>
            <a:gdLst/>
            <a:ahLst/>
            <a:cxnLst/>
            <a:rect l="0" t="0" r="0" b="0"/>
            <a:pathLst>
              <a:path w="251460" h="22862">
                <a:moveTo>
                  <a:pt x="0" y="0"/>
                </a:moveTo>
                <a:lnTo>
                  <a:pt x="6067" y="6069"/>
                </a:lnTo>
                <a:lnTo>
                  <a:pt x="11665" y="9126"/>
                </a:lnTo>
                <a:lnTo>
                  <a:pt x="19206" y="12434"/>
                </a:lnTo>
                <a:lnTo>
                  <a:pt x="28044" y="15909"/>
                </a:lnTo>
                <a:lnTo>
                  <a:pt x="35206" y="18226"/>
                </a:lnTo>
                <a:lnTo>
                  <a:pt x="41250" y="19771"/>
                </a:lnTo>
                <a:lnTo>
                  <a:pt x="46550" y="20801"/>
                </a:lnTo>
                <a:lnTo>
                  <a:pt x="53893" y="20217"/>
                </a:lnTo>
                <a:lnTo>
                  <a:pt x="62599" y="18558"/>
                </a:lnTo>
                <a:lnTo>
                  <a:pt x="72212" y="16182"/>
                </a:lnTo>
                <a:lnTo>
                  <a:pt x="83701" y="14598"/>
                </a:lnTo>
                <a:lnTo>
                  <a:pt x="96441" y="13542"/>
                </a:lnTo>
                <a:lnTo>
                  <a:pt x="110014" y="12839"/>
                </a:lnTo>
                <a:lnTo>
                  <a:pt x="155575" y="12056"/>
                </a:lnTo>
                <a:lnTo>
                  <a:pt x="183726" y="11848"/>
                </a:lnTo>
                <a:lnTo>
                  <a:pt x="202494" y="12979"/>
                </a:lnTo>
                <a:lnTo>
                  <a:pt x="215006" y="15002"/>
                </a:lnTo>
                <a:lnTo>
                  <a:pt x="223347" y="17622"/>
                </a:lnTo>
                <a:lnTo>
                  <a:pt x="230178" y="19368"/>
                </a:lnTo>
                <a:lnTo>
                  <a:pt x="236002" y="20532"/>
                </a:lnTo>
                <a:lnTo>
                  <a:pt x="251459" y="228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12"/>
          <p:cNvSpPr/>
          <p:nvPr/>
        </p:nvSpPr>
        <p:spPr>
          <a:xfrm>
            <a:off x="6549390" y="5271000"/>
            <a:ext cx="262891" cy="43951"/>
          </a:xfrm>
          <a:custGeom>
            <a:avLst/>
            <a:gdLst/>
            <a:ahLst/>
            <a:cxnLst/>
            <a:rect l="0" t="0" r="0" b="0"/>
            <a:pathLst>
              <a:path w="262891" h="43951">
                <a:moveTo>
                  <a:pt x="0" y="43950"/>
                </a:moveTo>
                <a:lnTo>
                  <a:pt x="18202" y="37882"/>
                </a:lnTo>
                <a:lnTo>
                  <a:pt x="27376" y="36095"/>
                </a:lnTo>
                <a:lnTo>
                  <a:pt x="37300" y="34903"/>
                </a:lnTo>
                <a:lnTo>
                  <a:pt x="47726" y="34108"/>
                </a:lnTo>
                <a:lnTo>
                  <a:pt x="57218" y="33579"/>
                </a:lnTo>
                <a:lnTo>
                  <a:pt x="74536" y="32990"/>
                </a:lnTo>
                <a:lnTo>
                  <a:pt x="82711" y="31563"/>
                </a:lnTo>
                <a:lnTo>
                  <a:pt x="90700" y="29342"/>
                </a:lnTo>
                <a:lnTo>
                  <a:pt x="98567" y="26591"/>
                </a:lnTo>
                <a:lnTo>
                  <a:pt x="105081" y="23487"/>
                </a:lnTo>
                <a:lnTo>
                  <a:pt x="110694" y="20148"/>
                </a:lnTo>
                <a:lnTo>
                  <a:pt x="115706" y="16652"/>
                </a:lnTo>
                <a:lnTo>
                  <a:pt x="122857" y="14321"/>
                </a:lnTo>
                <a:lnTo>
                  <a:pt x="131435" y="12767"/>
                </a:lnTo>
                <a:lnTo>
                  <a:pt x="140963" y="11731"/>
                </a:lnTo>
                <a:lnTo>
                  <a:pt x="149855" y="9771"/>
                </a:lnTo>
                <a:lnTo>
                  <a:pt x="158323" y="7194"/>
                </a:lnTo>
                <a:lnTo>
                  <a:pt x="166509" y="4206"/>
                </a:lnTo>
                <a:lnTo>
                  <a:pt x="174506" y="2214"/>
                </a:lnTo>
                <a:lnTo>
                  <a:pt x="182377" y="885"/>
                </a:lnTo>
                <a:lnTo>
                  <a:pt x="190165" y="0"/>
                </a:lnTo>
                <a:lnTo>
                  <a:pt x="200436" y="680"/>
                </a:lnTo>
                <a:lnTo>
                  <a:pt x="262890" y="96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13"/>
          <p:cNvSpPr/>
          <p:nvPr/>
        </p:nvSpPr>
        <p:spPr>
          <a:xfrm>
            <a:off x="5509259" y="5031499"/>
            <a:ext cx="468632" cy="528159"/>
          </a:xfrm>
          <a:custGeom>
            <a:avLst/>
            <a:gdLst/>
            <a:ahLst/>
            <a:cxnLst/>
            <a:rect l="0" t="0" r="0" b="0"/>
            <a:pathLst>
              <a:path w="468632" h="528159">
                <a:moveTo>
                  <a:pt x="0" y="363460"/>
                </a:moveTo>
                <a:lnTo>
                  <a:pt x="0" y="375596"/>
                </a:lnTo>
                <a:lnTo>
                  <a:pt x="3387" y="388327"/>
                </a:lnTo>
                <a:lnTo>
                  <a:pt x="7855" y="401183"/>
                </a:lnTo>
                <a:lnTo>
                  <a:pt x="11641" y="416830"/>
                </a:lnTo>
                <a:lnTo>
                  <a:pt x="17028" y="429937"/>
                </a:lnTo>
                <a:lnTo>
                  <a:pt x="33268" y="469799"/>
                </a:lnTo>
                <a:lnTo>
                  <a:pt x="37419" y="481343"/>
                </a:lnTo>
                <a:lnTo>
                  <a:pt x="42031" y="497556"/>
                </a:lnTo>
                <a:lnTo>
                  <a:pt x="47467" y="508995"/>
                </a:lnTo>
                <a:lnTo>
                  <a:pt x="57668" y="522575"/>
                </a:lnTo>
                <a:lnTo>
                  <a:pt x="61306" y="526687"/>
                </a:lnTo>
                <a:lnTo>
                  <a:pt x="63731" y="528158"/>
                </a:lnTo>
                <a:lnTo>
                  <a:pt x="65347" y="527869"/>
                </a:lnTo>
                <a:lnTo>
                  <a:pt x="67942" y="524347"/>
                </a:lnTo>
                <a:lnTo>
                  <a:pt x="65615" y="517709"/>
                </a:lnTo>
                <a:lnTo>
                  <a:pt x="56256" y="493399"/>
                </a:lnTo>
                <a:lnTo>
                  <a:pt x="52744" y="481836"/>
                </a:lnTo>
                <a:lnTo>
                  <a:pt x="50403" y="471587"/>
                </a:lnTo>
                <a:lnTo>
                  <a:pt x="48842" y="462215"/>
                </a:lnTo>
                <a:lnTo>
                  <a:pt x="47802" y="453427"/>
                </a:lnTo>
                <a:lnTo>
                  <a:pt x="47108" y="445028"/>
                </a:lnTo>
                <a:lnTo>
                  <a:pt x="46645" y="436889"/>
                </a:lnTo>
                <a:lnTo>
                  <a:pt x="45067" y="426382"/>
                </a:lnTo>
                <a:lnTo>
                  <a:pt x="42745" y="414299"/>
                </a:lnTo>
                <a:lnTo>
                  <a:pt x="39927" y="401163"/>
                </a:lnTo>
                <a:lnTo>
                  <a:pt x="36778" y="389865"/>
                </a:lnTo>
                <a:lnTo>
                  <a:pt x="33409" y="379794"/>
                </a:lnTo>
                <a:lnTo>
                  <a:pt x="29893" y="370539"/>
                </a:lnTo>
                <a:lnTo>
                  <a:pt x="26279" y="354210"/>
                </a:lnTo>
                <a:lnTo>
                  <a:pt x="22599" y="333163"/>
                </a:lnTo>
                <a:lnTo>
                  <a:pt x="18876" y="308973"/>
                </a:lnTo>
                <a:lnTo>
                  <a:pt x="16394" y="290305"/>
                </a:lnTo>
                <a:lnTo>
                  <a:pt x="14740" y="275320"/>
                </a:lnTo>
                <a:lnTo>
                  <a:pt x="13637" y="262790"/>
                </a:lnTo>
                <a:lnTo>
                  <a:pt x="12901" y="250627"/>
                </a:lnTo>
                <a:lnTo>
                  <a:pt x="12084" y="226952"/>
                </a:lnTo>
                <a:lnTo>
                  <a:pt x="11560" y="198960"/>
                </a:lnTo>
                <a:lnTo>
                  <a:pt x="11435" y="151848"/>
                </a:lnTo>
                <a:lnTo>
                  <a:pt x="13974" y="148726"/>
                </a:lnTo>
                <a:lnTo>
                  <a:pt x="28412" y="136993"/>
                </a:lnTo>
                <a:lnTo>
                  <a:pt x="37181" y="124802"/>
                </a:lnTo>
                <a:lnTo>
                  <a:pt x="48699" y="114303"/>
                </a:lnTo>
                <a:lnTo>
                  <a:pt x="61014" y="106674"/>
                </a:lnTo>
                <a:lnTo>
                  <a:pt x="76358" y="101109"/>
                </a:lnTo>
                <a:lnTo>
                  <a:pt x="89394" y="95307"/>
                </a:lnTo>
                <a:lnTo>
                  <a:pt x="111013" y="84899"/>
                </a:lnTo>
                <a:lnTo>
                  <a:pt x="156256" y="62433"/>
                </a:lnTo>
                <a:lnTo>
                  <a:pt x="167671" y="57365"/>
                </a:lnTo>
                <a:lnTo>
                  <a:pt x="197288" y="44962"/>
                </a:lnTo>
                <a:lnTo>
                  <a:pt x="215345" y="39368"/>
                </a:lnTo>
                <a:lnTo>
                  <a:pt x="235004" y="34368"/>
                </a:lnTo>
                <a:lnTo>
                  <a:pt x="295691" y="21265"/>
                </a:lnTo>
                <a:lnTo>
                  <a:pt x="333349" y="13254"/>
                </a:lnTo>
                <a:lnTo>
                  <a:pt x="367018" y="5460"/>
                </a:lnTo>
                <a:lnTo>
                  <a:pt x="381839" y="2873"/>
                </a:lnTo>
                <a:lnTo>
                  <a:pt x="395530" y="1149"/>
                </a:lnTo>
                <a:lnTo>
                  <a:pt x="408467" y="0"/>
                </a:lnTo>
                <a:lnTo>
                  <a:pt x="419632" y="503"/>
                </a:lnTo>
                <a:lnTo>
                  <a:pt x="429615" y="2109"/>
                </a:lnTo>
                <a:lnTo>
                  <a:pt x="468631" y="91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14"/>
          <p:cNvSpPr/>
          <p:nvPr/>
        </p:nvSpPr>
        <p:spPr>
          <a:xfrm>
            <a:off x="5635072" y="5201276"/>
            <a:ext cx="228316" cy="307297"/>
          </a:xfrm>
          <a:custGeom>
            <a:avLst/>
            <a:gdLst/>
            <a:ahLst/>
            <a:cxnLst/>
            <a:rect l="0" t="0" r="0" b="0"/>
            <a:pathLst>
              <a:path w="228316" h="307297">
                <a:moveTo>
                  <a:pt x="22778" y="67953"/>
                </a:moveTo>
                <a:lnTo>
                  <a:pt x="10642" y="67953"/>
                </a:lnTo>
                <a:lnTo>
                  <a:pt x="7067" y="66683"/>
                </a:lnTo>
                <a:lnTo>
                  <a:pt x="4684" y="64567"/>
                </a:lnTo>
                <a:lnTo>
                  <a:pt x="197" y="56994"/>
                </a:lnTo>
                <a:lnTo>
                  <a:pt x="0" y="50595"/>
                </a:lnTo>
                <a:lnTo>
                  <a:pt x="2513" y="48761"/>
                </a:lnTo>
                <a:lnTo>
                  <a:pt x="6728" y="47538"/>
                </a:lnTo>
                <a:lnTo>
                  <a:pt x="12077" y="46723"/>
                </a:lnTo>
                <a:lnTo>
                  <a:pt x="16914" y="44910"/>
                </a:lnTo>
                <a:lnTo>
                  <a:pt x="21409" y="42431"/>
                </a:lnTo>
                <a:lnTo>
                  <a:pt x="25675" y="39509"/>
                </a:lnTo>
                <a:lnTo>
                  <a:pt x="29789" y="36290"/>
                </a:lnTo>
                <a:lnTo>
                  <a:pt x="33802" y="32875"/>
                </a:lnTo>
                <a:lnTo>
                  <a:pt x="37747" y="29327"/>
                </a:lnTo>
                <a:lnTo>
                  <a:pt x="42917" y="26963"/>
                </a:lnTo>
                <a:lnTo>
                  <a:pt x="48904" y="25386"/>
                </a:lnTo>
                <a:lnTo>
                  <a:pt x="55435" y="24336"/>
                </a:lnTo>
                <a:lnTo>
                  <a:pt x="62329" y="22365"/>
                </a:lnTo>
                <a:lnTo>
                  <a:pt x="69465" y="19781"/>
                </a:lnTo>
                <a:lnTo>
                  <a:pt x="76763" y="16788"/>
                </a:lnTo>
                <a:lnTo>
                  <a:pt x="85438" y="13523"/>
                </a:lnTo>
                <a:lnTo>
                  <a:pt x="105236" y="6509"/>
                </a:lnTo>
                <a:lnTo>
                  <a:pt x="113310" y="4131"/>
                </a:lnTo>
                <a:lnTo>
                  <a:pt x="119963" y="2545"/>
                </a:lnTo>
                <a:lnTo>
                  <a:pt x="125668" y="1488"/>
                </a:lnTo>
                <a:lnTo>
                  <a:pt x="132011" y="783"/>
                </a:lnTo>
                <a:lnTo>
                  <a:pt x="138780" y="313"/>
                </a:lnTo>
                <a:lnTo>
                  <a:pt x="145832" y="0"/>
                </a:lnTo>
                <a:lnTo>
                  <a:pt x="151804" y="1061"/>
                </a:lnTo>
                <a:lnTo>
                  <a:pt x="157055" y="3039"/>
                </a:lnTo>
                <a:lnTo>
                  <a:pt x="168541" y="9270"/>
                </a:lnTo>
                <a:lnTo>
                  <a:pt x="169483" y="11051"/>
                </a:lnTo>
                <a:lnTo>
                  <a:pt x="170530" y="16417"/>
                </a:lnTo>
                <a:lnTo>
                  <a:pt x="170809" y="20896"/>
                </a:lnTo>
                <a:lnTo>
                  <a:pt x="171120" y="32646"/>
                </a:lnTo>
                <a:lnTo>
                  <a:pt x="171294" y="47473"/>
                </a:lnTo>
                <a:lnTo>
                  <a:pt x="168779" y="53030"/>
                </a:lnTo>
                <a:lnTo>
                  <a:pt x="164561" y="59274"/>
                </a:lnTo>
                <a:lnTo>
                  <a:pt x="159210" y="65977"/>
                </a:lnTo>
                <a:lnTo>
                  <a:pt x="125786" y="109426"/>
                </a:lnTo>
                <a:lnTo>
                  <a:pt x="119390" y="117192"/>
                </a:lnTo>
                <a:lnTo>
                  <a:pt x="113856" y="123639"/>
                </a:lnTo>
                <a:lnTo>
                  <a:pt x="108896" y="127937"/>
                </a:lnTo>
                <a:lnTo>
                  <a:pt x="104320" y="130803"/>
                </a:lnTo>
                <a:lnTo>
                  <a:pt x="99999" y="132713"/>
                </a:lnTo>
                <a:lnTo>
                  <a:pt x="95849" y="135256"/>
                </a:lnTo>
                <a:lnTo>
                  <a:pt x="91812" y="138222"/>
                </a:lnTo>
                <a:lnTo>
                  <a:pt x="87850" y="141469"/>
                </a:lnTo>
                <a:lnTo>
                  <a:pt x="85209" y="142364"/>
                </a:lnTo>
                <a:lnTo>
                  <a:pt x="83449" y="141690"/>
                </a:lnTo>
                <a:lnTo>
                  <a:pt x="82275" y="139971"/>
                </a:lnTo>
                <a:lnTo>
                  <a:pt x="82762" y="137555"/>
                </a:lnTo>
                <a:lnTo>
                  <a:pt x="86691" y="131484"/>
                </a:lnTo>
                <a:lnTo>
                  <a:pt x="89516" y="129357"/>
                </a:lnTo>
                <a:lnTo>
                  <a:pt x="92670" y="127940"/>
                </a:lnTo>
                <a:lnTo>
                  <a:pt x="96043" y="126994"/>
                </a:lnTo>
                <a:lnTo>
                  <a:pt x="100831" y="126364"/>
                </a:lnTo>
                <a:lnTo>
                  <a:pt x="106563" y="125944"/>
                </a:lnTo>
                <a:lnTo>
                  <a:pt x="112925" y="125663"/>
                </a:lnTo>
                <a:lnTo>
                  <a:pt x="119706" y="124207"/>
                </a:lnTo>
                <a:lnTo>
                  <a:pt x="126767" y="121966"/>
                </a:lnTo>
                <a:lnTo>
                  <a:pt x="134013" y="119201"/>
                </a:lnTo>
                <a:lnTo>
                  <a:pt x="141385" y="117359"/>
                </a:lnTo>
                <a:lnTo>
                  <a:pt x="148839" y="116130"/>
                </a:lnTo>
                <a:lnTo>
                  <a:pt x="156349" y="115311"/>
                </a:lnTo>
                <a:lnTo>
                  <a:pt x="163895" y="114766"/>
                </a:lnTo>
                <a:lnTo>
                  <a:pt x="171466" y="114401"/>
                </a:lnTo>
                <a:lnTo>
                  <a:pt x="179053" y="114159"/>
                </a:lnTo>
                <a:lnTo>
                  <a:pt x="185382" y="115267"/>
                </a:lnTo>
                <a:lnTo>
                  <a:pt x="190870" y="117276"/>
                </a:lnTo>
                <a:lnTo>
                  <a:pt x="195799" y="119885"/>
                </a:lnTo>
                <a:lnTo>
                  <a:pt x="200355" y="121624"/>
                </a:lnTo>
                <a:lnTo>
                  <a:pt x="204663" y="122784"/>
                </a:lnTo>
                <a:lnTo>
                  <a:pt x="208805" y="123557"/>
                </a:lnTo>
                <a:lnTo>
                  <a:pt x="212835" y="125343"/>
                </a:lnTo>
                <a:lnTo>
                  <a:pt x="216793" y="127803"/>
                </a:lnTo>
                <a:lnTo>
                  <a:pt x="220701" y="130713"/>
                </a:lnTo>
                <a:lnTo>
                  <a:pt x="223307" y="133923"/>
                </a:lnTo>
                <a:lnTo>
                  <a:pt x="225044" y="137333"/>
                </a:lnTo>
                <a:lnTo>
                  <a:pt x="226974" y="144509"/>
                </a:lnTo>
                <a:lnTo>
                  <a:pt x="227831" y="151932"/>
                </a:lnTo>
                <a:lnTo>
                  <a:pt x="228060" y="158229"/>
                </a:lnTo>
                <a:lnTo>
                  <a:pt x="228315" y="175386"/>
                </a:lnTo>
                <a:lnTo>
                  <a:pt x="225842" y="185295"/>
                </a:lnTo>
                <a:lnTo>
                  <a:pt x="221654" y="195711"/>
                </a:lnTo>
                <a:lnTo>
                  <a:pt x="202750" y="233736"/>
                </a:lnTo>
                <a:lnTo>
                  <a:pt x="197369" y="241975"/>
                </a:lnTo>
                <a:lnTo>
                  <a:pt x="191242" y="250008"/>
                </a:lnTo>
                <a:lnTo>
                  <a:pt x="184617" y="257903"/>
                </a:lnTo>
                <a:lnTo>
                  <a:pt x="178930" y="264436"/>
                </a:lnTo>
                <a:lnTo>
                  <a:pt x="169226" y="275082"/>
                </a:lnTo>
                <a:lnTo>
                  <a:pt x="163589" y="279699"/>
                </a:lnTo>
                <a:lnTo>
                  <a:pt x="157293" y="284048"/>
                </a:lnTo>
                <a:lnTo>
                  <a:pt x="150554" y="288216"/>
                </a:lnTo>
                <a:lnTo>
                  <a:pt x="143522" y="292265"/>
                </a:lnTo>
                <a:lnTo>
                  <a:pt x="128935" y="300151"/>
                </a:lnTo>
                <a:lnTo>
                  <a:pt x="122759" y="302762"/>
                </a:lnTo>
                <a:lnTo>
                  <a:pt x="117372" y="304502"/>
                </a:lnTo>
                <a:lnTo>
                  <a:pt x="112510" y="305662"/>
                </a:lnTo>
                <a:lnTo>
                  <a:pt x="105459" y="306436"/>
                </a:lnTo>
                <a:lnTo>
                  <a:pt x="96949" y="306952"/>
                </a:lnTo>
                <a:lnTo>
                  <a:pt x="87465" y="307296"/>
                </a:lnTo>
                <a:lnTo>
                  <a:pt x="79873" y="306255"/>
                </a:lnTo>
                <a:lnTo>
                  <a:pt x="73541" y="304291"/>
                </a:lnTo>
                <a:lnTo>
                  <a:pt x="57068" y="2965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15"/>
          <p:cNvSpPr/>
          <p:nvPr/>
        </p:nvSpPr>
        <p:spPr>
          <a:xfrm>
            <a:off x="5852159" y="5168146"/>
            <a:ext cx="291469" cy="300994"/>
          </a:xfrm>
          <a:custGeom>
            <a:avLst/>
            <a:gdLst/>
            <a:ahLst/>
            <a:cxnLst/>
            <a:rect l="0" t="0" r="0" b="0"/>
            <a:pathLst>
              <a:path w="291469" h="300994">
                <a:moveTo>
                  <a:pt x="0" y="66793"/>
                </a:moveTo>
                <a:lnTo>
                  <a:pt x="15909" y="50885"/>
                </a:lnTo>
                <a:lnTo>
                  <a:pt x="20766" y="47297"/>
                </a:lnTo>
                <a:lnTo>
                  <a:pt x="26545" y="43636"/>
                </a:lnTo>
                <a:lnTo>
                  <a:pt x="32936" y="39926"/>
                </a:lnTo>
                <a:lnTo>
                  <a:pt x="38468" y="36181"/>
                </a:lnTo>
                <a:lnTo>
                  <a:pt x="43425" y="32416"/>
                </a:lnTo>
                <a:lnTo>
                  <a:pt x="52321" y="24844"/>
                </a:lnTo>
                <a:lnTo>
                  <a:pt x="60507" y="17246"/>
                </a:lnTo>
                <a:lnTo>
                  <a:pt x="65738" y="14712"/>
                </a:lnTo>
                <a:lnTo>
                  <a:pt x="71766" y="13023"/>
                </a:lnTo>
                <a:lnTo>
                  <a:pt x="78323" y="11896"/>
                </a:lnTo>
                <a:lnTo>
                  <a:pt x="86506" y="9875"/>
                </a:lnTo>
                <a:lnTo>
                  <a:pt x="95771" y="7258"/>
                </a:lnTo>
                <a:lnTo>
                  <a:pt x="105757" y="4243"/>
                </a:lnTo>
                <a:lnTo>
                  <a:pt x="113685" y="2233"/>
                </a:lnTo>
                <a:lnTo>
                  <a:pt x="120240" y="893"/>
                </a:lnTo>
                <a:lnTo>
                  <a:pt x="125881" y="0"/>
                </a:lnTo>
                <a:lnTo>
                  <a:pt x="133450" y="674"/>
                </a:lnTo>
                <a:lnTo>
                  <a:pt x="142307" y="2394"/>
                </a:lnTo>
                <a:lnTo>
                  <a:pt x="152021" y="4811"/>
                </a:lnTo>
                <a:lnTo>
                  <a:pt x="161038" y="6422"/>
                </a:lnTo>
                <a:lnTo>
                  <a:pt x="169588" y="7496"/>
                </a:lnTo>
                <a:lnTo>
                  <a:pt x="177830" y="8212"/>
                </a:lnTo>
                <a:lnTo>
                  <a:pt x="184593" y="9959"/>
                </a:lnTo>
                <a:lnTo>
                  <a:pt x="190372" y="12394"/>
                </a:lnTo>
                <a:lnTo>
                  <a:pt x="195495" y="15287"/>
                </a:lnTo>
                <a:lnTo>
                  <a:pt x="204573" y="21888"/>
                </a:lnTo>
                <a:lnTo>
                  <a:pt x="208772" y="25426"/>
                </a:lnTo>
                <a:lnTo>
                  <a:pt x="211572" y="29056"/>
                </a:lnTo>
                <a:lnTo>
                  <a:pt x="214682" y="36474"/>
                </a:lnTo>
                <a:lnTo>
                  <a:pt x="219451" y="44005"/>
                </a:lnTo>
                <a:lnTo>
                  <a:pt x="222501" y="47791"/>
                </a:lnTo>
                <a:lnTo>
                  <a:pt x="224534" y="51585"/>
                </a:lnTo>
                <a:lnTo>
                  <a:pt x="226793" y="59188"/>
                </a:lnTo>
                <a:lnTo>
                  <a:pt x="228666" y="65533"/>
                </a:lnTo>
                <a:lnTo>
                  <a:pt x="234133" y="82743"/>
                </a:lnTo>
                <a:lnTo>
                  <a:pt x="236099" y="91397"/>
                </a:lnTo>
                <a:lnTo>
                  <a:pt x="237409" y="99706"/>
                </a:lnTo>
                <a:lnTo>
                  <a:pt x="238283" y="107785"/>
                </a:lnTo>
                <a:lnTo>
                  <a:pt x="238865" y="116981"/>
                </a:lnTo>
                <a:lnTo>
                  <a:pt x="239254" y="126922"/>
                </a:lnTo>
                <a:lnTo>
                  <a:pt x="239513" y="137359"/>
                </a:lnTo>
                <a:lnTo>
                  <a:pt x="238415" y="148127"/>
                </a:lnTo>
                <a:lnTo>
                  <a:pt x="236414" y="159116"/>
                </a:lnTo>
                <a:lnTo>
                  <a:pt x="233810" y="170252"/>
                </a:lnTo>
                <a:lnTo>
                  <a:pt x="229533" y="184026"/>
                </a:lnTo>
                <a:lnTo>
                  <a:pt x="224142" y="199558"/>
                </a:lnTo>
                <a:lnTo>
                  <a:pt x="218008" y="216263"/>
                </a:lnTo>
                <a:lnTo>
                  <a:pt x="211379" y="229940"/>
                </a:lnTo>
                <a:lnTo>
                  <a:pt x="204420" y="241598"/>
                </a:lnTo>
                <a:lnTo>
                  <a:pt x="197240" y="251909"/>
                </a:lnTo>
                <a:lnTo>
                  <a:pt x="188643" y="261324"/>
                </a:lnTo>
                <a:lnTo>
                  <a:pt x="179103" y="270141"/>
                </a:lnTo>
                <a:lnTo>
                  <a:pt x="154617" y="290405"/>
                </a:lnTo>
                <a:lnTo>
                  <a:pt x="150069" y="293338"/>
                </a:lnTo>
                <a:lnTo>
                  <a:pt x="144496" y="296563"/>
                </a:lnTo>
                <a:lnTo>
                  <a:pt x="138241" y="299983"/>
                </a:lnTo>
                <a:lnTo>
                  <a:pt x="132801" y="300993"/>
                </a:lnTo>
                <a:lnTo>
                  <a:pt x="127904" y="300397"/>
                </a:lnTo>
                <a:lnTo>
                  <a:pt x="119076" y="297617"/>
                </a:lnTo>
                <a:lnTo>
                  <a:pt x="110920" y="296382"/>
                </a:lnTo>
                <a:lnTo>
                  <a:pt x="106967" y="294782"/>
                </a:lnTo>
                <a:lnTo>
                  <a:pt x="99188" y="289618"/>
                </a:lnTo>
                <a:lnTo>
                  <a:pt x="96606" y="286463"/>
                </a:lnTo>
                <a:lnTo>
                  <a:pt x="94884" y="283090"/>
                </a:lnTo>
                <a:lnTo>
                  <a:pt x="92971" y="275955"/>
                </a:lnTo>
                <a:lnTo>
                  <a:pt x="92121" y="268551"/>
                </a:lnTo>
                <a:lnTo>
                  <a:pt x="91742" y="261027"/>
                </a:lnTo>
                <a:lnTo>
                  <a:pt x="91575" y="253450"/>
                </a:lnTo>
                <a:lnTo>
                  <a:pt x="91500" y="245849"/>
                </a:lnTo>
                <a:lnTo>
                  <a:pt x="94020" y="242043"/>
                </a:lnTo>
                <a:lnTo>
                  <a:pt x="98240" y="238237"/>
                </a:lnTo>
                <a:lnTo>
                  <a:pt x="103594" y="234429"/>
                </a:lnTo>
                <a:lnTo>
                  <a:pt x="109703" y="231891"/>
                </a:lnTo>
                <a:lnTo>
                  <a:pt x="116315" y="230198"/>
                </a:lnTo>
                <a:lnTo>
                  <a:pt x="123264" y="229070"/>
                </a:lnTo>
                <a:lnTo>
                  <a:pt x="131706" y="227048"/>
                </a:lnTo>
                <a:lnTo>
                  <a:pt x="141144" y="224429"/>
                </a:lnTo>
                <a:lnTo>
                  <a:pt x="151247" y="221414"/>
                </a:lnTo>
                <a:lnTo>
                  <a:pt x="161791" y="220674"/>
                </a:lnTo>
                <a:lnTo>
                  <a:pt x="172631" y="221450"/>
                </a:lnTo>
                <a:lnTo>
                  <a:pt x="183667" y="223238"/>
                </a:lnTo>
                <a:lnTo>
                  <a:pt x="193564" y="224430"/>
                </a:lnTo>
                <a:lnTo>
                  <a:pt x="202703" y="225225"/>
                </a:lnTo>
                <a:lnTo>
                  <a:pt x="211336" y="225754"/>
                </a:lnTo>
                <a:lnTo>
                  <a:pt x="218361" y="227377"/>
                </a:lnTo>
                <a:lnTo>
                  <a:pt x="224314" y="229729"/>
                </a:lnTo>
                <a:lnTo>
                  <a:pt x="235586" y="235729"/>
                </a:lnTo>
                <a:lnTo>
                  <a:pt x="249061" y="242629"/>
                </a:lnTo>
                <a:lnTo>
                  <a:pt x="256211" y="247518"/>
                </a:lnTo>
                <a:lnTo>
                  <a:pt x="263518" y="253316"/>
                </a:lnTo>
                <a:lnTo>
                  <a:pt x="270928" y="259722"/>
                </a:lnTo>
                <a:lnTo>
                  <a:pt x="275869" y="265262"/>
                </a:lnTo>
                <a:lnTo>
                  <a:pt x="279163" y="270226"/>
                </a:lnTo>
                <a:lnTo>
                  <a:pt x="281359" y="274805"/>
                </a:lnTo>
                <a:lnTo>
                  <a:pt x="284093" y="277858"/>
                </a:lnTo>
                <a:lnTo>
                  <a:pt x="287186" y="279893"/>
                </a:lnTo>
                <a:lnTo>
                  <a:pt x="290517" y="281250"/>
                </a:lnTo>
                <a:lnTo>
                  <a:pt x="291468" y="283425"/>
                </a:lnTo>
                <a:lnTo>
                  <a:pt x="290833" y="286144"/>
                </a:lnTo>
                <a:lnTo>
                  <a:pt x="285750" y="2953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16"/>
          <p:cNvSpPr/>
          <p:nvPr/>
        </p:nvSpPr>
        <p:spPr>
          <a:xfrm>
            <a:off x="7178040" y="207371"/>
            <a:ext cx="1054600" cy="477876"/>
          </a:xfrm>
          <a:custGeom>
            <a:avLst/>
            <a:gdLst/>
            <a:ahLst/>
            <a:cxnLst/>
            <a:rect l="0" t="0" r="0" b="0"/>
            <a:pathLst>
              <a:path w="1054600" h="477876">
                <a:moveTo>
                  <a:pt x="0" y="295548"/>
                </a:moveTo>
                <a:lnTo>
                  <a:pt x="0" y="289481"/>
                </a:lnTo>
                <a:lnTo>
                  <a:pt x="1270" y="287693"/>
                </a:lnTo>
                <a:lnTo>
                  <a:pt x="3386" y="286502"/>
                </a:lnTo>
                <a:lnTo>
                  <a:pt x="6068" y="285707"/>
                </a:lnTo>
                <a:lnTo>
                  <a:pt x="15820" y="288211"/>
                </a:lnTo>
                <a:lnTo>
                  <a:pt x="21977" y="290657"/>
                </a:lnTo>
                <a:lnTo>
                  <a:pt x="26080" y="293558"/>
                </a:lnTo>
                <a:lnTo>
                  <a:pt x="28817" y="296761"/>
                </a:lnTo>
                <a:lnTo>
                  <a:pt x="33127" y="303707"/>
                </a:lnTo>
                <a:lnTo>
                  <a:pt x="39277" y="311028"/>
                </a:lnTo>
                <a:lnTo>
                  <a:pt x="46243" y="325288"/>
                </a:lnTo>
                <a:lnTo>
                  <a:pt x="49879" y="334425"/>
                </a:lnTo>
                <a:lnTo>
                  <a:pt x="57305" y="347964"/>
                </a:lnTo>
                <a:lnTo>
                  <a:pt x="63569" y="358214"/>
                </a:lnTo>
                <a:lnTo>
                  <a:pt x="68364" y="371125"/>
                </a:lnTo>
                <a:lnTo>
                  <a:pt x="77265" y="382994"/>
                </a:lnTo>
                <a:lnTo>
                  <a:pt x="84293" y="390716"/>
                </a:lnTo>
                <a:lnTo>
                  <a:pt x="86675" y="394554"/>
                </a:lnTo>
                <a:lnTo>
                  <a:pt x="89322" y="402204"/>
                </a:lnTo>
                <a:lnTo>
                  <a:pt x="90812" y="413651"/>
                </a:lnTo>
                <a:lnTo>
                  <a:pt x="97934" y="428049"/>
                </a:lnTo>
                <a:lnTo>
                  <a:pt x="103389" y="437222"/>
                </a:lnTo>
                <a:lnTo>
                  <a:pt x="112837" y="450801"/>
                </a:lnTo>
                <a:lnTo>
                  <a:pt x="123183" y="463799"/>
                </a:lnTo>
                <a:lnTo>
                  <a:pt x="131043" y="472118"/>
                </a:lnTo>
                <a:lnTo>
                  <a:pt x="134351" y="474222"/>
                </a:lnTo>
                <a:lnTo>
                  <a:pt x="146464" y="477875"/>
                </a:lnTo>
                <a:lnTo>
                  <a:pt x="147173" y="476789"/>
                </a:lnTo>
                <a:lnTo>
                  <a:pt x="147960" y="472197"/>
                </a:lnTo>
                <a:lnTo>
                  <a:pt x="148403" y="462471"/>
                </a:lnTo>
                <a:lnTo>
                  <a:pt x="151893" y="451863"/>
                </a:lnTo>
                <a:lnTo>
                  <a:pt x="156408" y="439952"/>
                </a:lnTo>
                <a:lnTo>
                  <a:pt x="158414" y="430424"/>
                </a:lnTo>
                <a:lnTo>
                  <a:pt x="159305" y="418570"/>
                </a:lnTo>
                <a:lnTo>
                  <a:pt x="159703" y="404835"/>
                </a:lnTo>
                <a:lnTo>
                  <a:pt x="160002" y="348128"/>
                </a:lnTo>
                <a:lnTo>
                  <a:pt x="160007" y="330602"/>
                </a:lnTo>
                <a:lnTo>
                  <a:pt x="161281" y="316377"/>
                </a:lnTo>
                <a:lnTo>
                  <a:pt x="163401" y="304354"/>
                </a:lnTo>
                <a:lnTo>
                  <a:pt x="166084" y="293799"/>
                </a:lnTo>
                <a:lnTo>
                  <a:pt x="167872" y="285492"/>
                </a:lnTo>
                <a:lnTo>
                  <a:pt x="169860" y="272876"/>
                </a:lnTo>
                <a:lnTo>
                  <a:pt x="170390" y="263923"/>
                </a:lnTo>
                <a:lnTo>
                  <a:pt x="170978" y="240430"/>
                </a:lnTo>
                <a:lnTo>
                  <a:pt x="171409" y="176065"/>
                </a:lnTo>
                <a:lnTo>
                  <a:pt x="172692" y="167633"/>
                </a:lnTo>
                <a:lnTo>
                  <a:pt x="174818" y="159471"/>
                </a:lnTo>
                <a:lnTo>
                  <a:pt x="177505" y="151490"/>
                </a:lnTo>
                <a:lnTo>
                  <a:pt x="179296" y="143630"/>
                </a:lnTo>
                <a:lnTo>
                  <a:pt x="180491" y="135849"/>
                </a:lnTo>
                <a:lnTo>
                  <a:pt x="181287" y="128122"/>
                </a:lnTo>
                <a:lnTo>
                  <a:pt x="183088" y="120431"/>
                </a:lnTo>
                <a:lnTo>
                  <a:pt x="185558" y="112764"/>
                </a:lnTo>
                <a:lnTo>
                  <a:pt x="188475" y="105112"/>
                </a:lnTo>
                <a:lnTo>
                  <a:pt x="190420" y="97471"/>
                </a:lnTo>
                <a:lnTo>
                  <a:pt x="191717" y="89837"/>
                </a:lnTo>
                <a:lnTo>
                  <a:pt x="192581" y="82207"/>
                </a:lnTo>
                <a:lnTo>
                  <a:pt x="194427" y="73311"/>
                </a:lnTo>
                <a:lnTo>
                  <a:pt x="196929" y="63570"/>
                </a:lnTo>
                <a:lnTo>
                  <a:pt x="199866" y="53266"/>
                </a:lnTo>
                <a:lnTo>
                  <a:pt x="203093" y="46397"/>
                </a:lnTo>
                <a:lnTo>
                  <a:pt x="206515" y="41818"/>
                </a:lnTo>
                <a:lnTo>
                  <a:pt x="210067" y="38764"/>
                </a:lnTo>
                <a:lnTo>
                  <a:pt x="213704" y="36729"/>
                </a:lnTo>
                <a:lnTo>
                  <a:pt x="221133" y="34468"/>
                </a:lnTo>
                <a:lnTo>
                  <a:pt x="243853" y="32817"/>
                </a:lnTo>
                <a:lnTo>
                  <a:pt x="321975" y="32672"/>
                </a:lnTo>
                <a:lnTo>
                  <a:pt x="340373" y="29278"/>
                </a:lnTo>
                <a:lnTo>
                  <a:pt x="348836" y="26595"/>
                </a:lnTo>
                <a:lnTo>
                  <a:pt x="364637" y="24806"/>
                </a:lnTo>
                <a:lnTo>
                  <a:pt x="385330" y="23614"/>
                </a:lnTo>
                <a:lnTo>
                  <a:pt x="446065" y="21935"/>
                </a:lnTo>
                <a:lnTo>
                  <a:pt x="461206" y="21700"/>
                </a:lnTo>
                <a:lnTo>
                  <a:pt x="481461" y="20273"/>
                </a:lnTo>
                <a:lnTo>
                  <a:pt x="531059" y="15300"/>
                </a:lnTo>
                <a:lnTo>
                  <a:pt x="573749" y="13466"/>
                </a:lnTo>
                <a:lnTo>
                  <a:pt x="793403" y="10282"/>
                </a:lnTo>
                <a:lnTo>
                  <a:pt x="822305" y="8851"/>
                </a:lnTo>
                <a:lnTo>
                  <a:pt x="884898" y="3874"/>
                </a:lnTo>
                <a:lnTo>
                  <a:pt x="917592" y="2039"/>
                </a:lnTo>
                <a:lnTo>
                  <a:pt x="984398" y="0"/>
                </a:lnTo>
                <a:lnTo>
                  <a:pt x="1006785" y="726"/>
                </a:lnTo>
                <a:lnTo>
                  <a:pt x="1039563" y="6546"/>
                </a:lnTo>
                <a:lnTo>
                  <a:pt x="1051731" y="8353"/>
                </a:lnTo>
                <a:lnTo>
                  <a:pt x="1054214" y="10105"/>
                </a:lnTo>
                <a:lnTo>
                  <a:pt x="1054599" y="12543"/>
                </a:lnTo>
                <a:lnTo>
                  <a:pt x="1051560" y="212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17"/>
          <p:cNvSpPr/>
          <p:nvPr/>
        </p:nvSpPr>
        <p:spPr>
          <a:xfrm>
            <a:off x="7464260" y="320183"/>
            <a:ext cx="307434" cy="374979"/>
          </a:xfrm>
          <a:custGeom>
            <a:avLst/>
            <a:gdLst/>
            <a:ahLst/>
            <a:cxnLst/>
            <a:rect l="0" t="0" r="0" b="0"/>
            <a:pathLst>
              <a:path w="307434" h="374979">
                <a:moveTo>
                  <a:pt x="10959" y="57006"/>
                </a:moveTo>
                <a:lnTo>
                  <a:pt x="1118" y="37324"/>
                </a:lnTo>
                <a:lnTo>
                  <a:pt x="236" y="32172"/>
                </a:lnTo>
                <a:lnTo>
                  <a:pt x="0" y="29020"/>
                </a:lnTo>
                <a:lnTo>
                  <a:pt x="1113" y="26919"/>
                </a:lnTo>
                <a:lnTo>
                  <a:pt x="3126" y="25518"/>
                </a:lnTo>
                <a:lnTo>
                  <a:pt x="9412" y="23270"/>
                </a:lnTo>
                <a:lnTo>
                  <a:pt x="16568" y="16813"/>
                </a:lnTo>
                <a:lnTo>
                  <a:pt x="19779" y="14971"/>
                </a:lnTo>
                <a:lnTo>
                  <a:pt x="26733" y="12924"/>
                </a:lnTo>
                <a:lnTo>
                  <a:pt x="31635" y="12378"/>
                </a:lnTo>
                <a:lnTo>
                  <a:pt x="37443" y="12014"/>
                </a:lnTo>
                <a:lnTo>
                  <a:pt x="43856" y="11772"/>
                </a:lnTo>
                <a:lnTo>
                  <a:pt x="49400" y="10340"/>
                </a:lnTo>
                <a:lnTo>
                  <a:pt x="58948" y="5362"/>
                </a:lnTo>
                <a:lnTo>
                  <a:pt x="64542" y="3527"/>
                </a:lnTo>
                <a:lnTo>
                  <a:pt x="70811" y="2304"/>
                </a:lnTo>
                <a:lnTo>
                  <a:pt x="77530" y="1488"/>
                </a:lnTo>
                <a:lnTo>
                  <a:pt x="83280" y="944"/>
                </a:lnTo>
                <a:lnTo>
                  <a:pt x="88383" y="582"/>
                </a:lnTo>
                <a:lnTo>
                  <a:pt x="97440" y="179"/>
                </a:lnTo>
                <a:lnTo>
                  <a:pt x="105698" y="0"/>
                </a:lnTo>
                <a:lnTo>
                  <a:pt x="112219" y="1222"/>
                </a:lnTo>
                <a:lnTo>
                  <a:pt x="120376" y="3307"/>
                </a:lnTo>
                <a:lnTo>
                  <a:pt x="129624" y="5967"/>
                </a:lnTo>
                <a:lnTo>
                  <a:pt x="137059" y="7740"/>
                </a:lnTo>
                <a:lnTo>
                  <a:pt x="143286" y="8922"/>
                </a:lnTo>
                <a:lnTo>
                  <a:pt x="148707" y="9710"/>
                </a:lnTo>
                <a:lnTo>
                  <a:pt x="154861" y="10236"/>
                </a:lnTo>
                <a:lnTo>
                  <a:pt x="161504" y="10586"/>
                </a:lnTo>
                <a:lnTo>
                  <a:pt x="168473" y="10819"/>
                </a:lnTo>
                <a:lnTo>
                  <a:pt x="175658" y="13515"/>
                </a:lnTo>
                <a:lnTo>
                  <a:pt x="182988" y="17852"/>
                </a:lnTo>
                <a:lnTo>
                  <a:pt x="190416" y="23284"/>
                </a:lnTo>
                <a:lnTo>
                  <a:pt x="196637" y="28175"/>
                </a:lnTo>
                <a:lnTo>
                  <a:pt x="202055" y="32705"/>
                </a:lnTo>
                <a:lnTo>
                  <a:pt x="211460" y="41126"/>
                </a:lnTo>
                <a:lnTo>
                  <a:pt x="219874" y="49102"/>
                </a:lnTo>
                <a:lnTo>
                  <a:pt x="222626" y="54277"/>
                </a:lnTo>
                <a:lnTo>
                  <a:pt x="224461" y="60267"/>
                </a:lnTo>
                <a:lnTo>
                  <a:pt x="225683" y="66800"/>
                </a:lnTo>
                <a:lnTo>
                  <a:pt x="225228" y="72425"/>
                </a:lnTo>
                <a:lnTo>
                  <a:pt x="223656" y="77446"/>
                </a:lnTo>
                <a:lnTo>
                  <a:pt x="221337" y="82063"/>
                </a:lnTo>
                <a:lnTo>
                  <a:pt x="217251" y="87681"/>
                </a:lnTo>
                <a:lnTo>
                  <a:pt x="211987" y="93966"/>
                </a:lnTo>
                <a:lnTo>
                  <a:pt x="205938" y="100696"/>
                </a:lnTo>
                <a:lnTo>
                  <a:pt x="200635" y="107723"/>
                </a:lnTo>
                <a:lnTo>
                  <a:pt x="195830" y="114947"/>
                </a:lnTo>
                <a:lnTo>
                  <a:pt x="191357" y="122304"/>
                </a:lnTo>
                <a:lnTo>
                  <a:pt x="184564" y="131018"/>
                </a:lnTo>
                <a:lnTo>
                  <a:pt x="176227" y="140637"/>
                </a:lnTo>
                <a:lnTo>
                  <a:pt x="166857" y="150861"/>
                </a:lnTo>
                <a:lnTo>
                  <a:pt x="159342" y="157676"/>
                </a:lnTo>
                <a:lnTo>
                  <a:pt x="153061" y="162219"/>
                </a:lnTo>
                <a:lnTo>
                  <a:pt x="147604" y="165248"/>
                </a:lnTo>
                <a:lnTo>
                  <a:pt x="134766" y="172001"/>
                </a:lnTo>
                <a:lnTo>
                  <a:pt x="127788" y="175579"/>
                </a:lnTo>
                <a:lnTo>
                  <a:pt x="121866" y="179235"/>
                </a:lnTo>
                <a:lnTo>
                  <a:pt x="116647" y="182942"/>
                </a:lnTo>
                <a:lnTo>
                  <a:pt x="111898" y="186684"/>
                </a:lnTo>
                <a:lnTo>
                  <a:pt x="103234" y="190841"/>
                </a:lnTo>
                <a:lnTo>
                  <a:pt x="99145" y="191949"/>
                </a:lnTo>
                <a:lnTo>
                  <a:pt x="96421" y="191418"/>
                </a:lnTo>
                <a:lnTo>
                  <a:pt x="94604" y="189794"/>
                </a:lnTo>
                <a:lnTo>
                  <a:pt x="93392" y="187442"/>
                </a:lnTo>
                <a:lnTo>
                  <a:pt x="93855" y="185873"/>
                </a:lnTo>
                <a:lnTo>
                  <a:pt x="95433" y="184828"/>
                </a:lnTo>
                <a:lnTo>
                  <a:pt x="97755" y="184131"/>
                </a:lnTo>
                <a:lnTo>
                  <a:pt x="103722" y="179969"/>
                </a:lnTo>
                <a:lnTo>
                  <a:pt x="107091" y="177082"/>
                </a:lnTo>
                <a:lnTo>
                  <a:pt x="111877" y="175157"/>
                </a:lnTo>
                <a:lnTo>
                  <a:pt x="117608" y="173873"/>
                </a:lnTo>
                <a:lnTo>
                  <a:pt x="123968" y="173018"/>
                </a:lnTo>
                <a:lnTo>
                  <a:pt x="132018" y="171177"/>
                </a:lnTo>
                <a:lnTo>
                  <a:pt x="141195" y="168680"/>
                </a:lnTo>
                <a:lnTo>
                  <a:pt x="151124" y="165746"/>
                </a:lnTo>
                <a:lnTo>
                  <a:pt x="160283" y="163789"/>
                </a:lnTo>
                <a:lnTo>
                  <a:pt x="168929" y="162485"/>
                </a:lnTo>
                <a:lnTo>
                  <a:pt x="177231" y="161616"/>
                </a:lnTo>
                <a:lnTo>
                  <a:pt x="187848" y="161036"/>
                </a:lnTo>
                <a:lnTo>
                  <a:pt x="213190" y="160392"/>
                </a:lnTo>
                <a:lnTo>
                  <a:pt x="225789" y="161490"/>
                </a:lnTo>
                <a:lnTo>
                  <a:pt x="238000" y="163492"/>
                </a:lnTo>
                <a:lnTo>
                  <a:pt x="249950" y="166097"/>
                </a:lnTo>
                <a:lnTo>
                  <a:pt x="259187" y="169103"/>
                </a:lnTo>
                <a:lnTo>
                  <a:pt x="266614" y="172378"/>
                </a:lnTo>
                <a:lnTo>
                  <a:pt x="272835" y="175831"/>
                </a:lnTo>
                <a:lnTo>
                  <a:pt x="278254" y="178133"/>
                </a:lnTo>
                <a:lnTo>
                  <a:pt x="287660" y="180690"/>
                </a:lnTo>
                <a:lnTo>
                  <a:pt x="296074" y="185214"/>
                </a:lnTo>
                <a:lnTo>
                  <a:pt x="300097" y="188198"/>
                </a:lnTo>
                <a:lnTo>
                  <a:pt x="302777" y="192727"/>
                </a:lnTo>
                <a:lnTo>
                  <a:pt x="304565" y="198287"/>
                </a:lnTo>
                <a:lnTo>
                  <a:pt x="305756" y="204534"/>
                </a:lnTo>
                <a:lnTo>
                  <a:pt x="306551" y="212508"/>
                </a:lnTo>
                <a:lnTo>
                  <a:pt x="307081" y="221634"/>
                </a:lnTo>
                <a:lnTo>
                  <a:pt x="307433" y="231528"/>
                </a:lnTo>
                <a:lnTo>
                  <a:pt x="306399" y="239394"/>
                </a:lnTo>
                <a:lnTo>
                  <a:pt x="304439" y="245908"/>
                </a:lnTo>
                <a:lnTo>
                  <a:pt x="301863" y="251521"/>
                </a:lnTo>
                <a:lnTo>
                  <a:pt x="297605" y="259073"/>
                </a:lnTo>
                <a:lnTo>
                  <a:pt x="292227" y="267917"/>
                </a:lnTo>
                <a:lnTo>
                  <a:pt x="286101" y="277624"/>
                </a:lnTo>
                <a:lnTo>
                  <a:pt x="279477" y="285365"/>
                </a:lnTo>
                <a:lnTo>
                  <a:pt x="272521" y="291795"/>
                </a:lnTo>
                <a:lnTo>
                  <a:pt x="265344" y="297352"/>
                </a:lnTo>
                <a:lnTo>
                  <a:pt x="258019" y="302327"/>
                </a:lnTo>
                <a:lnTo>
                  <a:pt x="250596" y="306914"/>
                </a:lnTo>
                <a:lnTo>
                  <a:pt x="243107" y="311241"/>
                </a:lnTo>
                <a:lnTo>
                  <a:pt x="228013" y="319436"/>
                </a:lnTo>
                <a:lnTo>
                  <a:pt x="207758" y="329852"/>
                </a:lnTo>
                <a:lnTo>
                  <a:pt x="173355" y="347181"/>
                </a:lnTo>
                <a:lnTo>
                  <a:pt x="156053" y="353326"/>
                </a:lnTo>
                <a:lnTo>
                  <a:pt x="139439" y="357423"/>
                </a:lnTo>
                <a:lnTo>
                  <a:pt x="123283" y="360154"/>
                </a:lnTo>
                <a:lnTo>
                  <a:pt x="108702" y="363245"/>
                </a:lnTo>
                <a:lnTo>
                  <a:pt x="95170" y="366575"/>
                </a:lnTo>
                <a:lnTo>
                  <a:pt x="82340" y="370066"/>
                </a:lnTo>
                <a:lnTo>
                  <a:pt x="72517" y="372393"/>
                </a:lnTo>
                <a:lnTo>
                  <a:pt x="64698" y="373944"/>
                </a:lnTo>
                <a:lnTo>
                  <a:pt x="58215" y="374978"/>
                </a:lnTo>
                <a:lnTo>
                  <a:pt x="52623" y="374398"/>
                </a:lnTo>
                <a:lnTo>
                  <a:pt x="47625" y="372741"/>
                </a:lnTo>
                <a:lnTo>
                  <a:pt x="38685" y="368783"/>
                </a:lnTo>
                <a:lnTo>
                  <a:pt x="30478" y="367024"/>
                </a:lnTo>
                <a:lnTo>
                  <a:pt x="27782" y="365285"/>
                </a:lnTo>
                <a:lnTo>
                  <a:pt x="25985" y="362855"/>
                </a:lnTo>
                <a:lnTo>
                  <a:pt x="22390" y="3541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18"/>
          <p:cNvSpPr/>
          <p:nvPr/>
        </p:nvSpPr>
        <p:spPr>
          <a:xfrm>
            <a:off x="7783829" y="331487"/>
            <a:ext cx="480062" cy="296575"/>
          </a:xfrm>
          <a:custGeom>
            <a:avLst/>
            <a:gdLst/>
            <a:ahLst/>
            <a:cxnLst/>
            <a:rect l="0" t="0" r="0" b="0"/>
            <a:pathLst>
              <a:path w="480062" h="296575">
                <a:moveTo>
                  <a:pt x="0" y="57132"/>
                </a:moveTo>
                <a:lnTo>
                  <a:pt x="6069" y="44997"/>
                </a:lnTo>
                <a:lnTo>
                  <a:pt x="9125" y="41422"/>
                </a:lnTo>
                <a:lnTo>
                  <a:pt x="12433" y="39039"/>
                </a:lnTo>
                <a:lnTo>
                  <a:pt x="19497" y="35121"/>
                </a:lnTo>
                <a:lnTo>
                  <a:pt x="26869" y="29146"/>
                </a:lnTo>
                <a:lnTo>
                  <a:pt x="34423" y="25775"/>
                </a:lnTo>
                <a:lnTo>
                  <a:pt x="44538" y="22258"/>
                </a:lnTo>
                <a:lnTo>
                  <a:pt x="79660" y="11239"/>
                </a:lnTo>
                <a:lnTo>
                  <a:pt x="91207" y="7487"/>
                </a:lnTo>
                <a:lnTo>
                  <a:pt x="101444" y="4985"/>
                </a:lnTo>
                <a:lnTo>
                  <a:pt x="110810" y="3318"/>
                </a:lnTo>
                <a:lnTo>
                  <a:pt x="119594" y="2206"/>
                </a:lnTo>
                <a:lnTo>
                  <a:pt x="127989" y="1465"/>
                </a:lnTo>
                <a:lnTo>
                  <a:pt x="136127" y="971"/>
                </a:lnTo>
                <a:lnTo>
                  <a:pt x="144090" y="641"/>
                </a:lnTo>
                <a:lnTo>
                  <a:pt x="163100" y="275"/>
                </a:lnTo>
                <a:lnTo>
                  <a:pt x="243984" y="0"/>
                </a:lnTo>
                <a:lnTo>
                  <a:pt x="252826" y="1264"/>
                </a:lnTo>
                <a:lnTo>
                  <a:pt x="261262" y="3377"/>
                </a:lnTo>
                <a:lnTo>
                  <a:pt x="269425" y="6055"/>
                </a:lnTo>
                <a:lnTo>
                  <a:pt x="277406" y="9111"/>
                </a:lnTo>
                <a:lnTo>
                  <a:pt x="285268" y="12418"/>
                </a:lnTo>
                <a:lnTo>
                  <a:pt x="293049" y="15893"/>
                </a:lnTo>
                <a:lnTo>
                  <a:pt x="302047" y="19479"/>
                </a:lnTo>
                <a:lnTo>
                  <a:pt x="322203" y="26851"/>
                </a:lnTo>
                <a:lnTo>
                  <a:pt x="329102" y="30595"/>
                </a:lnTo>
                <a:lnTo>
                  <a:pt x="333701" y="34361"/>
                </a:lnTo>
                <a:lnTo>
                  <a:pt x="340082" y="43202"/>
                </a:lnTo>
                <a:lnTo>
                  <a:pt x="343562" y="49115"/>
                </a:lnTo>
                <a:lnTo>
                  <a:pt x="347151" y="55598"/>
                </a:lnTo>
                <a:lnTo>
                  <a:pt x="350814" y="61189"/>
                </a:lnTo>
                <a:lnTo>
                  <a:pt x="354526" y="66187"/>
                </a:lnTo>
                <a:lnTo>
                  <a:pt x="358271" y="70789"/>
                </a:lnTo>
                <a:lnTo>
                  <a:pt x="360767" y="76397"/>
                </a:lnTo>
                <a:lnTo>
                  <a:pt x="362432" y="82675"/>
                </a:lnTo>
                <a:lnTo>
                  <a:pt x="363541" y="89401"/>
                </a:lnTo>
                <a:lnTo>
                  <a:pt x="363011" y="95155"/>
                </a:lnTo>
                <a:lnTo>
                  <a:pt x="361387" y="100261"/>
                </a:lnTo>
                <a:lnTo>
                  <a:pt x="359035" y="104935"/>
                </a:lnTo>
                <a:lnTo>
                  <a:pt x="357467" y="110591"/>
                </a:lnTo>
                <a:lnTo>
                  <a:pt x="356421" y="116901"/>
                </a:lnTo>
                <a:lnTo>
                  <a:pt x="355724" y="123648"/>
                </a:lnTo>
                <a:lnTo>
                  <a:pt x="353990" y="130686"/>
                </a:lnTo>
                <a:lnTo>
                  <a:pt x="351564" y="137918"/>
                </a:lnTo>
                <a:lnTo>
                  <a:pt x="348676" y="145280"/>
                </a:lnTo>
                <a:lnTo>
                  <a:pt x="345481" y="151457"/>
                </a:lnTo>
                <a:lnTo>
                  <a:pt x="342081" y="156846"/>
                </a:lnTo>
                <a:lnTo>
                  <a:pt x="338544" y="161708"/>
                </a:lnTo>
                <a:lnTo>
                  <a:pt x="333646" y="167489"/>
                </a:lnTo>
                <a:lnTo>
                  <a:pt x="327840" y="173884"/>
                </a:lnTo>
                <a:lnTo>
                  <a:pt x="314617" y="187762"/>
                </a:lnTo>
                <a:lnTo>
                  <a:pt x="277918" y="224916"/>
                </a:lnTo>
                <a:lnTo>
                  <a:pt x="267829" y="232488"/>
                </a:lnTo>
                <a:lnTo>
                  <a:pt x="256023" y="240076"/>
                </a:lnTo>
                <a:lnTo>
                  <a:pt x="243072" y="247675"/>
                </a:lnTo>
                <a:lnTo>
                  <a:pt x="233168" y="255281"/>
                </a:lnTo>
                <a:lnTo>
                  <a:pt x="225296" y="262891"/>
                </a:lnTo>
                <a:lnTo>
                  <a:pt x="218777" y="270505"/>
                </a:lnTo>
                <a:lnTo>
                  <a:pt x="211892" y="275581"/>
                </a:lnTo>
                <a:lnTo>
                  <a:pt x="197468" y="281221"/>
                </a:lnTo>
                <a:lnTo>
                  <a:pt x="182590" y="287114"/>
                </a:lnTo>
                <a:lnTo>
                  <a:pt x="168781" y="292696"/>
                </a:lnTo>
                <a:lnTo>
                  <a:pt x="153867" y="295839"/>
                </a:lnTo>
                <a:lnTo>
                  <a:pt x="145432" y="296574"/>
                </a:lnTo>
                <a:lnTo>
                  <a:pt x="141405" y="295500"/>
                </a:lnTo>
                <a:lnTo>
                  <a:pt x="129669" y="289191"/>
                </a:lnTo>
                <a:lnTo>
                  <a:pt x="121978" y="287270"/>
                </a:lnTo>
                <a:lnTo>
                  <a:pt x="118149" y="284217"/>
                </a:lnTo>
                <a:lnTo>
                  <a:pt x="114326" y="279642"/>
                </a:lnTo>
                <a:lnTo>
                  <a:pt x="110507" y="274052"/>
                </a:lnTo>
                <a:lnTo>
                  <a:pt x="107962" y="269056"/>
                </a:lnTo>
                <a:lnTo>
                  <a:pt x="105133" y="260117"/>
                </a:lnTo>
                <a:lnTo>
                  <a:pt x="103877" y="251911"/>
                </a:lnTo>
                <a:lnTo>
                  <a:pt x="103318" y="242761"/>
                </a:lnTo>
                <a:lnTo>
                  <a:pt x="103003" y="224599"/>
                </a:lnTo>
                <a:lnTo>
                  <a:pt x="102929" y="214959"/>
                </a:lnTo>
                <a:lnTo>
                  <a:pt x="104180" y="211880"/>
                </a:lnTo>
                <a:lnTo>
                  <a:pt x="106283" y="209827"/>
                </a:lnTo>
                <a:lnTo>
                  <a:pt x="108956" y="208459"/>
                </a:lnTo>
                <a:lnTo>
                  <a:pt x="115312" y="206939"/>
                </a:lnTo>
                <a:lnTo>
                  <a:pt x="118785" y="206533"/>
                </a:lnTo>
                <a:lnTo>
                  <a:pt x="122370" y="204993"/>
                </a:lnTo>
                <a:lnTo>
                  <a:pt x="133484" y="198027"/>
                </a:lnTo>
                <a:lnTo>
                  <a:pt x="141029" y="195952"/>
                </a:lnTo>
                <a:lnTo>
                  <a:pt x="148630" y="195399"/>
                </a:lnTo>
                <a:lnTo>
                  <a:pt x="158776" y="195030"/>
                </a:lnTo>
                <a:lnTo>
                  <a:pt x="170621" y="194784"/>
                </a:lnTo>
                <a:lnTo>
                  <a:pt x="183597" y="195890"/>
                </a:lnTo>
                <a:lnTo>
                  <a:pt x="197328" y="197898"/>
                </a:lnTo>
                <a:lnTo>
                  <a:pt x="211563" y="200506"/>
                </a:lnTo>
                <a:lnTo>
                  <a:pt x="224862" y="202245"/>
                </a:lnTo>
                <a:lnTo>
                  <a:pt x="237537" y="203404"/>
                </a:lnTo>
                <a:lnTo>
                  <a:pt x="249799" y="204177"/>
                </a:lnTo>
                <a:lnTo>
                  <a:pt x="260513" y="205962"/>
                </a:lnTo>
                <a:lnTo>
                  <a:pt x="270195" y="208422"/>
                </a:lnTo>
                <a:lnTo>
                  <a:pt x="279191" y="211332"/>
                </a:lnTo>
                <a:lnTo>
                  <a:pt x="294077" y="217082"/>
                </a:lnTo>
                <a:lnTo>
                  <a:pt x="334325" y="233631"/>
                </a:lnTo>
                <a:lnTo>
                  <a:pt x="351153" y="239568"/>
                </a:lnTo>
                <a:lnTo>
                  <a:pt x="364912" y="243526"/>
                </a:lnTo>
                <a:lnTo>
                  <a:pt x="376624" y="246165"/>
                </a:lnTo>
                <a:lnTo>
                  <a:pt x="385704" y="249194"/>
                </a:lnTo>
                <a:lnTo>
                  <a:pt x="399178" y="255947"/>
                </a:lnTo>
                <a:lnTo>
                  <a:pt x="412786" y="263181"/>
                </a:lnTo>
                <a:lnTo>
                  <a:pt x="419971" y="266888"/>
                </a:lnTo>
                <a:lnTo>
                  <a:pt x="428570" y="270630"/>
                </a:lnTo>
                <a:lnTo>
                  <a:pt x="438114" y="274394"/>
                </a:lnTo>
                <a:lnTo>
                  <a:pt x="480061" y="28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19"/>
          <p:cNvSpPr/>
          <p:nvPr/>
        </p:nvSpPr>
        <p:spPr>
          <a:xfrm>
            <a:off x="7418069" y="777239"/>
            <a:ext cx="238443" cy="329089"/>
          </a:xfrm>
          <a:custGeom>
            <a:avLst/>
            <a:gdLst/>
            <a:ahLst/>
            <a:cxnLst/>
            <a:rect l="0" t="0" r="0" b="0"/>
            <a:pathLst>
              <a:path w="238443" h="329089">
                <a:moveTo>
                  <a:pt x="228600" y="0"/>
                </a:moveTo>
                <a:lnTo>
                  <a:pt x="234668" y="0"/>
                </a:lnTo>
                <a:lnTo>
                  <a:pt x="236456" y="1271"/>
                </a:lnTo>
                <a:lnTo>
                  <a:pt x="237647" y="3387"/>
                </a:lnTo>
                <a:lnTo>
                  <a:pt x="238442" y="6068"/>
                </a:lnTo>
                <a:lnTo>
                  <a:pt x="237701" y="11666"/>
                </a:lnTo>
                <a:lnTo>
                  <a:pt x="235938" y="19207"/>
                </a:lnTo>
                <a:lnTo>
                  <a:pt x="233492" y="28045"/>
                </a:lnTo>
                <a:lnTo>
                  <a:pt x="227388" y="48025"/>
                </a:lnTo>
                <a:lnTo>
                  <a:pt x="223982" y="58687"/>
                </a:lnTo>
                <a:lnTo>
                  <a:pt x="216632" y="74685"/>
                </a:lnTo>
                <a:lnTo>
                  <a:pt x="206651" y="94240"/>
                </a:lnTo>
                <a:lnTo>
                  <a:pt x="194918" y="116167"/>
                </a:lnTo>
                <a:lnTo>
                  <a:pt x="180746" y="138405"/>
                </a:lnTo>
                <a:lnTo>
                  <a:pt x="164947" y="160850"/>
                </a:lnTo>
                <a:lnTo>
                  <a:pt x="148065" y="183433"/>
                </a:lnTo>
                <a:lnTo>
                  <a:pt x="134270" y="201029"/>
                </a:lnTo>
                <a:lnTo>
                  <a:pt x="122534" y="215300"/>
                </a:lnTo>
                <a:lnTo>
                  <a:pt x="103989" y="236659"/>
                </a:lnTo>
                <a:lnTo>
                  <a:pt x="91514" y="250385"/>
                </a:lnTo>
                <a:lnTo>
                  <a:pt x="71576" y="274266"/>
                </a:lnTo>
                <a:lnTo>
                  <a:pt x="59148" y="289524"/>
                </a:lnTo>
                <a:lnTo>
                  <a:pt x="49593" y="299696"/>
                </a:lnTo>
                <a:lnTo>
                  <a:pt x="41952" y="306478"/>
                </a:lnTo>
                <a:lnTo>
                  <a:pt x="35588" y="310999"/>
                </a:lnTo>
                <a:lnTo>
                  <a:pt x="30075" y="315283"/>
                </a:lnTo>
                <a:lnTo>
                  <a:pt x="25130" y="319408"/>
                </a:lnTo>
                <a:lnTo>
                  <a:pt x="20564" y="323429"/>
                </a:lnTo>
                <a:lnTo>
                  <a:pt x="16250" y="326110"/>
                </a:lnTo>
                <a:lnTo>
                  <a:pt x="12103" y="327897"/>
                </a:lnTo>
                <a:lnTo>
                  <a:pt x="8069" y="329088"/>
                </a:lnTo>
                <a:lnTo>
                  <a:pt x="5379" y="328612"/>
                </a:lnTo>
                <a:lnTo>
                  <a:pt x="3586" y="327025"/>
                </a:lnTo>
                <a:lnTo>
                  <a:pt x="0" y="3200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20"/>
          <p:cNvSpPr/>
          <p:nvPr/>
        </p:nvSpPr>
        <p:spPr>
          <a:xfrm>
            <a:off x="7090634" y="1211579"/>
            <a:ext cx="270286" cy="194061"/>
          </a:xfrm>
          <a:custGeom>
            <a:avLst/>
            <a:gdLst/>
            <a:ahLst/>
            <a:cxnLst/>
            <a:rect l="0" t="0" r="0" b="0"/>
            <a:pathLst>
              <a:path w="270286" h="194061">
                <a:moveTo>
                  <a:pt x="30256" y="0"/>
                </a:moveTo>
                <a:lnTo>
                  <a:pt x="36324" y="0"/>
                </a:lnTo>
                <a:lnTo>
                  <a:pt x="38111" y="1271"/>
                </a:lnTo>
                <a:lnTo>
                  <a:pt x="39302" y="3387"/>
                </a:lnTo>
                <a:lnTo>
                  <a:pt x="40097" y="6068"/>
                </a:lnTo>
                <a:lnTo>
                  <a:pt x="41896" y="10396"/>
                </a:lnTo>
                <a:lnTo>
                  <a:pt x="44366" y="15821"/>
                </a:lnTo>
                <a:lnTo>
                  <a:pt x="47283" y="21977"/>
                </a:lnTo>
                <a:lnTo>
                  <a:pt x="47957" y="27352"/>
                </a:lnTo>
                <a:lnTo>
                  <a:pt x="47137" y="32205"/>
                </a:lnTo>
                <a:lnTo>
                  <a:pt x="45319" y="36710"/>
                </a:lnTo>
                <a:lnTo>
                  <a:pt x="44108" y="42253"/>
                </a:lnTo>
                <a:lnTo>
                  <a:pt x="43301" y="48489"/>
                </a:lnTo>
                <a:lnTo>
                  <a:pt x="42763" y="55186"/>
                </a:lnTo>
                <a:lnTo>
                  <a:pt x="39864" y="66001"/>
                </a:lnTo>
                <a:lnTo>
                  <a:pt x="35391" y="79561"/>
                </a:lnTo>
                <a:lnTo>
                  <a:pt x="29869" y="94951"/>
                </a:lnTo>
                <a:lnTo>
                  <a:pt x="23648" y="110291"/>
                </a:lnTo>
                <a:lnTo>
                  <a:pt x="16960" y="125597"/>
                </a:lnTo>
                <a:lnTo>
                  <a:pt x="9962" y="140882"/>
                </a:lnTo>
                <a:lnTo>
                  <a:pt x="5296" y="152341"/>
                </a:lnTo>
                <a:lnTo>
                  <a:pt x="2186" y="161251"/>
                </a:lnTo>
                <a:lnTo>
                  <a:pt x="113" y="168461"/>
                </a:lnTo>
                <a:lnTo>
                  <a:pt x="0" y="174537"/>
                </a:lnTo>
                <a:lnTo>
                  <a:pt x="1195" y="179858"/>
                </a:lnTo>
                <a:lnTo>
                  <a:pt x="6171" y="191456"/>
                </a:lnTo>
                <a:lnTo>
                  <a:pt x="7849" y="192407"/>
                </a:lnTo>
                <a:lnTo>
                  <a:pt x="13101" y="193465"/>
                </a:lnTo>
                <a:lnTo>
                  <a:pt x="17549" y="193747"/>
                </a:lnTo>
                <a:lnTo>
                  <a:pt x="29265" y="194060"/>
                </a:lnTo>
                <a:lnTo>
                  <a:pt x="34675" y="192873"/>
                </a:lnTo>
                <a:lnTo>
                  <a:pt x="39552" y="190812"/>
                </a:lnTo>
                <a:lnTo>
                  <a:pt x="44073" y="188168"/>
                </a:lnTo>
                <a:lnTo>
                  <a:pt x="49627" y="186406"/>
                </a:lnTo>
                <a:lnTo>
                  <a:pt x="55870" y="185231"/>
                </a:lnTo>
                <a:lnTo>
                  <a:pt x="62572" y="184447"/>
                </a:lnTo>
                <a:lnTo>
                  <a:pt x="69580" y="183925"/>
                </a:lnTo>
                <a:lnTo>
                  <a:pt x="76792" y="183577"/>
                </a:lnTo>
                <a:lnTo>
                  <a:pt x="84140" y="183345"/>
                </a:lnTo>
                <a:lnTo>
                  <a:pt x="97928" y="180650"/>
                </a:lnTo>
                <a:lnTo>
                  <a:pt x="116010" y="176313"/>
                </a:lnTo>
                <a:lnTo>
                  <a:pt x="136955" y="170882"/>
                </a:lnTo>
                <a:lnTo>
                  <a:pt x="153459" y="167262"/>
                </a:lnTo>
                <a:lnTo>
                  <a:pt x="167001" y="164848"/>
                </a:lnTo>
                <a:lnTo>
                  <a:pt x="178569" y="163239"/>
                </a:lnTo>
                <a:lnTo>
                  <a:pt x="187551" y="162166"/>
                </a:lnTo>
                <a:lnTo>
                  <a:pt x="194809" y="161451"/>
                </a:lnTo>
                <a:lnTo>
                  <a:pt x="200918" y="160974"/>
                </a:lnTo>
                <a:lnTo>
                  <a:pt x="210071" y="160656"/>
                </a:lnTo>
                <a:lnTo>
                  <a:pt x="233787" y="160303"/>
                </a:lnTo>
                <a:lnTo>
                  <a:pt x="243412" y="158939"/>
                </a:lnTo>
                <a:lnTo>
                  <a:pt x="251100" y="156759"/>
                </a:lnTo>
                <a:lnTo>
                  <a:pt x="270285" y="1485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21"/>
          <p:cNvSpPr/>
          <p:nvPr/>
        </p:nvSpPr>
        <p:spPr>
          <a:xfrm>
            <a:off x="7326630" y="1234439"/>
            <a:ext cx="11389" cy="331471"/>
          </a:xfrm>
          <a:custGeom>
            <a:avLst/>
            <a:gdLst/>
            <a:ahLst/>
            <a:cxnLst/>
            <a:rect l="0" t="0" r="0" b="0"/>
            <a:pathLst>
              <a:path w="11389" h="331471">
                <a:moveTo>
                  <a:pt x="0" y="0"/>
                </a:moveTo>
                <a:lnTo>
                  <a:pt x="0" y="6068"/>
                </a:lnTo>
                <a:lnTo>
                  <a:pt x="1270" y="9126"/>
                </a:lnTo>
                <a:lnTo>
                  <a:pt x="3386" y="12434"/>
                </a:lnTo>
                <a:lnTo>
                  <a:pt x="6068" y="15909"/>
                </a:lnTo>
                <a:lnTo>
                  <a:pt x="7855" y="19496"/>
                </a:lnTo>
                <a:lnTo>
                  <a:pt x="9047" y="23158"/>
                </a:lnTo>
                <a:lnTo>
                  <a:pt x="9841" y="26869"/>
                </a:lnTo>
                <a:lnTo>
                  <a:pt x="10370" y="47123"/>
                </a:lnTo>
                <a:lnTo>
                  <a:pt x="11388" y="213277"/>
                </a:lnTo>
                <a:lnTo>
                  <a:pt x="10132" y="220925"/>
                </a:lnTo>
                <a:lnTo>
                  <a:pt x="8024" y="228563"/>
                </a:lnTo>
                <a:lnTo>
                  <a:pt x="5350" y="236196"/>
                </a:lnTo>
                <a:lnTo>
                  <a:pt x="3566" y="243824"/>
                </a:lnTo>
                <a:lnTo>
                  <a:pt x="2377" y="251449"/>
                </a:lnTo>
                <a:lnTo>
                  <a:pt x="1584" y="259073"/>
                </a:lnTo>
                <a:lnTo>
                  <a:pt x="1056" y="265426"/>
                </a:lnTo>
                <a:lnTo>
                  <a:pt x="704" y="270931"/>
                </a:lnTo>
                <a:lnTo>
                  <a:pt x="313" y="280434"/>
                </a:lnTo>
                <a:lnTo>
                  <a:pt x="139" y="288891"/>
                </a:lnTo>
                <a:lnTo>
                  <a:pt x="0" y="3314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22"/>
          <p:cNvSpPr/>
          <p:nvPr/>
        </p:nvSpPr>
        <p:spPr>
          <a:xfrm>
            <a:off x="7898129" y="800100"/>
            <a:ext cx="331472" cy="365760"/>
          </a:xfrm>
          <a:custGeom>
            <a:avLst/>
            <a:gdLst/>
            <a:ahLst/>
            <a:cxnLst/>
            <a:rect l="0" t="0" r="0" b="0"/>
            <a:pathLst>
              <a:path w="331472" h="365760">
                <a:moveTo>
                  <a:pt x="0" y="0"/>
                </a:moveTo>
                <a:lnTo>
                  <a:pt x="12137" y="12135"/>
                </a:lnTo>
                <a:lnTo>
                  <a:pt x="16980" y="19520"/>
                </a:lnTo>
                <a:lnTo>
                  <a:pt x="21480" y="28253"/>
                </a:lnTo>
                <a:lnTo>
                  <a:pt x="25750" y="37885"/>
                </a:lnTo>
                <a:lnTo>
                  <a:pt x="29867" y="45577"/>
                </a:lnTo>
                <a:lnTo>
                  <a:pt x="33882" y="51974"/>
                </a:lnTo>
                <a:lnTo>
                  <a:pt x="37828" y="57509"/>
                </a:lnTo>
                <a:lnTo>
                  <a:pt x="41728" y="63739"/>
                </a:lnTo>
                <a:lnTo>
                  <a:pt x="45600" y="70433"/>
                </a:lnTo>
                <a:lnTo>
                  <a:pt x="49450" y="77435"/>
                </a:lnTo>
                <a:lnTo>
                  <a:pt x="53728" y="88602"/>
                </a:lnTo>
                <a:lnTo>
                  <a:pt x="54869" y="93358"/>
                </a:lnTo>
                <a:lnTo>
                  <a:pt x="58169" y="99068"/>
                </a:lnTo>
                <a:lnTo>
                  <a:pt x="62910" y="105415"/>
                </a:lnTo>
                <a:lnTo>
                  <a:pt x="68611" y="112187"/>
                </a:lnTo>
                <a:lnTo>
                  <a:pt x="72410" y="119241"/>
                </a:lnTo>
                <a:lnTo>
                  <a:pt x="74944" y="126484"/>
                </a:lnTo>
                <a:lnTo>
                  <a:pt x="76633" y="133852"/>
                </a:lnTo>
                <a:lnTo>
                  <a:pt x="80298" y="142575"/>
                </a:lnTo>
                <a:lnTo>
                  <a:pt x="85282" y="152200"/>
                </a:lnTo>
                <a:lnTo>
                  <a:pt x="91146" y="162426"/>
                </a:lnTo>
                <a:lnTo>
                  <a:pt x="98864" y="173054"/>
                </a:lnTo>
                <a:lnTo>
                  <a:pt x="107819" y="183949"/>
                </a:lnTo>
                <a:lnTo>
                  <a:pt x="117600" y="195023"/>
                </a:lnTo>
                <a:lnTo>
                  <a:pt x="142014" y="220873"/>
                </a:lnTo>
                <a:lnTo>
                  <a:pt x="155635" y="234879"/>
                </a:lnTo>
                <a:lnTo>
                  <a:pt x="165988" y="246756"/>
                </a:lnTo>
                <a:lnTo>
                  <a:pt x="174158" y="257214"/>
                </a:lnTo>
                <a:lnTo>
                  <a:pt x="180876" y="266725"/>
                </a:lnTo>
                <a:lnTo>
                  <a:pt x="187894" y="274337"/>
                </a:lnTo>
                <a:lnTo>
                  <a:pt x="195113" y="280681"/>
                </a:lnTo>
                <a:lnTo>
                  <a:pt x="202466" y="286180"/>
                </a:lnTo>
                <a:lnTo>
                  <a:pt x="208637" y="291117"/>
                </a:lnTo>
                <a:lnTo>
                  <a:pt x="218881" y="299988"/>
                </a:lnTo>
                <a:lnTo>
                  <a:pt x="227668" y="308165"/>
                </a:lnTo>
                <a:lnTo>
                  <a:pt x="243656" y="323762"/>
                </a:lnTo>
                <a:lnTo>
                  <a:pt x="248797" y="327601"/>
                </a:lnTo>
                <a:lnTo>
                  <a:pt x="254765" y="331430"/>
                </a:lnTo>
                <a:lnTo>
                  <a:pt x="261284" y="335253"/>
                </a:lnTo>
                <a:lnTo>
                  <a:pt x="266899" y="337802"/>
                </a:lnTo>
                <a:lnTo>
                  <a:pt x="276526" y="340634"/>
                </a:lnTo>
                <a:lnTo>
                  <a:pt x="285038" y="341893"/>
                </a:lnTo>
                <a:lnTo>
                  <a:pt x="289085" y="342228"/>
                </a:lnTo>
                <a:lnTo>
                  <a:pt x="293053" y="343722"/>
                </a:lnTo>
                <a:lnTo>
                  <a:pt x="300849" y="348768"/>
                </a:lnTo>
                <a:lnTo>
                  <a:pt x="310976" y="356984"/>
                </a:lnTo>
                <a:lnTo>
                  <a:pt x="331471" y="3657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23"/>
          <p:cNvSpPr/>
          <p:nvPr/>
        </p:nvSpPr>
        <p:spPr>
          <a:xfrm>
            <a:off x="8184119" y="1224019"/>
            <a:ext cx="245879" cy="282479"/>
          </a:xfrm>
          <a:custGeom>
            <a:avLst/>
            <a:gdLst/>
            <a:ahLst/>
            <a:cxnLst/>
            <a:rect l="0" t="0" r="0" b="0"/>
            <a:pathLst>
              <a:path w="245879" h="282479">
                <a:moveTo>
                  <a:pt x="79771" y="10420"/>
                </a:moveTo>
                <a:lnTo>
                  <a:pt x="105521" y="10420"/>
                </a:lnTo>
                <a:lnTo>
                  <a:pt x="109637" y="9150"/>
                </a:lnTo>
                <a:lnTo>
                  <a:pt x="113652" y="7034"/>
                </a:lnTo>
                <a:lnTo>
                  <a:pt x="117598" y="4353"/>
                </a:lnTo>
                <a:lnTo>
                  <a:pt x="120229" y="3835"/>
                </a:lnTo>
                <a:lnTo>
                  <a:pt x="121983" y="4760"/>
                </a:lnTo>
                <a:lnTo>
                  <a:pt x="123152" y="6647"/>
                </a:lnTo>
                <a:lnTo>
                  <a:pt x="122662" y="7905"/>
                </a:lnTo>
                <a:lnTo>
                  <a:pt x="121064" y="8743"/>
                </a:lnTo>
                <a:lnTo>
                  <a:pt x="114633" y="10945"/>
                </a:lnTo>
                <a:lnTo>
                  <a:pt x="109363" y="13310"/>
                </a:lnTo>
                <a:lnTo>
                  <a:pt x="103309" y="16157"/>
                </a:lnTo>
                <a:lnTo>
                  <a:pt x="96732" y="20595"/>
                </a:lnTo>
                <a:lnTo>
                  <a:pt x="89809" y="26093"/>
                </a:lnTo>
                <a:lnTo>
                  <a:pt x="82653" y="32299"/>
                </a:lnTo>
                <a:lnTo>
                  <a:pt x="76611" y="36436"/>
                </a:lnTo>
                <a:lnTo>
                  <a:pt x="71315" y="39194"/>
                </a:lnTo>
                <a:lnTo>
                  <a:pt x="66513" y="41033"/>
                </a:lnTo>
                <a:lnTo>
                  <a:pt x="62042" y="43529"/>
                </a:lnTo>
                <a:lnTo>
                  <a:pt x="57791" y="46463"/>
                </a:lnTo>
                <a:lnTo>
                  <a:pt x="53688" y="49689"/>
                </a:lnTo>
                <a:lnTo>
                  <a:pt x="49683" y="53109"/>
                </a:lnTo>
                <a:lnTo>
                  <a:pt x="45741" y="56660"/>
                </a:lnTo>
                <a:lnTo>
                  <a:pt x="41844" y="60297"/>
                </a:lnTo>
                <a:lnTo>
                  <a:pt x="13596" y="88093"/>
                </a:lnTo>
                <a:lnTo>
                  <a:pt x="8984" y="92682"/>
                </a:lnTo>
                <a:lnTo>
                  <a:pt x="5910" y="97011"/>
                </a:lnTo>
                <a:lnTo>
                  <a:pt x="2494" y="105209"/>
                </a:lnTo>
                <a:lnTo>
                  <a:pt x="570" y="110896"/>
                </a:lnTo>
                <a:lnTo>
                  <a:pt x="0" y="118649"/>
                </a:lnTo>
                <a:lnTo>
                  <a:pt x="1190" y="121943"/>
                </a:lnTo>
                <a:lnTo>
                  <a:pt x="5899" y="128989"/>
                </a:lnTo>
                <a:lnTo>
                  <a:pt x="9623" y="134029"/>
                </a:lnTo>
                <a:lnTo>
                  <a:pt x="25385" y="134736"/>
                </a:lnTo>
                <a:lnTo>
                  <a:pt x="135215" y="135964"/>
                </a:lnTo>
                <a:lnTo>
                  <a:pt x="147213" y="137296"/>
                </a:lnTo>
                <a:lnTo>
                  <a:pt x="159022" y="139454"/>
                </a:lnTo>
                <a:lnTo>
                  <a:pt x="170705" y="142163"/>
                </a:lnTo>
                <a:lnTo>
                  <a:pt x="181033" y="145239"/>
                </a:lnTo>
                <a:lnTo>
                  <a:pt x="190459" y="148559"/>
                </a:lnTo>
                <a:lnTo>
                  <a:pt x="199283" y="152043"/>
                </a:lnTo>
                <a:lnTo>
                  <a:pt x="206436" y="155636"/>
                </a:lnTo>
                <a:lnTo>
                  <a:pt x="212474" y="159301"/>
                </a:lnTo>
                <a:lnTo>
                  <a:pt x="217769" y="163014"/>
                </a:lnTo>
                <a:lnTo>
                  <a:pt x="222570" y="165489"/>
                </a:lnTo>
                <a:lnTo>
                  <a:pt x="227040" y="167140"/>
                </a:lnTo>
                <a:lnTo>
                  <a:pt x="231290" y="168240"/>
                </a:lnTo>
                <a:lnTo>
                  <a:pt x="234123" y="170243"/>
                </a:lnTo>
                <a:lnTo>
                  <a:pt x="236013" y="172849"/>
                </a:lnTo>
                <a:lnTo>
                  <a:pt x="239382" y="180401"/>
                </a:lnTo>
                <a:lnTo>
                  <a:pt x="245112" y="192224"/>
                </a:lnTo>
                <a:lnTo>
                  <a:pt x="245878" y="198933"/>
                </a:lnTo>
                <a:lnTo>
                  <a:pt x="245119" y="205945"/>
                </a:lnTo>
                <a:lnTo>
                  <a:pt x="243343" y="213161"/>
                </a:lnTo>
                <a:lnTo>
                  <a:pt x="240889" y="219240"/>
                </a:lnTo>
                <a:lnTo>
                  <a:pt x="237983" y="224564"/>
                </a:lnTo>
                <a:lnTo>
                  <a:pt x="234775" y="229383"/>
                </a:lnTo>
                <a:lnTo>
                  <a:pt x="231212" y="238124"/>
                </a:lnTo>
                <a:lnTo>
                  <a:pt x="230261" y="242233"/>
                </a:lnTo>
                <a:lnTo>
                  <a:pt x="225819" y="250185"/>
                </a:lnTo>
                <a:lnTo>
                  <a:pt x="222856" y="254083"/>
                </a:lnTo>
                <a:lnTo>
                  <a:pt x="215801" y="257952"/>
                </a:lnTo>
                <a:lnTo>
                  <a:pt x="206017" y="261802"/>
                </a:lnTo>
                <a:lnTo>
                  <a:pt x="194415" y="265638"/>
                </a:lnTo>
                <a:lnTo>
                  <a:pt x="185410" y="269466"/>
                </a:lnTo>
                <a:lnTo>
                  <a:pt x="178138" y="273287"/>
                </a:lnTo>
                <a:lnTo>
                  <a:pt x="172019" y="277105"/>
                </a:lnTo>
                <a:lnTo>
                  <a:pt x="166668" y="279650"/>
                </a:lnTo>
                <a:lnTo>
                  <a:pt x="161833" y="281347"/>
                </a:lnTo>
                <a:lnTo>
                  <a:pt x="157339" y="282478"/>
                </a:lnTo>
                <a:lnTo>
                  <a:pt x="153072" y="281962"/>
                </a:lnTo>
                <a:lnTo>
                  <a:pt x="148959" y="280348"/>
                </a:lnTo>
                <a:lnTo>
                  <a:pt x="144946" y="278002"/>
                </a:lnTo>
                <a:lnTo>
                  <a:pt x="141001" y="276438"/>
                </a:lnTo>
                <a:lnTo>
                  <a:pt x="137101" y="275396"/>
                </a:lnTo>
                <a:lnTo>
                  <a:pt x="133231" y="274701"/>
                </a:lnTo>
                <a:lnTo>
                  <a:pt x="128110" y="272967"/>
                </a:lnTo>
                <a:lnTo>
                  <a:pt x="122157" y="270542"/>
                </a:lnTo>
                <a:lnTo>
                  <a:pt x="115648" y="267655"/>
                </a:lnTo>
                <a:lnTo>
                  <a:pt x="111309" y="263190"/>
                </a:lnTo>
                <a:lnTo>
                  <a:pt x="108416" y="257673"/>
                </a:lnTo>
                <a:lnTo>
                  <a:pt x="106488" y="251456"/>
                </a:lnTo>
                <a:lnTo>
                  <a:pt x="105202" y="244771"/>
                </a:lnTo>
                <a:lnTo>
                  <a:pt x="104344" y="237774"/>
                </a:lnTo>
                <a:lnTo>
                  <a:pt x="103774" y="230569"/>
                </a:lnTo>
                <a:lnTo>
                  <a:pt x="103392" y="223226"/>
                </a:lnTo>
                <a:lnTo>
                  <a:pt x="102968" y="208294"/>
                </a:lnTo>
                <a:lnTo>
                  <a:pt x="105396" y="199486"/>
                </a:lnTo>
                <a:lnTo>
                  <a:pt x="109554" y="189804"/>
                </a:lnTo>
                <a:lnTo>
                  <a:pt x="114866" y="179540"/>
                </a:lnTo>
                <a:lnTo>
                  <a:pt x="120947" y="168887"/>
                </a:lnTo>
                <a:lnTo>
                  <a:pt x="127542" y="157975"/>
                </a:lnTo>
                <a:lnTo>
                  <a:pt x="134478" y="146890"/>
                </a:lnTo>
                <a:lnTo>
                  <a:pt x="140372" y="136960"/>
                </a:lnTo>
                <a:lnTo>
                  <a:pt x="145572" y="127800"/>
                </a:lnTo>
                <a:lnTo>
                  <a:pt x="154735" y="110849"/>
                </a:lnTo>
                <a:lnTo>
                  <a:pt x="163041" y="94849"/>
                </a:lnTo>
                <a:lnTo>
                  <a:pt x="167034" y="88296"/>
                </a:lnTo>
                <a:lnTo>
                  <a:pt x="170966" y="82658"/>
                </a:lnTo>
                <a:lnTo>
                  <a:pt x="174859" y="77628"/>
                </a:lnTo>
                <a:lnTo>
                  <a:pt x="177452" y="71736"/>
                </a:lnTo>
                <a:lnTo>
                  <a:pt x="179182" y="65267"/>
                </a:lnTo>
                <a:lnTo>
                  <a:pt x="180335" y="58415"/>
                </a:lnTo>
                <a:lnTo>
                  <a:pt x="181102" y="52577"/>
                </a:lnTo>
                <a:lnTo>
                  <a:pt x="181616" y="47415"/>
                </a:lnTo>
                <a:lnTo>
                  <a:pt x="181957" y="42703"/>
                </a:lnTo>
                <a:lnTo>
                  <a:pt x="180915" y="38292"/>
                </a:lnTo>
                <a:lnTo>
                  <a:pt x="176370" y="30005"/>
                </a:lnTo>
                <a:lnTo>
                  <a:pt x="173504" y="22088"/>
                </a:lnTo>
                <a:lnTo>
                  <a:pt x="172739" y="18199"/>
                </a:lnTo>
                <a:lnTo>
                  <a:pt x="168503" y="10491"/>
                </a:lnTo>
                <a:lnTo>
                  <a:pt x="165595" y="6657"/>
                </a:lnTo>
                <a:lnTo>
                  <a:pt x="162387" y="4102"/>
                </a:lnTo>
                <a:lnTo>
                  <a:pt x="158978" y="2398"/>
                </a:lnTo>
                <a:lnTo>
                  <a:pt x="155436" y="1262"/>
                </a:lnTo>
                <a:lnTo>
                  <a:pt x="149263" y="505"/>
                </a:lnTo>
                <a:lnTo>
                  <a:pt x="141339" y="0"/>
                </a:lnTo>
                <a:lnTo>
                  <a:pt x="102631" y="104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24"/>
          <p:cNvSpPr/>
          <p:nvPr/>
        </p:nvSpPr>
        <p:spPr>
          <a:xfrm>
            <a:off x="6847060" y="1056760"/>
            <a:ext cx="548150" cy="548898"/>
          </a:xfrm>
          <a:custGeom>
            <a:avLst/>
            <a:gdLst/>
            <a:ahLst/>
            <a:cxnLst/>
            <a:rect l="0" t="0" r="0" b="0"/>
            <a:pathLst>
              <a:path w="548150" h="548898">
                <a:moveTo>
                  <a:pt x="10940" y="383419"/>
                </a:moveTo>
                <a:lnTo>
                  <a:pt x="10940" y="416355"/>
                </a:lnTo>
                <a:lnTo>
                  <a:pt x="12210" y="425697"/>
                </a:lnTo>
                <a:lnTo>
                  <a:pt x="14326" y="437004"/>
                </a:lnTo>
                <a:lnTo>
                  <a:pt x="17007" y="449623"/>
                </a:lnTo>
                <a:lnTo>
                  <a:pt x="18795" y="460575"/>
                </a:lnTo>
                <a:lnTo>
                  <a:pt x="19986" y="470416"/>
                </a:lnTo>
                <a:lnTo>
                  <a:pt x="21310" y="486855"/>
                </a:lnTo>
                <a:lnTo>
                  <a:pt x="21899" y="498394"/>
                </a:lnTo>
                <a:lnTo>
                  <a:pt x="25547" y="514529"/>
                </a:lnTo>
                <a:lnTo>
                  <a:pt x="28298" y="524166"/>
                </a:lnTo>
                <a:lnTo>
                  <a:pt x="31402" y="530590"/>
                </a:lnTo>
                <a:lnTo>
                  <a:pt x="34741" y="534874"/>
                </a:lnTo>
                <a:lnTo>
                  <a:pt x="38237" y="537729"/>
                </a:lnTo>
                <a:lnTo>
                  <a:pt x="40568" y="540902"/>
                </a:lnTo>
                <a:lnTo>
                  <a:pt x="43848" y="548897"/>
                </a:lnTo>
                <a:lnTo>
                  <a:pt x="44309" y="548348"/>
                </a:lnTo>
                <a:lnTo>
                  <a:pt x="46378" y="539006"/>
                </a:lnTo>
                <a:lnTo>
                  <a:pt x="51244" y="519456"/>
                </a:lnTo>
                <a:lnTo>
                  <a:pt x="53049" y="508400"/>
                </a:lnTo>
                <a:lnTo>
                  <a:pt x="54252" y="497220"/>
                </a:lnTo>
                <a:lnTo>
                  <a:pt x="55055" y="485956"/>
                </a:lnTo>
                <a:lnTo>
                  <a:pt x="55589" y="470827"/>
                </a:lnTo>
                <a:lnTo>
                  <a:pt x="56184" y="433697"/>
                </a:lnTo>
                <a:lnTo>
                  <a:pt x="55072" y="415668"/>
                </a:lnTo>
                <a:lnTo>
                  <a:pt x="53062" y="398568"/>
                </a:lnTo>
                <a:lnTo>
                  <a:pt x="50451" y="382089"/>
                </a:lnTo>
                <a:lnTo>
                  <a:pt x="48711" y="368562"/>
                </a:lnTo>
                <a:lnTo>
                  <a:pt x="47550" y="357005"/>
                </a:lnTo>
                <a:lnTo>
                  <a:pt x="46777" y="346760"/>
                </a:lnTo>
                <a:lnTo>
                  <a:pt x="43721" y="325960"/>
                </a:lnTo>
                <a:lnTo>
                  <a:pt x="33553" y="265595"/>
                </a:lnTo>
                <a:lnTo>
                  <a:pt x="28555" y="242640"/>
                </a:lnTo>
                <a:lnTo>
                  <a:pt x="23953" y="226066"/>
                </a:lnTo>
                <a:lnTo>
                  <a:pt x="19615" y="213748"/>
                </a:lnTo>
                <a:lnTo>
                  <a:pt x="14795" y="196673"/>
                </a:lnTo>
                <a:lnTo>
                  <a:pt x="12082" y="179921"/>
                </a:lnTo>
                <a:lnTo>
                  <a:pt x="10177" y="167246"/>
                </a:lnTo>
                <a:lnTo>
                  <a:pt x="5097" y="144679"/>
                </a:lnTo>
                <a:lnTo>
                  <a:pt x="1993" y="127876"/>
                </a:lnTo>
                <a:lnTo>
                  <a:pt x="246" y="111276"/>
                </a:lnTo>
                <a:lnTo>
                  <a:pt x="0" y="106741"/>
                </a:lnTo>
                <a:lnTo>
                  <a:pt x="1106" y="103717"/>
                </a:lnTo>
                <a:lnTo>
                  <a:pt x="3114" y="101701"/>
                </a:lnTo>
                <a:lnTo>
                  <a:pt x="33664" y="86330"/>
                </a:lnTo>
                <a:lnTo>
                  <a:pt x="43870" y="82490"/>
                </a:lnTo>
                <a:lnTo>
                  <a:pt x="53213" y="79930"/>
                </a:lnTo>
                <a:lnTo>
                  <a:pt x="61981" y="78223"/>
                </a:lnTo>
                <a:lnTo>
                  <a:pt x="78498" y="72940"/>
                </a:lnTo>
                <a:lnTo>
                  <a:pt x="86459" y="69753"/>
                </a:lnTo>
                <a:lnTo>
                  <a:pt x="100656" y="65089"/>
                </a:lnTo>
                <a:lnTo>
                  <a:pt x="188074" y="38189"/>
                </a:lnTo>
                <a:lnTo>
                  <a:pt x="209039" y="33886"/>
                </a:lnTo>
                <a:lnTo>
                  <a:pt x="234446" y="29747"/>
                </a:lnTo>
                <a:lnTo>
                  <a:pt x="262814" y="25718"/>
                </a:lnTo>
                <a:lnTo>
                  <a:pt x="289346" y="23032"/>
                </a:lnTo>
                <a:lnTo>
                  <a:pt x="314654" y="21241"/>
                </a:lnTo>
                <a:lnTo>
                  <a:pt x="339146" y="20047"/>
                </a:lnTo>
                <a:lnTo>
                  <a:pt x="358014" y="17981"/>
                </a:lnTo>
                <a:lnTo>
                  <a:pt x="373132" y="15334"/>
                </a:lnTo>
                <a:lnTo>
                  <a:pt x="385752" y="12299"/>
                </a:lnTo>
                <a:lnTo>
                  <a:pt x="397974" y="10276"/>
                </a:lnTo>
                <a:lnTo>
                  <a:pt x="409932" y="8927"/>
                </a:lnTo>
                <a:lnTo>
                  <a:pt x="421715" y="8028"/>
                </a:lnTo>
                <a:lnTo>
                  <a:pt x="437189" y="6158"/>
                </a:lnTo>
                <a:lnTo>
                  <a:pt x="474704" y="695"/>
                </a:lnTo>
                <a:lnTo>
                  <a:pt x="489026" y="0"/>
                </a:lnTo>
                <a:lnTo>
                  <a:pt x="499844" y="806"/>
                </a:lnTo>
                <a:lnTo>
                  <a:pt x="515251" y="3819"/>
                </a:lnTo>
                <a:lnTo>
                  <a:pt x="532102" y="5753"/>
                </a:lnTo>
                <a:lnTo>
                  <a:pt x="533642" y="5912"/>
                </a:lnTo>
                <a:lnTo>
                  <a:pt x="538738" y="9475"/>
                </a:lnTo>
                <a:lnTo>
                  <a:pt x="548149" y="176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25"/>
          <p:cNvSpPr/>
          <p:nvPr/>
        </p:nvSpPr>
        <p:spPr>
          <a:xfrm>
            <a:off x="7932419" y="1029025"/>
            <a:ext cx="734715" cy="523200"/>
          </a:xfrm>
          <a:custGeom>
            <a:avLst/>
            <a:gdLst/>
            <a:ahLst/>
            <a:cxnLst/>
            <a:rect l="0" t="0" r="0" b="0"/>
            <a:pathLst>
              <a:path w="734715" h="523200">
                <a:moveTo>
                  <a:pt x="0" y="468304"/>
                </a:moveTo>
                <a:lnTo>
                  <a:pt x="6068" y="462237"/>
                </a:lnTo>
                <a:lnTo>
                  <a:pt x="9125" y="461719"/>
                </a:lnTo>
                <a:lnTo>
                  <a:pt x="12434" y="462644"/>
                </a:lnTo>
                <a:lnTo>
                  <a:pt x="32936" y="473254"/>
                </a:lnTo>
                <a:lnTo>
                  <a:pt x="48000" y="483882"/>
                </a:lnTo>
                <a:lnTo>
                  <a:pt x="60507" y="495074"/>
                </a:lnTo>
                <a:lnTo>
                  <a:pt x="75153" y="502639"/>
                </a:lnTo>
                <a:lnTo>
                  <a:pt x="91821" y="510234"/>
                </a:lnTo>
                <a:lnTo>
                  <a:pt x="111090" y="523199"/>
                </a:lnTo>
                <a:lnTo>
                  <a:pt x="112160" y="522681"/>
                </a:lnTo>
                <a:lnTo>
                  <a:pt x="112874" y="521065"/>
                </a:lnTo>
                <a:lnTo>
                  <a:pt x="114019" y="515415"/>
                </a:lnTo>
                <a:lnTo>
                  <a:pt x="106390" y="505174"/>
                </a:lnTo>
                <a:lnTo>
                  <a:pt x="102644" y="494610"/>
                </a:lnTo>
                <a:lnTo>
                  <a:pt x="94054" y="482166"/>
                </a:lnTo>
                <a:lnTo>
                  <a:pt x="87099" y="469809"/>
                </a:lnTo>
                <a:lnTo>
                  <a:pt x="83161" y="459236"/>
                </a:lnTo>
                <a:lnTo>
                  <a:pt x="82110" y="454639"/>
                </a:lnTo>
                <a:lnTo>
                  <a:pt x="77557" y="446144"/>
                </a:lnTo>
                <a:lnTo>
                  <a:pt x="70030" y="434325"/>
                </a:lnTo>
                <a:lnTo>
                  <a:pt x="58218" y="412139"/>
                </a:lnTo>
                <a:lnTo>
                  <a:pt x="54052" y="401651"/>
                </a:lnTo>
                <a:lnTo>
                  <a:pt x="51275" y="392119"/>
                </a:lnTo>
                <a:lnTo>
                  <a:pt x="49424" y="383224"/>
                </a:lnTo>
                <a:lnTo>
                  <a:pt x="46919" y="373484"/>
                </a:lnTo>
                <a:lnTo>
                  <a:pt x="43980" y="363181"/>
                </a:lnTo>
                <a:lnTo>
                  <a:pt x="40750" y="352502"/>
                </a:lnTo>
                <a:lnTo>
                  <a:pt x="24068" y="301066"/>
                </a:lnTo>
                <a:lnTo>
                  <a:pt x="19856" y="285692"/>
                </a:lnTo>
                <a:lnTo>
                  <a:pt x="17048" y="272903"/>
                </a:lnTo>
                <a:lnTo>
                  <a:pt x="15175" y="261837"/>
                </a:lnTo>
                <a:lnTo>
                  <a:pt x="15197" y="250649"/>
                </a:lnTo>
                <a:lnTo>
                  <a:pt x="16481" y="239381"/>
                </a:lnTo>
                <a:lnTo>
                  <a:pt x="18608" y="228059"/>
                </a:lnTo>
                <a:lnTo>
                  <a:pt x="20025" y="216701"/>
                </a:lnTo>
                <a:lnTo>
                  <a:pt x="20970" y="205319"/>
                </a:lnTo>
                <a:lnTo>
                  <a:pt x="21600" y="193921"/>
                </a:lnTo>
                <a:lnTo>
                  <a:pt x="23290" y="183782"/>
                </a:lnTo>
                <a:lnTo>
                  <a:pt x="25687" y="174483"/>
                </a:lnTo>
                <a:lnTo>
                  <a:pt x="28554" y="165743"/>
                </a:lnTo>
                <a:lnTo>
                  <a:pt x="33007" y="157377"/>
                </a:lnTo>
                <a:lnTo>
                  <a:pt x="44726" y="141308"/>
                </a:lnTo>
                <a:lnTo>
                  <a:pt x="55015" y="129086"/>
                </a:lnTo>
                <a:lnTo>
                  <a:pt x="65092" y="118151"/>
                </a:lnTo>
                <a:lnTo>
                  <a:pt x="78036" y="104824"/>
                </a:lnTo>
                <a:lnTo>
                  <a:pt x="99605" y="89109"/>
                </a:lnTo>
                <a:lnTo>
                  <a:pt x="122082" y="76409"/>
                </a:lnTo>
                <a:lnTo>
                  <a:pt x="137232" y="71879"/>
                </a:lnTo>
                <a:lnTo>
                  <a:pt x="153702" y="68595"/>
                </a:lnTo>
                <a:lnTo>
                  <a:pt x="173723" y="62903"/>
                </a:lnTo>
                <a:lnTo>
                  <a:pt x="193285" y="59607"/>
                </a:lnTo>
                <a:lnTo>
                  <a:pt x="219027" y="56139"/>
                </a:lnTo>
                <a:lnTo>
                  <a:pt x="248888" y="52558"/>
                </a:lnTo>
                <a:lnTo>
                  <a:pt x="273875" y="48900"/>
                </a:lnTo>
                <a:lnTo>
                  <a:pt x="295614" y="45191"/>
                </a:lnTo>
                <a:lnTo>
                  <a:pt x="315186" y="41449"/>
                </a:lnTo>
                <a:lnTo>
                  <a:pt x="332044" y="38954"/>
                </a:lnTo>
                <a:lnTo>
                  <a:pt x="347093" y="37291"/>
                </a:lnTo>
                <a:lnTo>
                  <a:pt x="471434" y="28554"/>
                </a:lnTo>
                <a:lnTo>
                  <a:pt x="513680" y="24007"/>
                </a:lnTo>
                <a:lnTo>
                  <a:pt x="554543" y="18436"/>
                </a:lnTo>
                <a:lnTo>
                  <a:pt x="594486" y="12182"/>
                </a:lnTo>
                <a:lnTo>
                  <a:pt x="626194" y="8013"/>
                </a:lnTo>
                <a:lnTo>
                  <a:pt x="652413" y="5234"/>
                </a:lnTo>
                <a:lnTo>
                  <a:pt x="691282" y="2145"/>
                </a:lnTo>
                <a:lnTo>
                  <a:pt x="712790" y="773"/>
                </a:lnTo>
                <a:lnTo>
                  <a:pt x="732038" y="0"/>
                </a:lnTo>
                <a:lnTo>
                  <a:pt x="734406" y="1161"/>
                </a:lnTo>
                <a:lnTo>
                  <a:pt x="734714" y="3206"/>
                </a:lnTo>
                <a:lnTo>
                  <a:pt x="731521" y="111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26"/>
          <p:cNvSpPr/>
          <p:nvPr/>
        </p:nvSpPr>
        <p:spPr>
          <a:xfrm>
            <a:off x="8001000" y="1600200"/>
            <a:ext cx="308610" cy="241527"/>
          </a:xfrm>
          <a:custGeom>
            <a:avLst/>
            <a:gdLst/>
            <a:ahLst/>
            <a:cxnLst/>
            <a:rect l="0" t="0" r="0" b="0"/>
            <a:pathLst>
              <a:path w="308610" h="241527">
                <a:moveTo>
                  <a:pt x="308609" y="0"/>
                </a:moveTo>
                <a:lnTo>
                  <a:pt x="298768" y="0"/>
                </a:lnTo>
                <a:lnTo>
                  <a:pt x="298239" y="1269"/>
                </a:lnTo>
                <a:lnTo>
                  <a:pt x="297650" y="6067"/>
                </a:lnTo>
                <a:lnTo>
                  <a:pt x="296223" y="7855"/>
                </a:lnTo>
                <a:lnTo>
                  <a:pt x="294002" y="9046"/>
                </a:lnTo>
                <a:lnTo>
                  <a:pt x="291251" y="9841"/>
                </a:lnTo>
                <a:lnTo>
                  <a:pt x="289417" y="11640"/>
                </a:lnTo>
                <a:lnTo>
                  <a:pt x="288194" y="14110"/>
                </a:lnTo>
                <a:lnTo>
                  <a:pt x="287380" y="17026"/>
                </a:lnTo>
                <a:lnTo>
                  <a:pt x="283087" y="23654"/>
                </a:lnTo>
                <a:lnTo>
                  <a:pt x="280165" y="27199"/>
                </a:lnTo>
                <a:lnTo>
                  <a:pt x="278217" y="30833"/>
                </a:lnTo>
                <a:lnTo>
                  <a:pt x="276051" y="38256"/>
                </a:lnTo>
                <a:lnTo>
                  <a:pt x="271702" y="45789"/>
                </a:lnTo>
                <a:lnTo>
                  <a:pt x="268764" y="49576"/>
                </a:lnTo>
                <a:lnTo>
                  <a:pt x="262996" y="54640"/>
                </a:lnTo>
                <a:lnTo>
                  <a:pt x="255341" y="60557"/>
                </a:lnTo>
                <a:lnTo>
                  <a:pt x="246426" y="67041"/>
                </a:lnTo>
                <a:lnTo>
                  <a:pt x="232864" y="78984"/>
                </a:lnTo>
                <a:lnTo>
                  <a:pt x="197475" y="112574"/>
                </a:lnTo>
                <a:lnTo>
                  <a:pt x="182450" y="125849"/>
                </a:lnTo>
                <a:lnTo>
                  <a:pt x="169893" y="135969"/>
                </a:lnTo>
                <a:lnTo>
                  <a:pt x="158982" y="143986"/>
                </a:lnTo>
                <a:lnTo>
                  <a:pt x="149168" y="150600"/>
                </a:lnTo>
                <a:lnTo>
                  <a:pt x="140086" y="156280"/>
                </a:lnTo>
                <a:lnTo>
                  <a:pt x="131490" y="161337"/>
                </a:lnTo>
                <a:lnTo>
                  <a:pt x="124490" y="167248"/>
                </a:lnTo>
                <a:lnTo>
                  <a:pt x="118553" y="173728"/>
                </a:lnTo>
                <a:lnTo>
                  <a:pt x="113325" y="180589"/>
                </a:lnTo>
                <a:lnTo>
                  <a:pt x="107300" y="186432"/>
                </a:lnTo>
                <a:lnTo>
                  <a:pt x="100743" y="191598"/>
                </a:lnTo>
                <a:lnTo>
                  <a:pt x="93832" y="196312"/>
                </a:lnTo>
                <a:lnTo>
                  <a:pt x="84144" y="201994"/>
                </a:lnTo>
                <a:lnTo>
                  <a:pt x="72606" y="208323"/>
                </a:lnTo>
                <a:lnTo>
                  <a:pt x="59834" y="215082"/>
                </a:lnTo>
                <a:lnTo>
                  <a:pt x="47509" y="222128"/>
                </a:lnTo>
                <a:lnTo>
                  <a:pt x="35483" y="229365"/>
                </a:lnTo>
                <a:lnTo>
                  <a:pt x="23655" y="236730"/>
                </a:lnTo>
                <a:lnTo>
                  <a:pt x="15770" y="240370"/>
                </a:lnTo>
                <a:lnTo>
                  <a:pt x="10513" y="241526"/>
                </a:lnTo>
                <a:lnTo>
                  <a:pt x="0" y="2400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27"/>
          <p:cNvSpPr/>
          <p:nvPr/>
        </p:nvSpPr>
        <p:spPr>
          <a:xfrm>
            <a:off x="8401050" y="1577339"/>
            <a:ext cx="320041" cy="240031"/>
          </a:xfrm>
          <a:custGeom>
            <a:avLst/>
            <a:gdLst/>
            <a:ahLst/>
            <a:cxnLst/>
            <a:rect l="0" t="0" r="0" b="0"/>
            <a:pathLst>
              <a:path w="320041" h="240031">
                <a:moveTo>
                  <a:pt x="0" y="0"/>
                </a:moveTo>
                <a:lnTo>
                  <a:pt x="18203" y="0"/>
                </a:lnTo>
                <a:lnTo>
                  <a:pt x="23565" y="1271"/>
                </a:lnTo>
                <a:lnTo>
                  <a:pt x="27140" y="3387"/>
                </a:lnTo>
                <a:lnTo>
                  <a:pt x="29523" y="6068"/>
                </a:lnTo>
                <a:lnTo>
                  <a:pt x="32382" y="7856"/>
                </a:lnTo>
                <a:lnTo>
                  <a:pt x="38944" y="9842"/>
                </a:lnTo>
                <a:lnTo>
                  <a:pt x="46095" y="14111"/>
                </a:lnTo>
                <a:lnTo>
                  <a:pt x="53506" y="20242"/>
                </a:lnTo>
                <a:lnTo>
                  <a:pt x="61034" y="27200"/>
                </a:lnTo>
                <a:lnTo>
                  <a:pt x="72411" y="38257"/>
                </a:lnTo>
                <a:lnTo>
                  <a:pt x="77484" y="44555"/>
                </a:lnTo>
                <a:lnTo>
                  <a:pt x="83406" y="52564"/>
                </a:lnTo>
                <a:lnTo>
                  <a:pt x="89893" y="61713"/>
                </a:lnTo>
                <a:lnTo>
                  <a:pt x="95489" y="69082"/>
                </a:lnTo>
                <a:lnTo>
                  <a:pt x="100489" y="75265"/>
                </a:lnTo>
                <a:lnTo>
                  <a:pt x="105093" y="80657"/>
                </a:lnTo>
                <a:lnTo>
                  <a:pt x="113241" y="86791"/>
                </a:lnTo>
                <a:lnTo>
                  <a:pt x="123755" y="93421"/>
                </a:lnTo>
                <a:lnTo>
                  <a:pt x="135843" y="100381"/>
                </a:lnTo>
                <a:lnTo>
                  <a:pt x="147711" y="108831"/>
                </a:lnTo>
                <a:lnTo>
                  <a:pt x="159434" y="118274"/>
                </a:lnTo>
                <a:lnTo>
                  <a:pt x="171060" y="128379"/>
                </a:lnTo>
                <a:lnTo>
                  <a:pt x="187700" y="140197"/>
                </a:lnTo>
                <a:lnTo>
                  <a:pt x="207683" y="153154"/>
                </a:lnTo>
                <a:lnTo>
                  <a:pt x="229895" y="166873"/>
                </a:lnTo>
                <a:lnTo>
                  <a:pt x="247243" y="178559"/>
                </a:lnTo>
                <a:lnTo>
                  <a:pt x="261349" y="188890"/>
                </a:lnTo>
                <a:lnTo>
                  <a:pt x="273292" y="198316"/>
                </a:lnTo>
                <a:lnTo>
                  <a:pt x="282524" y="204601"/>
                </a:lnTo>
                <a:lnTo>
                  <a:pt x="289950" y="208791"/>
                </a:lnTo>
                <a:lnTo>
                  <a:pt x="296169" y="211584"/>
                </a:lnTo>
                <a:lnTo>
                  <a:pt x="300316" y="214716"/>
                </a:lnTo>
                <a:lnTo>
                  <a:pt x="303081" y="218074"/>
                </a:lnTo>
                <a:lnTo>
                  <a:pt x="304924" y="221583"/>
                </a:lnTo>
                <a:lnTo>
                  <a:pt x="307422" y="223922"/>
                </a:lnTo>
                <a:lnTo>
                  <a:pt x="310357" y="225482"/>
                </a:lnTo>
                <a:lnTo>
                  <a:pt x="313586" y="226521"/>
                </a:lnTo>
                <a:lnTo>
                  <a:pt x="315736" y="228484"/>
                </a:lnTo>
                <a:lnTo>
                  <a:pt x="317171" y="231063"/>
                </a:lnTo>
                <a:lnTo>
                  <a:pt x="320040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28"/>
          <p:cNvSpPr/>
          <p:nvPr/>
        </p:nvSpPr>
        <p:spPr>
          <a:xfrm>
            <a:off x="7704505" y="1897547"/>
            <a:ext cx="296496" cy="205350"/>
          </a:xfrm>
          <a:custGeom>
            <a:avLst/>
            <a:gdLst/>
            <a:ahLst/>
            <a:cxnLst/>
            <a:rect l="0" t="0" r="0" b="0"/>
            <a:pathLst>
              <a:path w="296496" h="205350">
                <a:moveTo>
                  <a:pt x="10745" y="68413"/>
                </a:moveTo>
                <a:lnTo>
                  <a:pt x="22880" y="50209"/>
                </a:lnTo>
                <a:lnTo>
                  <a:pt x="27725" y="44847"/>
                </a:lnTo>
                <a:lnTo>
                  <a:pt x="32225" y="41272"/>
                </a:lnTo>
                <a:lnTo>
                  <a:pt x="36495" y="38889"/>
                </a:lnTo>
                <a:lnTo>
                  <a:pt x="43152" y="34760"/>
                </a:lnTo>
                <a:lnTo>
                  <a:pt x="60707" y="23399"/>
                </a:lnTo>
                <a:lnTo>
                  <a:pt x="69453" y="19354"/>
                </a:lnTo>
                <a:lnTo>
                  <a:pt x="77824" y="16657"/>
                </a:lnTo>
                <a:lnTo>
                  <a:pt x="85945" y="14859"/>
                </a:lnTo>
                <a:lnTo>
                  <a:pt x="92628" y="12390"/>
                </a:lnTo>
                <a:lnTo>
                  <a:pt x="98353" y="9474"/>
                </a:lnTo>
                <a:lnTo>
                  <a:pt x="103440" y="6260"/>
                </a:lnTo>
                <a:lnTo>
                  <a:pt x="109372" y="4118"/>
                </a:lnTo>
                <a:lnTo>
                  <a:pt x="115866" y="2689"/>
                </a:lnTo>
                <a:lnTo>
                  <a:pt x="122735" y="1737"/>
                </a:lnTo>
                <a:lnTo>
                  <a:pt x="132395" y="1102"/>
                </a:lnTo>
                <a:lnTo>
                  <a:pt x="143915" y="679"/>
                </a:lnTo>
                <a:lnTo>
                  <a:pt x="180701" y="0"/>
                </a:lnTo>
                <a:lnTo>
                  <a:pt x="187548" y="2484"/>
                </a:lnTo>
                <a:lnTo>
                  <a:pt x="194654" y="6680"/>
                </a:lnTo>
                <a:lnTo>
                  <a:pt x="201931" y="12018"/>
                </a:lnTo>
                <a:lnTo>
                  <a:pt x="208052" y="16846"/>
                </a:lnTo>
                <a:lnTo>
                  <a:pt x="213403" y="21335"/>
                </a:lnTo>
                <a:lnTo>
                  <a:pt x="218240" y="25597"/>
                </a:lnTo>
                <a:lnTo>
                  <a:pt x="227001" y="33720"/>
                </a:lnTo>
                <a:lnTo>
                  <a:pt x="231116" y="37664"/>
                </a:lnTo>
                <a:lnTo>
                  <a:pt x="233859" y="41564"/>
                </a:lnTo>
                <a:lnTo>
                  <a:pt x="235687" y="45433"/>
                </a:lnTo>
                <a:lnTo>
                  <a:pt x="236907" y="49283"/>
                </a:lnTo>
                <a:lnTo>
                  <a:pt x="236449" y="54390"/>
                </a:lnTo>
                <a:lnTo>
                  <a:pt x="234875" y="60334"/>
                </a:lnTo>
                <a:lnTo>
                  <a:pt x="232554" y="66837"/>
                </a:lnTo>
                <a:lnTo>
                  <a:pt x="229738" y="72442"/>
                </a:lnTo>
                <a:lnTo>
                  <a:pt x="226590" y="77449"/>
                </a:lnTo>
                <a:lnTo>
                  <a:pt x="223221" y="82057"/>
                </a:lnTo>
                <a:lnTo>
                  <a:pt x="219706" y="88939"/>
                </a:lnTo>
                <a:lnTo>
                  <a:pt x="216092" y="97337"/>
                </a:lnTo>
                <a:lnTo>
                  <a:pt x="212413" y="106745"/>
                </a:lnTo>
                <a:lnTo>
                  <a:pt x="207420" y="114288"/>
                </a:lnTo>
                <a:lnTo>
                  <a:pt x="201551" y="120586"/>
                </a:lnTo>
                <a:lnTo>
                  <a:pt x="195099" y="126055"/>
                </a:lnTo>
                <a:lnTo>
                  <a:pt x="189527" y="130971"/>
                </a:lnTo>
                <a:lnTo>
                  <a:pt x="179950" y="139819"/>
                </a:lnTo>
                <a:lnTo>
                  <a:pt x="171809" y="146497"/>
                </a:lnTo>
                <a:lnTo>
                  <a:pt x="149215" y="164077"/>
                </a:lnTo>
                <a:lnTo>
                  <a:pt x="137348" y="171559"/>
                </a:lnTo>
                <a:lnTo>
                  <a:pt x="125627" y="177817"/>
                </a:lnTo>
                <a:lnTo>
                  <a:pt x="114003" y="183258"/>
                </a:lnTo>
                <a:lnTo>
                  <a:pt x="104983" y="188157"/>
                </a:lnTo>
                <a:lnTo>
                  <a:pt x="97700" y="192692"/>
                </a:lnTo>
                <a:lnTo>
                  <a:pt x="91574" y="196986"/>
                </a:lnTo>
                <a:lnTo>
                  <a:pt x="84952" y="199848"/>
                </a:lnTo>
                <a:lnTo>
                  <a:pt x="77996" y="201756"/>
                </a:lnTo>
                <a:lnTo>
                  <a:pt x="70819" y="203028"/>
                </a:lnTo>
                <a:lnTo>
                  <a:pt x="63495" y="203876"/>
                </a:lnTo>
                <a:lnTo>
                  <a:pt x="56071" y="204442"/>
                </a:lnTo>
                <a:lnTo>
                  <a:pt x="42319" y="205070"/>
                </a:lnTo>
                <a:lnTo>
                  <a:pt x="31974" y="205349"/>
                </a:lnTo>
                <a:lnTo>
                  <a:pt x="27438" y="204154"/>
                </a:lnTo>
                <a:lnTo>
                  <a:pt x="19010" y="199438"/>
                </a:lnTo>
                <a:lnTo>
                  <a:pt x="11032" y="193110"/>
                </a:lnTo>
                <a:lnTo>
                  <a:pt x="1629" y="184766"/>
                </a:lnTo>
                <a:lnTo>
                  <a:pt x="858" y="182812"/>
                </a:lnTo>
                <a:lnTo>
                  <a:pt x="0" y="177253"/>
                </a:lnTo>
                <a:lnTo>
                  <a:pt x="1042" y="173993"/>
                </a:lnTo>
                <a:lnTo>
                  <a:pt x="3006" y="170550"/>
                </a:lnTo>
                <a:lnTo>
                  <a:pt x="5585" y="166984"/>
                </a:lnTo>
                <a:lnTo>
                  <a:pt x="8576" y="163337"/>
                </a:lnTo>
                <a:lnTo>
                  <a:pt x="11838" y="159635"/>
                </a:lnTo>
                <a:lnTo>
                  <a:pt x="18851" y="152136"/>
                </a:lnTo>
                <a:lnTo>
                  <a:pt x="26200" y="144570"/>
                </a:lnTo>
                <a:lnTo>
                  <a:pt x="31208" y="142044"/>
                </a:lnTo>
                <a:lnTo>
                  <a:pt x="37087" y="140360"/>
                </a:lnTo>
                <a:lnTo>
                  <a:pt x="43546" y="139237"/>
                </a:lnTo>
                <a:lnTo>
                  <a:pt x="50392" y="137219"/>
                </a:lnTo>
                <a:lnTo>
                  <a:pt x="57496" y="134604"/>
                </a:lnTo>
                <a:lnTo>
                  <a:pt x="64772" y="131590"/>
                </a:lnTo>
                <a:lnTo>
                  <a:pt x="73433" y="129581"/>
                </a:lnTo>
                <a:lnTo>
                  <a:pt x="83017" y="128241"/>
                </a:lnTo>
                <a:lnTo>
                  <a:pt x="93215" y="127348"/>
                </a:lnTo>
                <a:lnTo>
                  <a:pt x="102555" y="126753"/>
                </a:lnTo>
                <a:lnTo>
                  <a:pt x="119706" y="126092"/>
                </a:lnTo>
                <a:lnTo>
                  <a:pt x="180613" y="125632"/>
                </a:lnTo>
                <a:lnTo>
                  <a:pt x="192571" y="125609"/>
                </a:lnTo>
                <a:lnTo>
                  <a:pt x="203082" y="126864"/>
                </a:lnTo>
                <a:lnTo>
                  <a:pt x="212629" y="128970"/>
                </a:lnTo>
                <a:lnTo>
                  <a:pt x="221535" y="131644"/>
                </a:lnTo>
                <a:lnTo>
                  <a:pt x="228741" y="133427"/>
                </a:lnTo>
                <a:lnTo>
                  <a:pt x="234815" y="134615"/>
                </a:lnTo>
                <a:lnTo>
                  <a:pt x="240135" y="135408"/>
                </a:lnTo>
                <a:lnTo>
                  <a:pt x="246222" y="137206"/>
                </a:lnTo>
                <a:lnTo>
                  <a:pt x="252819" y="139675"/>
                </a:lnTo>
                <a:lnTo>
                  <a:pt x="259758" y="142591"/>
                </a:lnTo>
                <a:lnTo>
                  <a:pt x="265654" y="145805"/>
                </a:lnTo>
                <a:lnTo>
                  <a:pt x="270853" y="149217"/>
                </a:lnTo>
                <a:lnTo>
                  <a:pt x="275590" y="152762"/>
                </a:lnTo>
                <a:lnTo>
                  <a:pt x="280019" y="156396"/>
                </a:lnTo>
                <a:lnTo>
                  <a:pt x="284240" y="160088"/>
                </a:lnTo>
                <a:lnTo>
                  <a:pt x="296495" y="1712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29"/>
          <p:cNvSpPr/>
          <p:nvPr/>
        </p:nvSpPr>
        <p:spPr>
          <a:xfrm>
            <a:off x="7532369" y="1794510"/>
            <a:ext cx="354332" cy="352603"/>
          </a:xfrm>
          <a:custGeom>
            <a:avLst/>
            <a:gdLst/>
            <a:ahLst/>
            <a:cxnLst/>
            <a:rect l="0" t="0" r="0" b="0"/>
            <a:pathLst>
              <a:path w="354332" h="352603">
                <a:moveTo>
                  <a:pt x="0" y="262890"/>
                </a:moveTo>
                <a:lnTo>
                  <a:pt x="6068" y="281093"/>
                </a:lnTo>
                <a:lnTo>
                  <a:pt x="9125" y="287725"/>
                </a:lnTo>
                <a:lnTo>
                  <a:pt x="15909" y="298481"/>
                </a:lnTo>
                <a:lnTo>
                  <a:pt x="23158" y="307495"/>
                </a:lnTo>
                <a:lnTo>
                  <a:pt x="26868" y="311676"/>
                </a:lnTo>
                <a:lnTo>
                  <a:pt x="31882" y="319544"/>
                </a:lnTo>
                <a:lnTo>
                  <a:pt x="37765" y="329869"/>
                </a:lnTo>
                <a:lnTo>
                  <a:pt x="44227" y="341833"/>
                </a:lnTo>
                <a:lnTo>
                  <a:pt x="48534" y="348538"/>
                </a:lnTo>
                <a:lnTo>
                  <a:pt x="51407" y="351739"/>
                </a:lnTo>
                <a:lnTo>
                  <a:pt x="53321" y="352602"/>
                </a:lnTo>
                <a:lnTo>
                  <a:pt x="54598" y="350638"/>
                </a:lnTo>
                <a:lnTo>
                  <a:pt x="56016" y="341682"/>
                </a:lnTo>
                <a:lnTo>
                  <a:pt x="56646" y="332622"/>
                </a:lnTo>
                <a:lnTo>
                  <a:pt x="56926" y="323092"/>
                </a:lnTo>
                <a:lnTo>
                  <a:pt x="57051" y="310389"/>
                </a:lnTo>
                <a:lnTo>
                  <a:pt x="55814" y="304716"/>
                </a:lnTo>
                <a:lnTo>
                  <a:pt x="51053" y="295026"/>
                </a:lnTo>
                <a:lnTo>
                  <a:pt x="49275" y="289394"/>
                </a:lnTo>
                <a:lnTo>
                  <a:pt x="48090" y="283099"/>
                </a:lnTo>
                <a:lnTo>
                  <a:pt x="47300" y="276363"/>
                </a:lnTo>
                <a:lnTo>
                  <a:pt x="46774" y="269331"/>
                </a:lnTo>
                <a:lnTo>
                  <a:pt x="46423" y="262104"/>
                </a:lnTo>
                <a:lnTo>
                  <a:pt x="46189" y="254746"/>
                </a:lnTo>
                <a:lnTo>
                  <a:pt x="43493" y="242220"/>
                </a:lnTo>
                <a:lnTo>
                  <a:pt x="39156" y="226250"/>
                </a:lnTo>
                <a:lnTo>
                  <a:pt x="33724" y="207983"/>
                </a:lnTo>
                <a:lnTo>
                  <a:pt x="30102" y="193265"/>
                </a:lnTo>
                <a:lnTo>
                  <a:pt x="27688" y="180913"/>
                </a:lnTo>
                <a:lnTo>
                  <a:pt x="26079" y="170139"/>
                </a:lnTo>
                <a:lnTo>
                  <a:pt x="23737" y="161686"/>
                </a:lnTo>
                <a:lnTo>
                  <a:pt x="20904" y="154780"/>
                </a:lnTo>
                <a:lnTo>
                  <a:pt x="17746" y="148907"/>
                </a:lnTo>
                <a:lnTo>
                  <a:pt x="15641" y="142451"/>
                </a:lnTo>
                <a:lnTo>
                  <a:pt x="14237" y="135607"/>
                </a:lnTo>
                <a:lnTo>
                  <a:pt x="13302" y="128505"/>
                </a:lnTo>
                <a:lnTo>
                  <a:pt x="11408" y="118689"/>
                </a:lnTo>
                <a:lnTo>
                  <a:pt x="5917" y="94237"/>
                </a:lnTo>
                <a:lnTo>
                  <a:pt x="5215" y="84415"/>
                </a:lnTo>
                <a:lnTo>
                  <a:pt x="6017" y="76596"/>
                </a:lnTo>
                <a:lnTo>
                  <a:pt x="7821" y="70114"/>
                </a:lnTo>
                <a:lnTo>
                  <a:pt x="13213" y="59525"/>
                </a:lnTo>
                <a:lnTo>
                  <a:pt x="16429" y="54923"/>
                </a:lnTo>
                <a:lnTo>
                  <a:pt x="20002" y="46423"/>
                </a:lnTo>
                <a:lnTo>
                  <a:pt x="20956" y="42379"/>
                </a:lnTo>
                <a:lnTo>
                  <a:pt x="24130" y="39682"/>
                </a:lnTo>
                <a:lnTo>
                  <a:pt x="28787" y="37885"/>
                </a:lnTo>
                <a:lnTo>
                  <a:pt x="39464" y="35887"/>
                </a:lnTo>
                <a:lnTo>
                  <a:pt x="48443" y="35000"/>
                </a:lnTo>
                <a:lnTo>
                  <a:pt x="53885" y="33493"/>
                </a:lnTo>
                <a:lnTo>
                  <a:pt x="60054" y="31219"/>
                </a:lnTo>
                <a:lnTo>
                  <a:pt x="66706" y="28432"/>
                </a:lnTo>
                <a:lnTo>
                  <a:pt x="76221" y="26574"/>
                </a:lnTo>
                <a:lnTo>
                  <a:pt x="87644" y="25336"/>
                </a:lnTo>
                <a:lnTo>
                  <a:pt x="100339" y="24511"/>
                </a:lnTo>
                <a:lnTo>
                  <a:pt x="113883" y="22690"/>
                </a:lnTo>
                <a:lnTo>
                  <a:pt x="127992" y="20207"/>
                </a:lnTo>
                <a:lnTo>
                  <a:pt x="142478" y="17281"/>
                </a:lnTo>
                <a:lnTo>
                  <a:pt x="155946" y="15330"/>
                </a:lnTo>
                <a:lnTo>
                  <a:pt x="168734" y="14030"/>
                </a:lnTo>
                <a:lnTo>
                  <a:pt x="181069" y="13163"/>
                </a:lnTo>
                <a:lnTo>
                  <a:pt x="196913" y="11315"/>
                </a:lnTo>
                <a:lnTo>
                  <a:pt x="234837" y="5875"/>
                </a:lnTo>
                <a:lnTo>
                  <a:pt x="254348" y="3917"/>
                </a:lnTo>
                <a:lnTo>
                  <a:pt x="273706" y="2611"/>
                </a:lnTo>
                <a:lnTo>
                  <a:pt x="317742" y="773"/>
                </a:lnTo>
                <a:lnTo>
                  <a:pt x="3543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30"/>
          <p:cNvSpPr/>
          <p:nvPr/>
        </p:nvSpPr>
        <p:spPr>
          <a:xfrm>
            <a:off x="8435340" y="1761349"/>
            <a:ext cx="476708" cy="345068"/>
          </a:xfrm>
          <a:custGeom>
            <a:avLst/>
            <a:gdLst/>
            <a:ahLst/>
            <a:cxnLst/>
            <a:rect l="0" t="0" r="0" b="0"/>
            <a:pathLst>
              <a:path w="476708" h="345068">
                <a:moveTo>
                  <a:pt x="0" y="216040"/>
                </a:moveTo>
                <a:lnTo>
                  <a:pt x="6068" y="228176"/>
                </a:lnTo>
                <a:lnTo>
                  <a:pt x="12432" y="237521"/>
                </a:lnTo>
                <a:lnTo>
                  <a:pt x="19495" y="245907"/>
                </a:lnTo>
                <a:lnTo>
                  <a:pt x="26868" y="253868"/>
                </a:lnTo>
                <a:lnTo>
                  <a:pt x="29342" y="259039"/>
                </a:lnTo>
                <a:lnTo>
                  <a:pt x="30991" y="265026"/>
                </a:lnTo>
                <a:lnTo>
                  <a:pt x="32091" y="271557"/>
                </a:lnTo>
                <a:lnTo>
                  <a:pt x="37904" y="283532"/>
                </a:lnTo>
                <a:lnTo>
                  <a:pt x="46859" y="299135"/>
                </a:lnTo>
                <a:lnTo>
                  <a:pt x="73461" y="342521"/>
                </a:lnTo>
                <a:lnTo>
                  <a:pt x="76914" y="344811"/>
                </a:lnTo>
                <a:lnTo>
                  <a:pt x="80486" y="345067"/>
                </a:lnTo>
                <a:lnTo>
                  <a:pt x="84137" y="343968"/>
                </a:lnTo>
                <a:lnTo>
                  <a:pt x="85301" y="341966"/>
                </a:lnTo>
                <a:lnTo>
                  <a:pt x="84807" y="339361"/>
                </a:lnTo>
                <a:lnTo>
                  <a:pt x="83208" y="336354"/>
                </a:lnTo>
                <a:lnTo>
                  <a:pt x="81431" y="329626"/>
                </a:lnTo>
                <a:lnTo>
                  <a:pt x="80958" y="326054"/>
                </a:lnTo>
                <a:lnTo>
                  <a:pt x="81911" y="322403"/>
                </a:lnTo>
                <a:lnTo>
                  <a:pt x="86359" y="314959"/>
                </a:lnTo>
                <a:lnTo>
                  <a:pt x="88052" y="309926"/>
                </a:lnTo>
                <a:lnTo>
                  <a:pt x="89181" y="304031"/>
                </a:lnTo>
                <a:lnTo>
                  <a:pt x="89934" y="297561"/>
                </a:lnTo>
                <a:lnTo>
                  <a:pt x="89166" y="291977"/>
                </a:lnTo>
                <a:lnTo>
                  <a:pt x="87383" y="286985"/>
                </a:lnTo>
                <a:lnTo>
                  <a:pt x="84925" y="282387"/>
                </a:lnTo>
                <a:lnTo>
                  <a:pt x="82017" y="274241"/>
                </a:lnTo>
                <a:lnTo>
                  <a:pt x="78808" y="263731"/>
                </a:lnTo>
                <a:lnTo>
                  <a:pt x="75398" y="251644"/>
                </a:lnTo>
                <a:lnTo>
                  <a:pt x="73125" y="241046"/>
                </a:lnTo>
                <a:lnTo>
                  <a:pt x="71610" y="231441"/>
                </a:lnTo>
                <a:lnTo>
                  <a:pt x="70600" y="222498"/>
                </a:lnTo>
                <a:lnTo>
                  <a:pt x="68656" y="213995"/>
                </a:lnTo>
                <a:lnTo>
                  <a:pt x="66091" y="205787"/>
                </a:lnTo>
                <a:lnTo>
                  <a:pt x="63111" y="197775"/>
                </a:lnTo>
                <a:lnTo>
                  <a:pt x="61123" y="191163"/>
                </a:lnTo>
                <a:lnTo>
                  <a:pt x="58915" y="180431"/>
                </a:lnTo>
                <a:lnTo>
                  <a:pt x="58327" y="174521"/>
                </a:lnTo>
                <a:lnTo>
                  <a:pt x="57934" y="168041"/>
                </a:lnTo>
                <a:lnTo>
                  <a:pt x="57673" y="161181"/>
                </a:lnTo>
                <a:lnTo>
                  <a:pt x="56229" y="152797"/>
                </a:lnTo>
                <a:lnTo>
                  <a:pt x="53996" y="143398"/>
                </a:lnTo>
                <a:lnTo>
                  <a:pt x="51237" y="133322"/>
                </a:lnTo>
                <a:lnTo>
                  <a:pt x="49398" y="124065"/>
                </a:lnTo>
                <a:lnTo>
                  <a:pt x="48172" y="115354"/>
                </a:lnTo>
                <a:lnTo>
                  <a:pt x="47354" y="107006"/>
                </a:lnTo>
                <a:lnTo>
                  <a:pt x="48080" y="100171"/>
                </a:lnTo>
                <a:lnTo>
                  <a:pt x="49832" y="94344"/>
                </a:lnTo>
                <a:lnTo>
                  <a:pt x="55704" y="81935"/>
                </a:lnTo>
                <a:lnTo>
                  <a:pt x="68857" y="73718"/>
                </a:lnTo>
                <a:lnTo>
                  <a:pt x="78440" y="70236"/>
                </a:lnTo>
                <a:lnTo>
                  <a:pt x="82773" y="69307"/>
                </a:lnTo>
                <a:lnTo>
                  <a:pt x="131346" y="55865"/>
                </a:lnTo>
                <a:lnTo>
                  <a:pt x="147254" y="52107"/>
                </a:lnTo>
                <a:lnTo>
                  <a:pt x="160399" y="49601"/>
                </a:lnTo>
                <a:lnTo>
                  <a:pt x="171702" y="47931"/>
                </a:lnTo>
                <a:lnTo>
                  <a:pt x="183048" y="45548"/>
                </a:lnTo>
                <a:lnTo>
                  <a:pt x="194422" y="42688"/>
                </a:lnTo>
                <a:lnTo>
                  <a:pt x="205814" y="39512"/>
                </a:lnTo>
                <a:lnTo>
                  <a:pt x="221030" y="36125"/>
                </a:lnTo>
                <a:lnTo>
                  <a:pt x="258255" y="28975"/>
                </a:lnTo>
                <a:lnTo>
                  <a:pt x="352392" y="11741"/>
                </a:lnTo>
                <a:lnTo>
                  <a:pt x="378438" y="7451"/>
                </a:lnTo>
                <a:lnTo>
                  <a:pt x="398341" y="4591"/>
                </a:lnTo>
                <a:lnTo>
                  <a:pt x="414150" y="2684"/>
                </a:lnTo>
                <a:lnTo>
                  <a:pt x="428500" y="1413"/>
                </a:lnTo>
                <a:lnTo>
                  <a:pt x="441877" y="565"/>
                </a:lnTo>
                <a:lnTo>
                  <a:pt x="454604" y="0"/>
                </a:lnTo>
                <a:lnTo>
                  <a:pt x="463089" y="894"/>
                </a:lnTo>
                <a:lnTo>
                  <a:pt x="468746" y="2759"/>
                </a:lnTo>
                <a:lnTo>
                  <a:pt x="476707" y="8066"/>
                </a:lnTo>
                <a:lnTo>
                  <a:pt x="468629" y="217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31"/>
          <p:cNvSpPr/>
          <p:nvPr/>
        </p:nvSpPr>
        <p:spPr>
          <a:xfrm>
            <a:off x="8629650" y="1920239"/>
            <a:ext cx="194310" cy="102775"/>
          </a:xfrm>
          <a:custGeom>
            <a:avLst/>
            <a:gdLst/>
            <a:ahLst/>
            <a:cxnLst/>
            <a:rect l="0" t="0" r="0" b="0"/>
            <a:pathLst>
              <a:path w="194310" h="102775">
                <a:moveTo>
                  <a:pt x="0" y="0"/>
                </a:moveTo>
                <a:lnTo>
                  <a:pt x="12135" y="0"/>
                </a:lnTo>
                <a:lnTo>
                  <a:pt x="15710" y="1271"/>
                </a:lnTo>
                <a:lnTo>
                  <a:pt x="18093" y="3387"/>
                </a:lnTo>
                <a:lnTo>
                  <a:pt x="19682" y="6068"/>
                </a:lnTo>
                <a:lnTo>
                  <a:pt x="20742" y="9126"/>
                </a:lnTo>
                <a:lnTo>
                  <a:pt x="21447" y="12434"/>
                </a:lnTo>
                <a:lnTo>
                  <a:pt x="21918" y="15909"/>
                </a:lnTo>
                <a:lnTo>
                  <a:pt x="22232" y="20766"/>
                </a:lnTo>
                <a:lnTo>
                  <a:pt x="22441" y="26544"/>
                </a:lnTo>
                <a:lnTo>
                  <a:pt x="22580" y="32936"/>
                </a:lnTo>
                <a:lnTo>
                  <a:pt x="20134" y="41008"/>
                </a:lnTo>
                <a:lnTo>
                  <a:pt x="15962" y="50199"/>
                </a:lnTo>
                <a:lnTo>
                  <a:pt x="3153" y="74122"/>
                </a:lnTo>
                <a:lnTo>
                  <a:pt x="2102" y="78625"/>
                </a:lnTo>
                <a:lnTo>
                  <a:pt x="1401" y="84167"/>
                </a:lnTo>
                <a:lnTo>
                  <a:pt x="276" y="99176"/>
                </a:lnTo>
                <a:lnTo>
                  <a:pt x="1454" y="100408"/>
                </a:lnTo>
                <a:lnTo>
                  <a:pt x="3509" y="101228"/>
                </a:lnTo>
                <a:lnTo>
                  <a:pt x="9180" y="102141"/>
                </a:lnTo>
                <a:lnTo>
                  <a:pt x="12469" y="102384"/>
                </a:lnTo>
                <a:lnTo>
                  <a:pt x="15933" y="102546"/>
                </a:lnTo>
                <a:lnTo>
                  <a:pt x="23168" y="102726"/>
                </a:lnTo>
                <a:lnTo>
                  <a:pt x="26875" y="102774"/>
                </a:lnTo>
                <a:lnTo>
                  <a:pt x="35697" y="101536"/>
                </a:lnTo>
                <a:lnTo>
                  <a:pt x="62432" y="96774"/>
                </a:lnTo>
                <a:lnTo>
                  <a:pt x="74641" y="94996"/>
                </a:lnTo>
                <a:lnTo>
                  <a:pt x="85321" y="93811"/>
                </a:lnTo>
                <a:lnTo>
                  <a:pt x="94981" y="93021"/>
                </a:lnTo>
                <a:lnTo>
                  <a:pt x="107770" y="91224"/>
                </a:lnTo>
                <a:lnTo>
                  <a:pt x="151030" y="83897"/>
                </a:lnTo>
                <a:lnTo>
                  <a:pt x="160376" y="82602"/>
                </a:lnTo>
                <a:lnTo>
                  <a:pt x="194309" y="800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32"/>
          <p:cNvSpPr/>
          <p:nvPr/>
        </p:nvSpPr>
        <p:spPr>
          <a:xfrm>
            <a:off x="8721090" y="1908810"/>
            <a:ext cx="45532" cy="297180"/>
          </a:xfrm>
          <a:custGeom>
            <a:avLst/>
            <a:gdLst/>
            <a:ahLst/>
            <a:cxnLst/>
            <a:rect l="0" t="0" r="0" b="0"/>
            <a:pathLst>
              <a:path w="45532" h="297180">
                <a:moveTo>
                  <a:pt x="0" y="0"/>
                </a:moveTo>
                <a:lnTo>
                  <a:pt x="12135" y="12135"/>
                </a:lnTo>
                <a:lnTo>
                  <a:pt x="15710" y="18250"/>
                </a:lnTo>
                <a:lnTo>
                  <a:pt x="18093" y="24866"/>
                </a:lnTo>
                <a:lnTo>
                  <a:pt x="19681" y="31817"/>
                </a:lnTo>
                <a:lnTo>
                  <a:pt x="22011" y="38992"/>
                </a:lnTo>
                <a:lnTo>
                  <a:pt x="24834" y="46314"/>
                </a:lnTo>
                <a:lnTo>
                  <a:pt x="27986" y="53736"/>
                </a:lnTo>
                <a:lnTo>
                  <a:pt x="34875" y="68756"/>
                </a:lnTo>
                <a:lnTo>
                  <a:pt x="38490" y="76317"/>
                </a:lnTo>
                <a:lnTo>
                  <a:pt x="40899" y="83898"/>
                </a:lnTo>
                <a:lnTo>
                  <a:pt x="42506" y="91492"/>
                </a:lnTo>
                <a:lnTo>
                  <a:pt x="43577" y="99094"/>
                </a:lnTo>
                <a:lnTo>
                  <a:pt x="44292" y="109243"/>
                </a:lnTo>
                <a:lnTo>
                  <a:pt x="44767" y="121088"/>
                </a:lnTo>
                <a:lnTo>
                  <a:pt x="45437" y="155258"/>
                </a:lnTo>
                <a:lnTo>
                  <a:pt x="45531" y="164465"/>
                </a:lnTo>
                <a:lnTo>
                  <a:pt x="44324" y="176953"/>
                </a:lnTo>
                <a:lnTo>
                  <a:pt x="42249" y="191629"/>
                </a:lnTo>
                <a:lnTo>
                  <a:pt x="39596" y="207762"/>
                </a:lnTo>
                <a:lnTo>
                  <a:pt x="37827" y="221058"/>
                </a:lnTo>
                <a:lnTo>
                  <a:pt x="36648" y="232462"/>
                </a:lnTo>
                <a:lnTo>
                  <a:pt x="35338" y="250636"/>
                </a:lnTo>
                <a:lnTo>
                  <a:pt x="34756" y="262947"/>
                </a:lnTo>
                <a:lnTo>
                  <a:pt x="34497" y="272652"/>
                </a:lnTo>
                <a:lnTo>
                  <a:pt x="34289" y="2971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33"/>
          <p:cNvSpPr/>
          <p:nvPr/>
        </p:nvSpPr>
        <p:spPr>
          <a:xfrm>
            <a:off x="4846320" y="2434832"/>
            <a:ext cx="745850" cy="645139"/>
          </a:xfrm>
          <a:custGeom>
            <a:avLst/>
            <a:gdLst/>
            <a:ahLst/>
            <a:cxnLst/>
            <a:rect l="0" t="0" r="0" b="0"/>
            <a:pathLst>
              <a:path w="745850" h="645139">
                <a:moveTo>
                  <a:pt x="0" y="365518"/>
                </a:moveTo>
                <a:lnTo>
                  <a:pt x="6067" y="365518"/>
                </a:lnTo>
                <a:lnTo>
                  <a:pt x="7855" y="366787"/>
                </a:lnTo>
                <a:lnTo>
                  <a:pt x="9046" y="368904"/>
                </a:lnTo>
                <a:lnTo>
                  <a:pt x="10371" y="374643"/>
                </a:lnTo>
                <a:lnTo>
                  <a:pt x="10959" y="381427"/>
                </a:lnTo>
                <a:lnTo>
                  <a:pt x="12386" y="383744"/>
                </a:lnTo>
                <a:lnTo>
                  <a:pt x="14607" y="385288"/>
                </a:lnTo>
                <a:lnTo>
                  <a:pt x="17358" y="386318"/>
                </a:lnTo>
                <a:lnTo>
                  <a:pt x="20462" y="389545"/>
                </a:lnTo>
                <a:lnTo>
                  <a:pt x="27297" y="399903"/>
                </a:lnTo>
                <a:lnTo>
                  <a:pt x="31182" y="409587"/>
                </a:lnTo>
                <a:lnTo>
                  <a:pt x="32218" y="413947"/>
                </a:lnTo>
                <a:lnTo>
                  <a:pt x="36755" y="422178"/>
                </a:lnTo>
                <a:lnTo>
                  <a:pt x="49837" y="440726"/>
                </a:lnTo>
                <a:lnTo>
                  <a:pt x="56084" y="449946"/>
                </a:lnTo>
                <a:lnTo>
                  <a:pt x="63026" y="466965"/>
                </a:lnTo>
                <a:lnTo>
                  <a:pt x="67381" y="482995"/>
                </a:lnTo>
                <a:lnTo>
                  <a:pt x="73551" y="498587"/>
                </a:lnTo>
                <a:lnTo>
                  <a:pt x="79513" y="510110"/>
                </a:lnTo>
                <a:lnTo>
                  <a:pt x="96299" y="539848"/>
                </a:lnTo>
                <a:lnTo>
                  <a:pt x="103569" y="551587"/>
                </a:lnTo>
                <a:lnTo>
                  <a:pt x="115034" y="568019"/>
                </a:lnTo>
                <a:lnTo>
                  <a:pt x="124363" y="586328"/>
                </a:lnTo>
                <a:lnTo>
                  <a:pt x="132742" y="604626"/>
                </a:lnTo>
                <a:lnTo>
                  <a:pt x="144599" y="622067"/>
                </a:lnTo>
                <a:lnTo>
                  <a:pt x="152319" y="631093"/>
                </a:lnTo>
                <a:lnTo>
                  <a:pt x="156156" y="634008"/>
                </a:lnTo>
                <a:lnTo>
                  <a:pt x="163806" y="637246"/>
                </a:lnTo>
                <a:lnTo>
                  <a:pt x="166354" y="639380"/>
                </a:lnTo>
                <a:lnTo>
                  <a:pt x="168052" y="642073"/>
                </a:lnTo>
                <a:lnTo>
                  <a:pt x="169185" y="645138"/>
                </a:lnTo>
                <a:lnTo>
                  <a:pt x="169940" y="638291"/>
                </a:lnTo>
                <a:lnTo>
                  <a:pt x="170443" y="624837"/>
                </a:lnTo>
                <a:lnTo>
                  <a:pt x="170779" y="606977"/>
                </a:lnTo>
                <a:lnTo>
                  <a:pt x="169732" y="587450"/>
                </a:lnTo>
                <a:lnTo>
                  <a:pt x="167765" y="566813"/>
                </a:lnTo>
                <a:lnTo>
                  <a:pt x="155482" y="460736"/>
                </a:lnTo>
                <a:lnTo>
                  <a:pt x="151914" y="437887"/>
                </a:lnTo>
                <a:lnTo>
                  <a:pt x="148266" y="420114"/>
                </a:lnTo>
                <a:lnTo>
                  <a:pt x="144564" y="405725"/>
                </a:lnTo>
                <a:lnTo>
                  <a:pt x="142096" y="392322"/>
                </a:lnTo>
                <a:lnTo>
                  <a:pt x="140451" y="379577"/>
                </a:lnTo>
                <a:lnTo>
                  <a:pt x="139353" y="367271"/>
                </a:lnTo>
                <a:lnTo>
                  <a:pt x="136082" y="351446"/>
                </a:lnTo>
                <a:lnTo>
                  <a:pt x="131361" y="333277"/>
                </a:lnTo>
                <a:lnTo>
                  <a:pt x="125674" y="313544"/>
                </a:lnTo>
                <a:lnTo>
                  <a:pt x="121883" y="297848"/>
                </a:lnTo>
                <a:lnTo>
                  <a:pt x="119355" y="284845"/>
                </a:lnTo>
                <a:lnTo>
                  <a:pt x="117670" y="273636"/>
                </a:lnTo>
                <a:lnTo>
                  <a:pt x="115277" y="261083"/>
                </a:lnTo>
                <a:lnTo>
                  <a:pt x="109231" y="233589"/>
                </a:lnTo>
                <a:lnTo>
                  <a:pt x="108380" y="217875"/>
                </a:lnTo>
                <a:lnTo>
                  <a:pt x="109083" y="201049"/>
                </a:lnTo>
                <a:lnTo>
                  <a:pt x="110822" y="183482"/>
                </a:lnTo>
                <a:lnTo>
                  <a:pt x="113251" y="167960"/>
                </a:lnTo>
                <a:lnTo>
                  <a:pt x="116141" y="153803"/>
                </a:lnTo>
                <a:lnTo>
                  <a:pt x="119337" y="140554"/>
                </a:lnTo>
                <a:lnTo>
                  <a:pt x="126275" y="122447"/>
                </a:lnTo>
                <a:lnTo>
                  <a:pt x="129903" y="115840"/>
                </a:lnTo>
                <a:lnTo>
                  <a:pt x="133592" y="111436"/>
                </a:lnTo>
                <a:lnTo>
                  <a:pt x="137321" y="108500"/>
                </a:lnTo>
                <a:lnTo>
                  <a:pt x="144852" y="103967"/>
                </a:lnTo>
                <a:lnTo>
                  <a:pt x="152432" y="97720"/>
                </a:lnTo>
                <a:lnTo>
                  <a:pt x="157501" y="95546"/>
                </a:lnTo>
                <a:lnTo>
                  <a:pt x="175501" y="91216"/>
                </a:lnTo>
                <a:lnTo>
                  <a:pt x="196991" y="79019"/>
                </a:lnTo>
                <a:lnTo>
                  <a:pt x="203717" y="75458"/>
                </a:lnTo>
                <a:lnTo>
                  <a:pt x="218361" y="70545"/>
                </a:lnTo>
                <a:lnTo>
                  <a:pt x="238284" y="64729"/>
                </a:lnTo>
                <a:lnTo>
                  <a:pt x="261726" y="58312"/>
                </a:lnTo>
                <a:lnTo>
                  <a:pt x="284974" y="52764"/>
                </a:lnTo>
                <a:lnTo>
                  <a:pt x="308092" y="47795"/>
                </a:lnTo>
                <a:lnTo>
                  <a:pt x="331125" y="43212"/>
                </a:lnTo>
                <a:lnTo>
                  <a:pt x="436354" y="24627"/>
                </a:lnTo>
                <a:lnTo>
                  <a:pt x="475053" y="18877"/>
                </a:lnTo>
                <a:lnTo>
                  <a:pt x="551917" y="9102"/>
                </a:lnTo>
                <a:lnTo>
                  <a:pt x="582575" y="5987"/>
                </a:lnTo>
                <a:lnTo>
                  <a:pt x="608093" y="3911"/>
                </a:lnTo>
                <a:lnTo>
                  <a:pt x="630185" y="2526"/>
                </a:lnTo>
                <a:lnTo>
                  <a:pt x="668279" y="988"/>
                </a:lnTo>
                <a:lnTo>
                  <a:pt x="721991" y="0"/>
                </a:lnTo>
                <a:lnTo>
                  <a:pt x="730247" y="1190"/>
                </a:lnTo>
                <a:lnTo>
                  <a:pt x="742807" y="5897"/>
                </a:lnTo>
                <a:lnTo>
                  <a:pt x="745395" y="8931"/>
                </a:lnTo>
                <a:lnTo>
                  <a:pt x="745849" y="12223"/>
                </a:lnTo>
                <a:lnTo>
                  <a:pt x="742950" y="22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34"/>
          <p:cNvSpPr/>
          <p:nvPr/>
        </p:nvSpPr>
        <p:spPr>
          <a:xfrm>
            <a:off x="5075113" y="2640329"/>
            <a:ext cx="251267" cy="170756"/>
          </a:xfrm>
          <a:custGeom>
            <a:avLst/>
            <a:gdLst/>
            <a:ahLst/>
            <a:cxnLst/>
            <a:rect l="0" t="0" r="0" b="0"/>
            <a:pathLst>
              <a:path w="251267" h="170756">
                <a:moveTo>
                  <a:pt x="11237" y="0"/>
                </a:moveTo>
                <a:lnTo>
                  <a:pt x="21078" y="9842"/>
                </a:lnTo>
                <a:lnTo>
                  <a:pt x="22878" y="12911"/>
                </a:lnTo>
                <a:lnTo>
                  <a:pt x="28264" y="23095"/>
                </a:lnTo>
                <a:lnTo>
                  <a:pt x="30208" y="28097"/>
                </a:lnTo>
                <a:lnTo>
                  <a:pt x="31504" y="32702"/>
                </a:lnTo>
                <a:lnTo>
                  <a:pt x="32368" y="37041"/>
                </a:lnTo>
                <a:lnTo>
                  <a:pt x="32944" y="41204"/>
                </a:lnTo>
                <a:lnTo>
                  <a:pt x="33329" y="45250"/>
                </a:lnTo>
                <a:lnTo>
                  <a:pt x="33584" y="49217"/>
                </a:lnTo>
                <a:lnTo>
                  <a:pt x="33869" y="63784"/>
                </a:lnTo>
                <a:lnTo>
                  <a:pt x="33945" y="73003"/>
                </a:lnTo>
                <a:lnTo>
                  <a:pt x="32725" y="80419"/>
                </a:lnTo>
                <a:lnTo>
                  <a:pt x="30643" y="86633"/>
                </a:lnTo>
                <a:lnTo>
                  <a:pt x="27984" y="92045"/>
                </a:lnTo>
                <a:lnTo>
                  <a:pt x="24941" y="99464"/>
                </a:lnTo>
                <a:lnTo>
                  <a:pt x="21643" y="108219"/>
                </a:lnTo>
                <a:lnTo>
                  <a:pt x="18174" y="117866"/>
                </a:lnTo>
                <a:lnTo>
                  <a:pt x="14592" y="125568"/>
                </a:lnTo>
                <a:lnTo>
                  <a:pt x="10933" y="131972"/>
                </a:lnTo>
                <a:lnTo>
                  <a:pt x="7224" y="137512"/>
                </a:lnTo>
                <a:lnTo>
                  <a:pt x="4752" y="142474"/>
                </a:lnTo>
                <a:lnTo>
                  <a:pt x="3104" y="147053"/>
                </a:lnTo>
                <a:lnTo>
                  <a:pt x="2005" y="151375"/>
                </a:lnTo>
                <a:lnTo>
                  <a:pt x="1272" y="155527"/>
                </a:lnTo>
                <a:lnTo>
                  <a:pt x="784" y="159565"/>
                </a:lnTo>
                <a:lnTo>
                  <a:pt x="0" y="169103"/>
                </a:lnTo>
                <a:lnTo>
                  <a:pt x="2475" y="169885"/>
                </a:lnTo>
                <a:lnTo>
                  <a:pt x="6665" y="170407"/>
                </a:lnTo>
                <a:lnTo>
                  <a:pt x="11999" y="170755"/>
                </a:lnTo>
                <a:lnTo>
                  <a:pt x="18095" y="169717"/>
                </a:lnTo>
                <a:lnTo>
                  <a:pt x="24699" y="167755"/>
                </a:lnTo>
                <a:lnTo>
                  <a:pt x="31641" y="165176"/>
                </a:lnTo>
                <a:lnTo>
                  <a:pt x="41350" y="162188"/>
                </a:lnTo>
                <a:lnTo>
                  <a:pt x="65684" y="155480"/>
                </a:lnTo>
                <a:lnTo>
                  <a:pt x="76745" y="151914"/>
                </a:lnTo>
                <a:lnTo>
                  <a:pt x="86659" y="148266"/>
                </a:lnTo>
                <a:lnTo>
                  <a:pt x="95808" y="144564"/>
                </a:lnTo>
                <a:lnTo>
                  <a:pt x="104447" y="142096"/>
                </a:lnTo>
                <a:lnTo>
                  <a:pt x="112747" y="140451"/>
                </a:lnTo>
                <a:lnTo>
                  <a:pt x="120821" y="139354"/>
                </a:lnTo>
                <a:lnTo>
                  <a:pt x="128743" y="137353"/>
                </a:lnTo>
                <a:lnTo>
                  <a:pt x="136564" y="134749"/>
                </a:lnTo>
                <a:lnTo>
                  <a:pt x="144318" y="131743"/>
                </a:lnTo>
                <a:lnTo>
                  <a:pt x="154568" y="129739"/>
                </a:lnTo>
                <a:lnTo>
                  <a:pt x="166481" y="128402"/>
                </a:lnTo>
                <a:lnTo>
                  <a:pt x="179503" y="127512"/>
                </a:lnTo>
                <a:lnTo>
                  <a:pt x="193264" y="126918"/>
                </a:lnTo>
                <a:lnTo>
                  <a:pt x="251266" y="1257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35"/>
          <p:cNvSpPr/>
          <p:nvPr/>
        </p:nvSpPr>
        <p:spPr>
          <a:xfrm>
            <a:off x="5223980" y="2628900"/>
            <a:ext cx="56680" cy="392322"/>
          </a:xfrm>
          <a:custGeom>
            <a:avLst/>
            <a:gdLst/>
            <a:ahLst/>
            <a:cxnLst/>
            <a:rect l="0" t="0" r="0" b="0"/>
            <a:pathLst>
              <a:path w="56680" h="392322">
                <a:moveTo>
                  <a:pt x="10960" y="0"/>
                </a:moveTo>
                <a:lnTo>
                  <a:pt x="4892" y="6067"/>
                </a:lnTo>
                <a:lnTo>
                  <a:pt x="3104" y="10395"/>
                </a:lnTo>
                <a:lnTo>
                  <a:pt x="1913" y="15820"/>
                </a:lnTo>
                <a:lnTo>
                  <a:pt x="1118" y="21976"/>
                </a:lnTo>
                <a:lnTo>
                  <a:pt x="589" y="32431"/>
                </a:lnTo>
                <a:lnTo>
                  <a:pt x="0" y="60980"/>
                </a:lnTo>
                <a:lnTo>
                  <a:pt x="1113" y="72403"/>
                </a:lnTo>
                <a:lnTo>
                  <a:pt x="3125" y="81289"/>
                </a:lnTo>
                <a:lnTo>
                  <a:pt x="5737" y="88482"/>
                </a:lnTo>
                <a:lnTo>
                  <a:pt x="8748" y="99628"/>
                </a:lnTo>
                <a:lnTo>
                  <a:pt x="12025" y="113408"/>
                </a:lnTo>
                <a:lnTo>
                  <a:pt x="15480" y="128945"/>
                </a:lnTo>
                <a:lnTo>
                  <a:pt x="19053" y="143113"/>
                </a:lnTo>
                <a:lnTo>
                  <a:pt x="22705" y="156369"/>
                </a:lnTo>
                <a:lnTo>
                  <a:pt x="26410" y="169016"/>
                </a:lnTo>
                <a:lnTo>
                  <a:pt x="30150" y="186337"/>
                </a:lnTo>
                <a:lnTo>
                  <a:pt x="33913" y="206774"/>
                </a:lnTo>
                <a:lnTo>
                  <a:pt x="37692" y="229289"/>
                </a:lnTo>
                <a:lnTo>
                  <a:pt x="41481" y="246839"/>
                </a:lnTo>
                <a:lnTo>
                  <a:pt x="45277" y="261079"/>
                </a:lnTo>
                <a:lnTo>
                  <a:pt x="49078" y="273113"/>
                </a:lnTo>
                <a:lnTo>
                  <a:pt x="51612" y="283675"/>
                </a:lnTo>
                <a:lnTo>
                  <a:pt x="53301" y="293256"/>
                </a:lnTo>
                <a:lnTo>
                  <a:pt x="54427" y="302184"/>
                </a:lnTo>
                <a:lnTo>
                  <a:pt x="55178" y="314486"/>
                </a:lnTo>
                <a:lnTo>
                  <a:pt x="56012" y="345088"/>
                </a:lnTo>
                <a:lnTo>
                  <a:pt x="56641" y="392267"/>
                </a:lnTo>
                <a:lnTo>
                  <a:pt x="56653" y="392321"/>
                </a:lnTo>
                <a:lnTo>
                  <a:pt x="56679" y="3886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36"/>
          <p:cNvSpPr/>
          <p:nvPr/>
        </p:nvSpPr>
        <p:spPr>
          <a:xfrm>
            <a:off x="5784189" y="2722155"/>
            <a:ext cx="52742" cy="64623"/>
          </a:xfrm>
          <a:custGeom>
            <a:avLst/>
            <a:gdLst/>
            <a:ahLst/>
            <a:cxnLst/>
            <a:rect l="0" t="0" r="0" b="0"/>
            <a:pathLst>
              <a:path w="52742" h="64623">
                <a:moveTo>
                  <a:pt x="22251" y="21045"/>
                </a:moveTo>
                <a:lnTo>
                  <a:pt x="16183" y="33180"/>
                </a:lnTo>
                <a:lnTo>
                  <a:pt x="13126" y="36755"/>
                </a:lnTo>
                <a:lnTo>
                  <a:pt x="9817" y="39138"/>
                </a:lnTo>
                <a:lnTo>
                  <a:pt x="6342" y="40727"/>
                </a:lnTo>
                <a:lnTo>
                  <a:pt x="4025" y="43056"/>
                </a:lnTo>
                <a:lnTo>
                  <a:pt x="2480" y="45879"/>
                </a:lnTo>
                <a:lnTo>
                  <a:pt x="1450" y="49031"/>
                </a:lnTo>
                <a:lnTo>
                  <a:pt x="764" y="52402"/>
                </a:lnTo>
                <a:lnTo>
                  <a:pt x="306" y="55920"/>
                </a:lnTo>
                <a:lnTo>
                  <a:pt x="0" y="59535"/>
                </a:lnTo>
                <a:lnTo>
                  <a:pt x="1067" y="61945"/>
                </a:lnTo>
                <a:lnTo>
                  <a:pt x="3048" y="63551"/>
                </a:lnTo>
                <a:lnTo>
                  <a:pt x="5639" y="64622"/>
                </a:lnTo>
                <a:lnTo>
                  <a:pt x="7367" y="64066"/>
                </a:lnTo>
                <a:lnTo>
                  <a:pt x="8518" y="62426"/>
                </a:lnTo>
                <a:lnTo>
                  <a:pt x="9286" y="60062"/>
                </a:lnTo>
                <a:lnTo>
                  <a:pt x="11067" y="57216"/>
                </a:lnTo>
                <a:lnTo>
                  <a:pt x="13525" y="54049"/>
                </a:lnTo>
                <a:lnTo>
                  <a:pt x="16433" y="50667"/>
                </a:lnTo>
                <a:lnTo>
                  <a:pt x="19642" y="48413"/>
                </a:lnTo>
                <a:lnTo>
                  <a:pt x="23052" y="46910"/>
                </a:lnTo>
                <a:lnTo>
                  <a:pt x="26595" y="45908"/>
                </a:lnTo>
                <a:lnTo>
                  <a:pt x="31497" y="42700"/>
                </a:lnTo>
                <a:lnTo>
                  <a:pt x="37305" y="38022"/>
                </a:lnTo>
                <a:lnTo>
                  <a:pt x="43717" y="32363"/>
                </a:lnTo>
                <a:lnTo>
                  <a:pt x="47991" y="27320"/>
                </a:lnTo>
                <a:lnTo>
                  <a:pt x="50841" y="22688"/>
                </a:lnTo>
                <a:lnTo>
                  <a:pt x="52741" y="18330"/>
                </a:lnTo>
                <a:lnTo>
                  <a:pt x="52737" y="15425"/>
                </a:lnTo>
                <a:lnTo>
                  <a:pt x="51465" y="13488"/>
                </a:lnTo>
                <a:lnTo>
                  <a:pt x="49347" y="12197"/>
                </a:lnTo>
                <a:lnTo>
                  <a:pt x="46665" y="10066"/>
                </a:lnTo>
                <a:lnTo>
                  <a:pt x="43607" y="7376"/>
                </a:lnTo>
                <a:lnTo>
                  <a:pt x="40298" y="4312"/>
                </a:lnTo>
                <a:lnTo>
                  <a:pt x="36822" y="2269"/>
                </a:lnTo>
                <a:lnTo>
                  <a:pt x="33235" y="908"/>
                </a:lnTo>
                <a:lnTo>
                  <a:pt x="29573" y="0"/>
                </a:lnTo>
                <a:lnTo>
                  <a:pt x="25862" y="665"/>
                </a:lnTo>
                <a:lnTo>
                  <a:pt x="22118" y="2378"/>
                </a:lnTo>
                <a:lnTo>
                  <a:pt x="13052" y="8185"/>
                </a:lnTo>
                <a:lnTo>
                  <a:pt x="12308" y="9931"/>
                </a:lnTo>
                <a:lnTo>
                  <a:pt x="11813" y="12366"/>
                </a:lnTo>
                <a:lnTo>
                  <a:pt x="10820" y="21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37"/>
          <p:cNvSpPr/>
          <p:nvPr/>
        </p:nvSpPr>
        <p:spPr>
          <a:xfrm>
            <a:off x="6023609" y="2503653"/>
            <a:ext cx="708426" cy="460397"/>
          </a:xfrm>
          <a:custGeom>
            <a:avLst/>
            <a:gdLst/>
            <a:ahLst/>
            <a:cxnLst/>
            <a:rect l="0" t="0" r="0" b="0"/>
            <a:pathLst>
              <a:path w="708426" h="460397">
                <a:moveTo>
                  <a:pt x="0" y="319556"/>
                </a:moveTo>
                <a:lnTo>
                  <a:pt x="60937" y="380493"/>
                </a:lnTo>
                <a:lnTo>
                  <a:pt x="63484" y="385581"/>
                </a:lnTo>
                <a:lnTo>
                  <a:pt x="68340" y="404877"/>
                </a:lnTo>
                <a:lnTo>
                  <a:pt x="70961" y="411997"/>
                </a:lnTo>
                <a:lnTo>
                  <a:pt x="73977" y="419283"/>
                </a:lnTo>
                <a:lnTo>
                  <a:pt x="77258" y="426681"/>
                </a:lnTo>
                <a:lnTo>
                  <a:pt x="84291" y="441674"/>
                </a:lnTo>
                <a:lnTo>
                  <a:pt x="91650" y="453418"/>
                </a:lnTo>
                <a:lnTo>
                  <a:pt x="95390" y="458327"/>
                </a:lnTo>
                <a:lnTo>
                  <a:pt x="99154" y="460331"/>
                </a:lnTo>
                <a:lnTo>
                  <a:pt x="102932" y="460396"/>
                </a:lnTo>
                <a:lnTo>
                  <a:pt x="112055" y="457443"/>
                </a:lnTo>
                <a:lnTo>
                  <a:pt x="113302" y="446879"/>
                </a:lnTo>
                <a:lnTo>
                  <a:pt x="113857" y="432024"/>
                </a:lnTo>
                <a:lnTo>
                  <a:pt x="114103" y="421189"/>
                </a:lnTo>
                <a:lnTo>
                  <a:pt x="114243" y="347271"/>
                </a:lnTo>
                <a:lnTo>
                  <a:pt x="112992" y="317713"/>
                </a:lnTo>
                <a:lnTo>
                  <a:pt x="110888" y="289117"/>
                </a:lnTo>
                <a:lnTo>
                  <a:pt x="108216" y="261164"/>
                </a:lnTo>
                <a:lnTo>
                  <a:pt x="106434" y="238718"/>
                </a:lnTo>
                <a:lnTo>
                  <a:pt x="105246" y="219944"/>
                </a:lnTo>
                <a:lnTo>
                  <a:pt x="104454" y="203618"/>
                </a:lnTo>
                <a:lnTo>
                  <a:pt x="105196" y="187654"/>
                </a:lnTo>
                <a:lnTo>
                  <a:pt x="106961" y="171932"/>
                </a:lnTo>
                <a:lnTo>
                  <a:pt x="109408" y="156370"/>
                </a:lnTo>
                <a:lnTo>
                  <a:pt x="111039" y="144725"/>
                </a:lnTo>
                <a:lnTo>
                  <a:pt x="112126" y="135692"/>
                </a:lnTo>
                <a:lnTo>
                  <a:pt x="112851" y="128400"/>
                </a:lnTo>
                <a:lnTo>
                  <a:pt x="114604" y="120999"/>
                </a:lnTo>
                <a:lnTo>
                  <a:pt x="117043" y="113525"/>
                </a:lnTo>
                <a:lnTo>
                  <a:pt x="119939" y="106002"/>
                </a:lnTo>
                <a:lnTo>
                  <a:pt x="123139" y="98447"/>
                </a:lnTo>
                <a:lnTo>
                  <a:pt x="130082" y="83279"/>
                </a:lnTo>
                <a:lnTo>
                  <a:pt x="137401" y="71458"/>
                </a:lnTo>
                <a:lnTo>
                  <a:pt x="148661" y="57662"/>
                </a:lnTo>
                <a:lnTo>
                  <a:pt x="152448" y="53520"/>
                </a:lnTo>
                <a:lnTo>
                  <a:pt x="156242" y="50759"/>
                </a:lnTo>
                <a:lnTo>
                  <a:pt x="181332" y="39896"/>
                </a:lnTo>
                <a:lnTo>
                  <a:pt x="193278" y="36596"/>
                </a:lnTo>
                <a:lnTo>
                  <a:pt x="208862" y="33126"/>
                </a:lnTo>
                <a:lnTo>
                  <a:pt x="226872" y="29543"/>
                </a:lnTo>
                <a:lnTo>
                  <a:pt x="242688" y="27154"/>
                </a:lnTo>
                <a:lnTo>
                  <a:pt x="257042" y="25562"/>
                </a:lnTo>
                <a:lnTo>
                  <a:pt x="270421" y="24500"/>
                </a:lnTo>
                <a:lnTo>
                  <a:pt x="283151" y="23792"/>
                </a:lnTo>
                <a:lnTo>
                  <a:pt x="307455" y="23006"/>
                </a:lnTo>
                <a:lnTo>
                  <a:pt x="319270" y="21526"/>
                </a:lnTo>
                <a:lnTo>
                  <a:pt x="330957" y="19269"/>
                </a:lnTo>
                <a:lnTo>
                  <a:pt x="342558" y="16495"/>
                </a:lnTo>
                <a:lnTo>
                  <a:pt x="359182" y="14646"/>
                </a:lnTo>
                <a:lnTo>
                  <a:pt x="379155" y="13413"/>
                </a:lnTo>
                <a:lnTo>
                  <a:pt x="423784" y="12042"/>
                </a:lnTo>
                <a:lnTo>
                  <a:pt x="469019" y="11433"/>
                </a:lnTo>
                <a:lnTo>
                  <a:pt x="487940" y="10001"/>
                </a:lnTo>
                <a:lnTo>
                  <a:pt x="504363" y="7776"/>
                </a:lnTo>
                <a:lnTo>
                  <a:pt x="519122" y="5023"/>
                </a:lnTo>
                <a:lnTo>
                  <a:pt x="532772" y="3187"/>
                </a:lnTo>
                <a:lnTo>
                  <a:pt x="545681" y="1964"/>
                </a:lnTo>
                <a:lnTo>
                  <a:pt x="558097" y="1148"/>
                </a:lnTo>
                <a:lnTo>
                  <a:pt x="595600" y="242"/>
                </a:lnTo>
                <a:lnTo>
                  <a:pt x="618047" y="0"/>
                </a:lnTo>
                <a:lnTo>
                  <a:pt x="635551" y="1109"/>
                </a:lnTo>
                <a:lnTo>
                  <a:pt x="649761" y="3118"/>
                </a:lnTo>
                <a:lnTo>
                  <a:pt x="671053" y="7467"/>
                </a:lnTo>
                <a:lnTo>
                  <a:pt x="690180" y="9916"/>
                </a:lnTo>
                <a:lnTo>
                  <a:pt x="699600" y="10488"/>
                </a:lnTo>
                <a:lnTo>
                  <a:pt x="702620" y="11911"/>
                </a:lnTo>
                <a:lnTo>
                  <a:pt x="704634" y="14130"/>
                </a:lnTo>
                <a:lnTo>
                  <a:pt x="705976" y="16879"/>
                </a:lnTo>
                <a:lnTo>
                  <a:pt x="707467" y="23320"/>
                </a:lnTo>
                <a:lnTo>
                  <a:pt x="708307" y="34086"/>
                </a:lnTo>
                <a:lnTo>
                  <a:pt x="708425" y="37803"/>
                </a:lnTo>
                <a:lnTo>
                  <a:pt x="707233" y="41551"/>
                </a:lnTo>
                <a:lnTo>
                  <a:pt x="702523" y="49102"/>
                </a:lnTo>
                <a:lnTo>
                  <a:pt x="699489" y="51623"/>
                </a:lnTo>
                <a:lnTo>
                  <a:pt x="696196" y="53304"/>
                </a:lnTo>
                <a:lnTo>
                  <a:pt x="685800" y="566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38"/>
          <p:cNvSpPr/>
          <p:nvPr/>
        </p:nvSpPr>
        <p:spPr>
          <a:xfrm>
            <a:off x="6264316" y="2629122"/>
            <a:ext cx="353654" cy="330050"/>
          </a:xfrm>
          <a:custGeom>
            <a:avLst/>
            <a:gdLst/>
            <a:ahLst/>
            <a:cxnLst/>
            <a:rect l="0" t="0" r="0" b="0"/>
            <a:pathLst>
              <a:path w="353654" h="330050">
                <a:moveTo>
                  <a:pt x="136484" y="34067"/>
                </a:moveTo>
                <a:lnTo>
                  <a:pt x="148620" y="21932"/>
                </a:lnTo>
                <a:lnTo>
                  <a:pt x="154734" y="17087"/>
                </a:lnTo>
                <a:lnTo>
                  <a:pt x="161351" y="12587"/>
                </a:lnTo>
                <a:lnTo>
                  <a:pt x="168302" y="8317"/>
                </a:lnTo>
                <a:lnTo>
                  <a:pt x="174206" y="5471"/>
                </a:lnTo>
                <a:lnTo>
                  <a:pt x="184153" y="2308"/>
                </a:lnTo>
                <a:lnTo>
                  <a:pt x="189853" y="1464"/>
                </a:lnTo>
                <a:lnTo>
                  <a:pt x="196193" y="902"/>
                </a:lnTo>
                <a:lnTo>
                  <a:pt x="202959" y="527"/>
                </a:lnTo>
                <a:lnTo>
                  <a:pt x="220639" y="111"/>
                </a:lnTo>
                <a:lnTo>
                  <a:pt x="230687" y="0"/>
                </a:lnTo>
                <a:lnTo>
                  <a:pt x="239925" y="1196"/>
                </a:lnTo>
                <a:lnTo>
                  <a:pt x="248625" y="3263"/>
                </a:lnTo>
                <a:lnTo>
                  <a:pt x="256965" y="5911"/>
                </a:lnTo>
                <a:lnTo>
                  <a:pt x="263794" y="8947"/>
                </a:lnTo>
                <a:lnTo>
                  <a:pt x="274770" y="15706"/>
                </a:lnTo>
                <a:lnTo>
                  <a:pt x="283881" y="19557"/>
                </a:lnTo>
                <a:lnTo>
                  <a:pt x="288088" y="20584"/>
                </a:lnTo>
                <a:lnTo>
                  <a:pt x="292163" y="23808"/>
                </a:lnTo>
                <a:lnTo>
                  <a:pt x="296150" y="28498"/>
                </a:lnTo>
                <a:lnTo>
                  <a:pt x="300078" y="34164"/>
                </a:lnTo>
                <a:lnTo>
                  <a:pt x="307829" y="43847"/>
                </a:lnTo>
                <a:lnTo>
                  <a:pt x="311674" y="48207"/>
                </a:lnTo>
                <a:lnTo>
                  <a:pt x="314237" y="53654"/>
                </a:lnTo>
                <a:lnTo>
                  <a:pt x="315945" y="59825"/>
                </a:lnTo>
                <a:lnTo>
                  <a:pt x="317085" y="66479"/>
                </a:lnTo>
                <a:lnTo>
                  <a:pt x="317845" y="73455"/>
                </a:lnTo>
                <a:lnTo>
                  <a:pt x="318351" y="80646"/>
                </a:lnTo>
                <a:lnTo>
                  <a:pt x="318688" y="87980"/>
                </a:lnTo>
                <a:lnTo>
                  <a:pt x="317643" y="95409"/>
                </a:lnTo>
                <a:lnTo>
                  <a:pt x="315677" y="102902"/>
                </a:lnTo>
                <a:lnTo>
                  <a:pt x="313096" y="110437"/>
                </a:lnTo>
                <a:lnTo>
                  <a:pt x="310105" y="118001"/>
                </a:lnTo>
                <a:lnTo>
                  <a:pt x="306841" y="125583"/>
                </a:lnTo>
                <a:lnTo>
                  <a:pt x="303395" y="133178"/>
                </a:lnTo>
                <a:lnTo>
                  <a:pt x="299829" y="142051"/>
                </a:lnTo>
                <a:lnTo>
                  <a:pt x="292477" y="162070"/>
                </a:lnTo>
                <a:lnTo>
                  <a:pt x="286199" y="171473"/>
                </a:lnTo>
                <a:lnTo>
                  <a:pt x="278204" y="180281"/>
                </a:lnTo>
                <a:lnTo>
                  <a:pt x="260430" y="196841"/>
                </a:lnTo>
                <a:lnTo>
                  <a:pt x="228324" y="228169"/>
                </a:lnTo>
                <a:lnTo>
                  <a:pt x="220570" y="235858"/>
                </a:lnTo>
                <a:lnTo>
                  <a:pt x="211592" y="243525"/>
                </a:lnTo>
                <a:lnTo>
                  <a:pt x="201796" y="251176"/>
                </a:lnTo>
                <a:lnTo>
                  <a:pt x="191455" y="258816"/>
                </a:lnTo>
                <a:lnTo>
                  <a:pt x="182021" y="266450"/>
                </a:lnTo>
                <a:lnTo>
                  <a:pt x="173192" y="274079"/>
                </a:lnTo>
                <a:lnTo>
                  <a:pt x="164766" y="281705"/>
                </a:lnTo>
                <a:lnTo>
                  <a:pt x="155338" y="288059"/>
                </a:lnTo>
                <a:lnTo>
                  <a:pt x="145243" y="293565"/>
                </a:lnTo>
                <a:lnTo>
                  <a:pt x="122596" y="304340"/>
                </a:lnTo>
                <a:lnTo>
                  <a:pt x="95598" y="317595"/>
                </a:lnTo>
                <a:lnTo>
                  <a:pt x="83827" y="322146"/>
                </a:lnTo>
                <a:lnTo>
                  <a:pt x="73439" y="325180"/>
                </a:lnTo>
                <a:lnTo>
                  <a:pt x="63974" y="327202"/>
                </a:lnTo>
                <a:lnTo>
                  <a:pt x="56394" y="328551"/>
                </a:lnTo>
                <a:lnTo>
                  <a:pt x="50071" y="329450"/>
                </a:lnTo>
                <a:lnTo>
                  <a:pt x="44584" y="330049"/>
                </a:lnTo>
                <a:lnTo>
                  <a:pt x="39658" y="329179"/>
                </a:lnTo>
                <a:lnTo>
                  <a:pt x="26655" y="323156"/>
                </a:lnTo>
                <a:lnTo>
                  <a:pt x="18668" y="321301"/>
                </a:lnTo>
                <a:lnTo>
                  <a:pt x="10885" y="317090"/>
                </a:lnTo>
                <a:lnTo>
                  <a:pt x="7031" y="314189"/>
                </a:lnTo>
                <a:lnTo>
                  <a:pt x="4461" y="310985"/>
                </a:lnTo>
                <a:lnTo>
                  <a:pt x="2749" y="307579"/>
                </a:lnTo>
                <a:lnTo>
                  <a:pt x="846" y="300408"/>
                </a:lnTo>
                <a:lnTo>
                  <a:pt x="0" y="292988"/>
                </a:lnTo>
                <a:lnTo>
                  <a:pt x="1044" y="289231"/>
                </a:lnTo>
                <a:lnTo>
                  <a:pt x="5591" y="281670"/>
                </a:lnTo>
                <a:lnTo>
                  <a:pt x="8582" y="276606"/>
                </a:lnTo>
                <a:lnTo>
                  <a:pt x="11846" y="270690"/>
                </a:lnTo>
                <a:lnTo>
                  <a:pt x="15292" y="264206"/>
                </a:lnTo>
                <a:lnTo>
                  <a:pt x="18859" y="258613"/>
                </a:lnTo>
                <a:lnTo>
                  <a:pt x="26210" y="249012"/>
                </a:lnTo>
                <a:lnTo>
                  <a:pt x="37096" y="240512"/>
                </a:lnTo>
                <a:lnTo>
                  <a:pt x="43555" y="236467"/>
                </a:lnTo>
                <a:lnTo>
                  <a:pt x="50401" y="232501"/>
                </a:lnTo>
                <a:lnTo>
                  <a:pt x="64782" y="224706"/>
                </a:lnTo>
                <a:lnTo>
                  <a:pt x="72172" y="222120"/>
                </a:lnTo>
                <a:lnTo>
                  <a:pt x="79639" y="220396"/>
                </a:lnTo>
                <a:lnTo>
                  <a:pt x="87157" y="219246"/>
                </a:lnTo>
                <a:lnTo>
                  <a:pt x="94709" y="217210"/>
                </a:lnTo>
                <a:lnTo>
                  <a:pt x="102284" y="214583"/>
                </a:lnTo>
                <a:lnTo>
                  <a:pt x="109873" y="211561"/>
                </a:lnTo>
                <a:lnTo>
                  <a:pt x="117474" y="209546"/>
                </a:lnTo>
                <a:lnTo>
                  <a:pt x="125081" y="208204"/>
                </a:lnTo>
                <a:lnTo>
                  <a:pt x="132691" y="207308"/>
                </a:lnTo>
                <a:lnTo>
                  <a:pt x="141575" y="206711"/>
                </a:lnTo>
                <a:lnTo>
                  <a:pt x="151308" y="206313"/>
                </a:lnTo>
                <a:lnTo>
                  <a:pt x="174823" y="205871"/>
                </a:lnTo>
                <a:lnTo>
                  <a:pt x="241737" y="205564"/>
                </a:lnTo>
                <a:lnTo>
                  <a:pt x="249832" y="206819"/>
                </a:lnTo>
                <a:lnTo>
                  <a:pt x="256499" y="208925"/>
                </a:lnTo>
                <a:lnTo>
                  <a:pt x="262214" y="211599"/>
                </a:lnTo>
                <a:lnTo>
                  <a:pt x="269834" y="214652"/>
                </a:lnTo>
                <a:lnTo>
                  <a:pt x="288460" y="221430"/>
                </a:lnTo>
                <a:lnTo>
                  <a:pt x="296222" y="225016"/>
                </a:lnTo>
                <a:lnTo>
                  <a:pt x="302666" y="228677"/>
                </a:lnTo>
                <a:lnTo>
                  <a:pt x="308231" y="232387"/>
                </a:lnTo>
                <a:lnTo>
                  <a:pt x="314482" y="236130"/>
                </a:lnTo>
                <a:lnTo>
                  <a:pt x="321189" y="239896"/>
                </a:lnTo>
                <a:lnTo>
                  <a:pt x="328200" y="243677"/>
                </a:lnTo>
                <a:lnTo>
                  <a:pt x="332875" y="247467"/>
                </a:lnTo>
                <a:lnTo>
                  <a:pt x="335991" y="251264"/>
                </a:lnTo>
                <a:lnTo>
                  <a:pt x="340724" y="258869"/>
                </a:lnTo>
                <a:lnTo>
                  <a:pt x="347060" y="266483"/>
                </a:lnTo>
                <a:lnTo>
                  <a:pt x="349258" y="270291"/>
                </a:lnTo>
                <a:lnTo>
                  <a:pt x="352351" y="280449"/>
                </a:lnTo>
                <a:lnTo>
                  <a:pt x="353074" y="283270"/>
                </a:lnTo>
                <a:lnTo>
                  <a:pt x="353396" y="287911"/>
                </a:lnTo>
                <a:lnTo>
                  <a:pt x="353653" y="2969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39"/>
          <p:cNvSpPr/>
          <p:nvPr/>
        </p:nvSpPr>
        <p:spPr>
          <a:xfrm>
            <a:off x="6903802" y="2754629"/>
            <a:ext cx="50815" cy="34243"/>
          </a:xfrm>
          <a:custGeom>
            <a:avLst/>
            <a:gdLst/>
            <a:ahLst/>
            <a:cxnLst/>
            <a:rect l="0" t="0" r="0" b="0"/>
            <a:pathLst>
              <a:path w="50815" h="34243">
                <a:moveTo>
                  <a:pt x="22778" y="0"/>
                </a:moveTo>
                <a:lnTo>
                  <a:pt x="3095" y="19683"/>
                </a:lnTo>
                <a:lnTo>
                  <a:pt x="2036" y="22012"/>
                </a:lnTo>
                <a:lnTo>
                  <a:pt x="1330" y="24835"/>
                </a:lnTo>
                <a:lnTo>
                  <a:pt x="0" y="33737"/>
                </a:lnTo>
                <a:lnTo>
                  <a:pt x="1243" y="33922"/>
                </a:lnTo>
                <a:lnTo>
                  <a:pt x="3341" y="34044"/>
                </a:lnTo>
                <a:lnTo>
                  <a:pt x="9059" y="34181"/>
                </a:lnTo>
                <a:lnTo>
                  <a:pt x="15834" y="34242"/>
                </a:lnTo>
                <a:lnTo>
                  <a:pt x="18149" y="32988"/>
                </a:lnTo>
                <a:lnTo>
                  <a:pt x="19692" y="30882"/>
                </a:lnTo>
                <a:lnTo>
                  <a:pt x="20720" y="28208"/>
                </a:lnTo>
                <a:lnTo>
                  <a:pt x="22675" y="26426"/>
                </a:lnTo>
                <a:lnTo>
                  <a:pt x="25250" y="25237"/>
                </a:lnTo>
                <a:lnTo>
                  <a:pt x="28236" y="24445"/>
                </a:lnTo>
                <a:lnTo>
                  <a:pt x="31497" y="22647"/>
                </a:lnTo>
                <a:lnTo>
                  <a:pt x="34940" y="20178"/>
                </a:lnTo>
                <a:lnTo>
                  <a:pt x="38506" y="17262"/>
                </a:lnTo>
                <a:lnTo>
                  <a:pt x="42153" y="14048"/>
                </a:lnTo>
                <a:lnTo>
                  <a:pt x="49592" y="7091"/>
                </a:lnTo>
                <a:lnTo>
                  <a:pt x="50814" y="4727"/>
                </a:lnTo>
                <a:lnTo>
                  <a:pt x="50358" y="3152"/>
                </a:lnTo>
                <a:lnTo>
                  <a:pt x="48785" y="2101"/>
                </a:lnTo>
                <a:lnTo>
                  <a:pt x="46466" y="1401"/>
                </a:lnTo>
                <a:lnTo>
                  <a:pt x="43650" y="934"/>
                </a:lnTo>
                <a:lnTo>
                  <a:pt x="40502" y="623"/>
                </a:lnTo>
                <a:lnTo>
                  <a:pt x="37134" y="1685"/>
                </a:lnTo>
                <a:lnTo>
                  <a:pt x="33619" y="3664"/>
                </a:lnTo>
                <a:lnTo>
                  <a:pt x="25989" y="9129"/>
                </a:lnTo>
                <a:lnTo>
                  <a:pt x="22778" y="22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40"/>
          <p:cNvSpPr/>
          <p:nvPr/>
        </p:nvSpPr>
        <p:spPr>
          <a:xfrm>
            <a:off x="7120890" y="2469507"/>
            <a:ext cx="636715" cy="501610"/>
          </a:xfrm>
          <a:custGeom>
            <a:avLst/>
            <a:gdLst/>
            <a:ahLst/>
            <a:cxnLst/>
            <a:rect l="0" t="0" r="0" b="0"/>
            <a:pathLst>
              <a:path w="636715" h="501610">
                <a:moveTo>
                  <a:pt x="0" y="376562"/>
                </a:moveTo>
                <a:lnTo>
                  <a:pt x="6068" y="388698"/>
                </a:lnTo>
                <a:lnTo>
                  <a:pt x="9125" y="396083"/>
                </a:lnTo>
                <a:lnTo>
                  <a:pt x="12433" y="404816"/>
                </a:lnTo>
                <a:lnTo>
                  <a:pt x="15908" y="414448"/>
                </a:lnTo>
                <a:lnTo>
                  <a:pt x="23156" y="428537"/>
                </a:lnTo>
                <a:lnTo>
                  <a:pt x="30612" y="440302"/>
                </a:lnTo>
                <a:lnTo>
                  <a:pt x="38159" y="453998"/>
                </a:lnTo>
                <a:lnTo>
                  <a:pt x="42359" y="465165"/>
                </a:lnTo>
                <a:lnTo>
                  <a:pt x="43479" y="469921"/>
                </a:lnTo>
                <a:lnTo>
                  <a:pt x="48110" y="478592"/>
                </a:lnTo>
                <a:lnTo>
                  <a:pt x="57858" y="490613"/>
                </a:lnTo>
                <a:lnTo>
                  <a:pt x="67952" y="501609"/>
                </a:lnTo>
                <a:lnTo>
                  <a:pt x="68300" y="498602"/>
                </a:lnTo>
                <a:lnTo>
                  <a:pt x="68455" y="486682"/>
                </a:lnTo>
                <a:lnTo>
                  <a:pt x="68524" y="455984"/>
                </a:lnTo>
                <a:lnTo>
                  <a:pt x="66003" y="433321"/>
                </a:lnTo>
                <a:lnTo>
                  <a:pt x="61782" y="406781"/>
                </a:lnTo>
                <a:lnTo>
                  <a:pt x="32124" y="249826"/>
                </a:lnTo>
                <a:lnTo>
                  <a:pt x="29037" y="229841"/>
                </a:lnTo>
                <a:lnTo>
                  <a:pt x="26977" y="213979"/>
                </a:lnTo>
                <a:lnTo>
                  <a:pt x="25604" y="200863"/>
                </a:lnTo>
                <a:lnTo>
                  <a:pt x="24690" y="189580"/>
                </a:lnTo>
                <a:lnTo>
                  <a:pt x="24080" y="179517"/>
                </a:lnTo>
                <a:lnTo>
                  <a:pt x="23401" y="158177"/>
                </a:lnTo>
                <a:lnTo>
                  <a:pt x="22967" y="119500"/>
                </a:lnTo>
                <a:lnTo>
                  <a:pt x="24201" y="112478"/>
                </a:lnTo>
                <a:lnTo>
                  <a:pt x="28959" y="101288"/>
                </a:lnTo>
                <a:lnTo>
                  <a:pt x="38693" y="88695"/>
                </a:lnTo>
                <a:lnTo>
                  <a:pt x="50217" y="77171"/>
                </a:lnTo>
                <a:lnTo>
                  <a:pt x="65114" y="69414"/>
                </a:lnTo>
                <a:lnTo>
                  <a:pt x="78046" y="63099"/>
                </a:lnTo>
                <a:lnTo>
                  <a:pt x="92261" y="59445"/>
                </a:lnTo>
                <a:lnTo>
                  <a:pt x="107044" y="56551"/>
                </a:lnTo>
                <a:lnTo>
                  <a:pt x="122081" y="51032"/>
                </a:lnTo>
                <a:lnTo>
                  <a:pt x="134728" y="47782"/>
                </a:lnTo>
                <a:lnTo>
                  <a:pt x="150778" y="44346"/>
                </a:lnTo>
                <a:lnTo>
                  <a:pt x="169099" y="40785"/>
                </a:lnTo>
                <a:lnTo>
                  <a:pt x="194013" y="37140"/>
                </a:lnTo>
                <a:lnTo>
                  <a:pt x="255561" y="29705"/>
                </a:lnTo>
                <a:lnTo>
                  <a:pt x="282134" y="27214"/>
                </a:lnTo>
                <a:lnTo>
                  <a:pt x="304929" y="25554"/>
                </a:lnTo>
                <a:lnTo>
                  <a:pt x="325206" y="24446"/>
                </a:lnTo>
                <a:lnTo>
                  <a:pt x="342534" y="22439"/>
                </a:lnTo>
                <a:lnTo>
                  <a:pt x="357896" y="19830"/>
                </a:lnTo>
                <a:lnTo>
                  <a:pt x="371947" y="16821"/>
                </a:lnTo>
                <a:lnTo>
                  <a:pt x="395285" y="13545"/>
                </a:lnTo>
                <a:lnTo>
                  <a:pt x="458469" y="6518"/>
                </a:lnTo>
                <a:lnTo>
                  <a:pt x="484715" y="4136"/>
                </a:lnTo>
                <a:lnTo>
                  <a:pt x="506023" y="2548"/>
                </a:lnTo>
                <a:lnTo>
                  <a:pt x="524039" y="1490"/>
                </a:lnTo>
                <a:lnTo>
                  <a:pt x="557603" y="313"/>
                </a:lnTo>
                <a:lnTo>
                  <a:pt x="573665" y="0"/>
                </a:lnTo>
                <a:lnTo>
                  <a:pt x="586913" y="1061"/>
                </a:lnTo>
                <a:lnTo>
                  <a:pt x="598285" y="3038"/>
                </a:lnTo>
                <a:lnTo>
                  <a:pt x="616424" y="7352"/>
                </a:lnTo>
                <a:lnTo>
                  <a:pt x="628719" y="9269"/>
                </a:lnTo>
                <a:lnTo>
                  <a:pt x="632506" y="11050"/>
                </a:lnTo>
                <a:lnTo>
                  <a:pt x="635031" y="13507"/>
                </a:lnTo>
                <a:lnTo>
                  <a:pt x="636714" y="16416"/>
                </a:lnTo>
                <a:lnTo>
                  <a:pt x="636565" y="18355"/>
                </a:lnTo>
                <a:lnTo>
                  <a:pt x="635197" y="19647"/>
                </a:lnTo>
                <a:lnTo>
                  <a:pt x="633015" y="20509"/>
                </a:lnTo>
                <a:lnTo>
                  <a:pt x="627202" y="24853"/>
                </a:lnTo>
                <a:lnTo>
                  <a:pt x="617219" y="450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41"/>
          <p:cNvSpPr/>
          <p:nvPr/>
        </p:nvSpPr>
        <p:spPr>
          <a:xfrm>
            <a:off x="7308835" y="2628900"/>
            <a:ext cx="234966" cy="136812"/>
          </a:xfrm>
          <a:custGeom>
            <a:avLst/>
            <a:gdLst/>
            <a:ahLst/>
            <a:cxnLst/>
            <a:rect l="0" t="0" r="0" b="0"/>
            <a:pathLst>
              <a:path w="234966" h="136812">
                <a:moveTo>
                  <a:pt x="6365" y="0"/>
                </a:moveTo>
                <a:lnTo>
                  <a:pt x="12432" y="18203"/>
                </a:lnTo>
                <a:lnTo>
                  <a:pt x="12949" y="24835"/>
                </a:lnTo>
                <a:lnTo>
                  <a:pt x="12025" y="30527"/>
                </a:lnTo>
                <a:lnTo>
                  <a:pt x="10138" y="35591"/>
                </a:lnTo>
                <a:lnTo>
                  <a:pt x="8880" y="42777"/>
                </a:lnTo>
                <a:lnTo>
                  <a:pt x="8042" y="51378"/>
                </a:lnTo>
                <a:lnTo>
                  <a:pt x="7482" y="60922"/>
                </a:lnTo>
                <a:lnTo>
                  <a:pt x="5840" y="72364"/>
                </a:lnTo>
                <a:lnTo>
                  <a:pt x="3475" y="85073"/>
                </a:lnTo>
                <a:lnTo>
                  <a:pt x="628" y="98625"/>
                </a:lnTo>
                <a:lnTo>
                  <a:pt x="0" y="108930"/>
                </a:lnTo>
                <a:lnTo>
                  <a:pt x="852" y="117070"/>
                </a:lnTo>
                <a:lnTo>
                  <a:pt x="2690" y="123766"/>
                </a:lnTo>
                <a:lnTo>
                  <a:pt x="5184" y="128231"/>
                </a:lnTo>
                <a:lnTo>
                  <a:pt x="8118" y="131207"/>
                </a:lnTo>
                <a:lnTo>
                  <a:pt x="11343" y="133191"/>
                </a:lnTo>
                <a:lnTo>
                  <a:pt x="18314" y="135396"/>
                </a:lnTo>
                <a:lnTo>
                  <a:pt x="21951" y="135984"/>
                </a:lnTo>
                <a:lnTo>
                  <a:pt x="26915" y="136376"/>
                </a:lnTo>
                <a:lnTo>
                  <a:pt x="32765" y="136637"/>
                </a:lnTo>
                <a:lnTo>
                  <a:pt x="39205" y="136811"/>
                </a:lnTo>
                <a:lnTo>
                  <a:pt x="46038" y="135657"/>
                </a:lnTo>
                <a:lnTo>
                  <a:pt x="53134" y="133618"/>
                </a:lnTo>
                <a:lnTo>
                  <a:pt x="60404" y="130989"/>
                </a:lnTo>
                <a:lnTo>
                  <a:pt x="70331" y="129235"/>
                </a:lnTo>
                <a:lnTo>
                  <a:pt x="82029" y="128067"/>
                </a:lnTo>
                <a:lnTo>
                  <a:pt x="94907" y="127288"/>
                </a:lnTo>
                <a:lnTo>
                  <a:pt x="106033" y="125498"/>
                </a:lnTo>
                <a:lnTo>
                  <a:pt x="115990" y="123035"/>
                </a:lnTo>
                <a:lnTo>
                  <a:pt x="125168" y="120123"/>
                </a:lnTo>
                <a:lnTo>
                  <a:pt x="133826" y="116912"/>
                </a:lnTo>
                <a:lnTo>
                  <a:pt x="142140" y="113501"/>
                </a:lnTo>
                <a:lnTo>
                  <a:pt x="150221" y="109957"/>
                </a:lnTo>
                <a:lnTo>
                  <a:pt x="158149" y="107595"/>
                </a:lnTo>
                <a:lnTo>
                  <a:pt x="165974" y="106020"/>
                </a:lnTo>
                <a:lnTo>
                  <a:pt x="173730" y="104970"/>
                </a:lnTo>
                <a:lnTo>
                  <a:pt x="181442" y="104269"/>
                </a:lnTo>
                <a:lnTo>
                  <a:pt x="189123" y="103803"/>
                </a:lnTo>
                <a:lnTo>
                  <a:pt x="234965" y="1028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42"/>
          <p:cNvSpPr/>
          <p:nvPr/>
        </p:nvSpPr>
        <p:spPr>
          <a:xfrm>
            <a:off x="7406640" y="2617469"/>
            <a:ext cx="57151" cy="365761"/>
          </a:xfrm>
          <a:custGeom>
            <a:avLst/>
            <a:gdLst/>
            <a:ahLst/>
            <a:cxnLst/>
            <a:rect l="0" t="0" r="0" b="0"/>
            <a:pathLst>
              <a:path w="57151" h="365761">
                <a:moveTo>
                  <a:pt x="0" y="0"/>
                </a:moveTo>
                <a:lnTo>
                  <a:pt x="6068" y="24272"/>
                </a:lnTo>
                <a:lnTo>
                  <a:pt x="9125" y="35231"/>
                </a:lnTo>
                <a:lnTo>
                  <a:pt x="15908" y="57569"/>
                </a:lnTo>
                <a:lnTo>
                  <a:pt x="18226" y="67589"/>
                </a:lnTo>
                <a:lnTo>
                  <a:pt x="19771" y="76810"/>
                </a:lnTo>
                <a:lnTo>
                  <a:pt x="20800" y="85497"/>
                </a:lnTo>
                <a:lnTo>
                  <a:pt x="22756" y="93828"/>
                </a:lnTo>
                <a:lnTo>
                  <a:pt x="25331" y="101922"/>
                </a:lnTo>
                <a:lnTo>
                  <a:pt x="28317" y="109858"/>
                </a:lnTo>
                <a:lnTo>
                  <a:pt x="30308" y="118959"/>
                </a:lnTo>
                <a:lnTo>
                  <a:pt x="31635" y="128836"/>
                </a:lnTo>
                <a:lnTo>
                  <a:pt x="32519" y="139231"/>
                </a:lnTo>
                <a:lnTo>
                  <a:pt x="34380" y="148701"/>
                </a:lnTo>
                <a:lnTo>
                  <a:pt x="36890" y="157554"/>
                </a:lnTo>
                <a:lnTo>
                  <a:pt x="39833" y="165996"/>
                </a:lnTo>
                <a:lnTo>
                  <a:pt x="41796" y="175434"/>
                </a:lnTo>
                <a:lnTo>
                  <a:pt x="43103" y="185536"/>
                </a:lnTo>
                <a:lnTo>
                  <a:pt x="43975" y="196081"/>
                </a:lnTo>
                <a:lnTo>
                  <a:pt x="44557" y="205651"/>
                </a:lnTo>
                <a:lnTo>
                  <a:pt x="45202" y="223057"/>
                </a:lnTo>
                <a:lnTo>
                  <a:pt x="45567" y="247137"/>
                </a:lnTo>
                <a:lnTo>
                  <a:pt x="45699" y="304890"/>
                </a:lnTo>
                <a:lnTo>
                  <a:pt x="57150" y="3657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43"/>
          <p:cNvSpPr/>
          <p:nvPr/>
        </p:nvSpPr>
        <p:spPr>
          <a:xfrm>
            <a:off x="5303520" y="3166168"/>
            <a:ext cx="365760" cy="251403"/>
          </a:xfrm>
          <a:custGeom>
            <a:avLst/>
            <a:gdLst/>
            <a:ahLst/>
            <a:cxnLst/>
            <a:rect l="0" t="0" r="0" b="0"/>
            <a:pathLst>
              <a:path w="365760" h="251403">
                <a:moveTo>
                  <a:pt x="0" y="68521"/>
                </a:moveTo>
                <a:lnTo>
                  <a:pt x="6067" y="56386"/>
                </a:lnTo>
                <a:lnTo>
                  <a:pt x="9125" y="51541"/>
                </a:lnTo>
                <a:lnTo>
                  <a:pt x="12433" y="47041"/>
                </a:lnTo>
                <a:lnTo>
                  <a:pt x="15908" y="42771"/>
                </a:lnTo>
                <a:lnTo>
                  <a:pt x="20765" y="38655"/>
                </a:lnTo>
                <a:lnTo>
                  <a:pt x="26544" y="34640"/>
                </a:lnTo>
                <a:lnTo>
                  <a:pt x="32936" y="30694"/>
                </a:lnTo>
                <a:lnTo>
                  <a:pt x="41007" y="26793"/>
                </a:lnTo>
                <a:lnTo>
                  <a:pt x="50198" y="22923"/>
                </a:lnTo>
                <a:lnTo>
                  <a:pt x="60135" y="19072"/>
                </a:lnTo>
                <a:lnTo>
                  <a:pt x="69300" y="15235"/>
                </a:lnTo>
                <a:lnTo>
                  <a:pt x="77950" y="11407"/>
                </a:lnTo>
                <a:lnTo>
                  <a:pt x="86256" y="7585"/>
                </a:lnTo>
                <a:lnTo>
                  <a:pt x="94334" y="5037"/>
                </a:lnTo>
                <a:lnTo>
                  <a:pt x="102259" y="3339"/>
                </a:lnTo>
                <a:lnTo>
                  <a:pt x="110083" y="2206"/>
                </a:lnTo>
                <a:lnTo>
                  <a:pt x="117838" y="1452"/>
                </a:lnTo>
                <a:lnTo>
                  <a:pt x="125549" y="948"/>
                </a:lnTo>
                <a:lnTo>
                  <a:pt x="133229" y="613"/>
                </a:lnTo>
                <a:lnTo>
                  <a:pt x="148536" y="240"/>
                </a:lnTo>
                <a:lnTo>
                  <a:pt x="172991" y="0"/>
                </a:lnTo>
                <a:lnTo>
                  <a:pt x="177557" y="1251"/>
                </a:lnTo>
                <a:lnTo>
                  <a:pt x="186017" y="6026"/>
                </a:lnTo>
                <a:lnTo>
                  <a:pt x="197398" y="8996"/>
                </a:lnTo>
                <a:lnTo>
                  <a:pt x="203988" y="9788"/>
                </a:lnTo>
                <a:lnTo>
                  <a:pt x="208382" y="11586"/>
                </a:lnTo>
                <a:lnTo>
                  <a:pt x="211311" y="14054"/>
                </a:lnTo>
                <a:lnTo>
                  <a:pt x="213264" y="16970"/>
                </a:lnTo>
                <a:lnTo>
                  <a:pt x="215836" y="22724"/>
                </a:lnTo>
                <a:lnTo>
                  <a:pt x="218820" y="30370"/>
                </a:lnTo>
                <a:lnTo>
                  <a:pt x="222080" y="39277"/>
                </a:lnTo>
                <a:lnTo>
                  <a:pt x="224253" y="46485"/>
                </a:lnTo>
                <a:lnTo>
                  <a:pt x="225702" y="52561"/>
                </a:lnTo>
                <a:lnTo>
                  <a:pt x="226668" y="57881"/>
                </a:lnTo>
                <a:lnTo>
                  <a:pt x="226042" y="65238"/>
                </a:lnTo>
                <a:lnTo>
                  <a:pt x="224354" y="73953"/>
                </a:lnTo>
                <a:lnTo>
                  <a:pt x="221959" y="83572"/>
                </a:lnTo>
                <a:lnTo>
                  <a:pt x="219093" y="93795"/>
                </a:lnTo>
                <a:lnTo>
                  <a:pt x="212521" y="115315"/>
                </a:lnTo>
                <a:lnTo>
                  <a:pt x="208990" y="123847"/>
                </a:lnTo>
                <a:lnTo>
                  <a:pt x="205367" y="130805"/>
                </a:lnTo>
                <a:lnTo>
                  <a:pt x="201681" y="136714"/>
                </a:lnTo>
                <a:lnTo>
                  <a:pt x="196684" y="143193"/>
                </a:lnTo>
                <a:lnTo>
                  <a:pt x="190813" y="150053"/>
                </a:lnTo>
                <a:lnTo>
                  <a:pt x="178786" y="163178"/>
                </a:lnTo>
                <a:lnTo>
                  <a:pt x="169207" y="173244"/>
                </a:lnTo>
                <a:lnTo>
                  <a:pt x="161064" y="180247"/>
                </a:lnTo>
                <a:lnTo>
                  <a:pt x="150556" y="188725"/>
                </a:lnTo>
                <a:lnTo>
                  <a:pt x="138470" y="198187"/>
                </a:lnTo>
                <a:lnTo>
                  <a:pt x="129143" y="205765"/>
                </a:lnTo>
                <a:lnTo>
                  <a:pt x="121656" y="212087"/>
                </a:lnTo>
                <a:lnTo>
                  <a:pt x="115393" y="217572"/>
                </a:lnTo>
                <a:lnTo>
                  <a:pt x="105049" y="227053"/>
                </a:lnTo>
                <a:lnTo>
                  <a:pt x="100512" y="231359"/>
                </a:lnTo>
                <a:lnTo>
                  <a:pt x="96218" y="234230"/>
                </a:lnTo>
                <a:lnTo>
                  <a:pt x="88060" y="237420"/>
                </a:lnTo>
                <a:lnTo>
                  <a:pt x="76814" y="238837"/>
                </a:lnTo>
                <a:lnTo>
                  <a:pt x="64619" y="239467"/>
                </a:lnTo>
                <a:lnTo>
                  <a:pt x="54966" y="239748"/>
                </a:lnTo>
                <a:lnTo>
                  <a:pt x="50614" y="238552"/>
                </a:lnTo>
                <a:lnTo>
                  <a:pt x="39691" y="232072"/>
                </a:lnTo>
                <a:lnTo>
                  <a:pt x="36690" y="230110"/>
                </a:lnTo>
                <a:lnTo>
                  <a:pt x="35890" y="225778"/>
                </a:lnTo>
                <a:lnTo>
                  <a:pt x="35356" y="219079"/>
                </a:lnTo>
                <a:lnTo>
                  <a:pt x="35001" y="210803"/>
                </a:lnTo>
                <a:lnTo>
                  <a:pt x="36034" y="205286"/>
                </a:lnTo>
                <a:lnTo>
                  <a:pt x="37993" y="201608"/>
                </a:lnTo>
                <a:lnTo>
                  <a:pt x="44825" y="194981"/>
                </a:lnTo>
                <a:lnTo>
                  <a:pt x="56329" y="183569"/>
                </a:lnTo>
                <a:lnTo>
                  <a:pt x="64222" y="178240"/>
                </a:lnTo>
                <a:lnTo>
                  <a:pt x="73295" y="173417"/>
                </a:lnTo>
                <a:lnTo>
                  <a:pt x="92265" y="164672"/>
                </a:lnTo>
                <a:lnTo>
                  <a:pt x="109163" y="156552"/>
                </a:lnTo>
                <a:lnTo>
                  <a:pt x="115955" y="152608"/>
                </a:lnTo>
                <a:lnTo>
                  <a:pt x="126889" y="144840"/>
                </a:lnTo>
                <a:lnTo>
                  <a:pt x="132852" y="142261"/>
                </a:lnTo>
                <a:lnTo>
                  <a:pt x="139368" y="140541"/>
                </a:lnTo>
                <a:lnTo>
                  <a:pt x="146252" y="139394"/>
                </a:lnTo>
                <a:lnTo>
                  <a:pt x="155921" y="138630"/>
                </a:lnTo>
                <a:lnTo>
                  <a:pt x="167447" y="138121"/>
                </a:lnTo>
                <a:lnTo>
                  <a:pt x="201167" y="137403"/>
                </a:lnTo>
                <a:lnTo>
                  <a:pt x="210311" y="137303"/>
                </a:lnTo>
                <a:lnTo>
                  <a:pt x="218947" y="138506"/>
                </a:lnTo>
                <a:lnTo>
                  <a:pt x="227245" y="140578"/>
                </a:lnTo>
                <a:lnTo>
                  <a:pt x="235316" y="143229"/>
                </a:lnTo>
                <a:lnTo>
                  <a:pt x="241967" y="146266"/>
                </a:lnTo>
                <a:lnTo>
                  <a:pt x="252744" y="153028"/>
                </a:lnTo>
                <a:lnTo>
                  <a:pt x="259936" y="156609"/>
                </a:lnTo>
                <a:lnTo>
                  <a:pt x="268540" y="160266"/>
                </a:lnTo>
                <a:lnTo>
                  <a:pt x="278087" y="163975"/>
                </a:lnTo>
                <a:lnTo>
                  <a:pt x="285721" y="168987"/>
                </a:lnTo>
                <a:lnTo>
                  <a:pt x="292081" y="174868"/>
                </a:lnTo>
                <a:lnTo>
                  <a:pt x="297590" y="181329"/>
                </a:lnTo>
                <a:lnTo>
                  <a:pt x="302533" y="186907"/>
                </a:lnTo>
                <a:lnTo>
                  <a:pt x="311413" y="196491"/>
                </a:lnTo>
                <a:lnTo>
                  <a:pt x="335687" y="221162"/>
                </a:lnTo>
                <a:lnTo>
                  <a:pt x="341901" y="228701"/>
                </a:lnTo>
                <a:lnTo>
                  <a:pt x="346044" y="234998"/>
                </a:lnTo>
                <a:lnTo>
                  <a:pt x="365759" y="2514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44"/>
          <p:cNvSpPr/>
          <p:nvPr/>
        </p:nvSpPr>
        <p:spPr>
          <a:xfrm>
            <a:off x="5875020" y="3280409"/>
            <a:ext cx="45721" cy="65994"/>
          </a:xfrm>
          <a:custGeom>
            <a:avLst/>
            <a:gdLst/>
            <a:ahLst/>
            <a:cxnLst/>
            <a:rect l="0" t="0" r="0" b="0"/>
            <a:pathLst>
              <a:path w="45721" h="65994">
                <a:moveTo>
                  <a:pt x="45720" y="0"/>
                </a:moveTo>
                <a:lnTo>
                  <a:pt x="33584" y="6069"/>
                </a:lnTo>
                <a:lnTo>
                  <a:pt x="28739" y="9126"/>
                </a:lnTo>
                <a:lnTo>
                  <a:pt x="24240" y="12434"/>
                </a:lnTo>
                <a:lnTo>
                  <a:pt x="19969" y="15909"/>
                </a:lnTo>
                <a:lnTo>
                  <a:pt x="17123" y="19496"/>
                </a:lnTo>
                <a:lnTo>
                  <a:pt x="15225" y="23158"/>
                </a:lnTo>
                <a:lnTo>
                  <a:pt x="13960" y="26868"/>
                </a:lnTo>
                <a:lnTo>
                  <a:pt x="11847" y="29342"/>
                </a:lnTo>
                <a:lnTo>
                  <a:pt x="9168" y="30992"/>
                </a:lnTo>
                <a:lnTo>
                  <a:pt x="6112" y="32091"/>
                </a:lnTo>
                <a:lnTo>
                  <a:pt x="4075" y="35364"/>
                </a:lnTo>
                <a:lnTo>
                  <a:pt x="2716" y="40086"/>
                </a:lnTo>
                <a:lnTo>
                  <a:pt x="1811" y="45774"/>
                </a:lnTo>
                <a:lnTo>
                  <a:pt x="1207" y="50836"/>
                </a:lnTo>
                <a:lnTo>
                  <a:pt x="805" y="55481"/>
                </a:lnTo>
                <a:lnTo>
                  <a:pt x="536" y="59847"/>
                </a:lnTo>
                <a:lnTo>
                  <a:pt x="1627" y="62759"/>
                </a:lnTo>
                <a:lnTo>
                  <a:pt x="3625" y="64699"/>
                </a:lnTo>
                <a:lnTo>
                  <a:pt x="6227" y="65993"/>
                </a:lnTo>
                <a:lnTo>
                  <a:pt x="7961" y="65585"/>
                </a:lnTo>
                <a:lnTo>
                  <a:pt x="9117" y="64044"/>
                </a:lnTo>
                <a:lnTo>
                  <a:pt x="9888" y="61746"/>
                </a:lnTo>
                <a:lnTo>
                  <a:pt x="11672" y="57674"/>
                </a:lnTo>
                <a:lnTo>
                  <a:pt x="17040" y="46377"/>
                </a:lnTo>
                <a:lnTo>
                  <a:pt x="17710" y="42348"/>
                </a:lnTo>
                <a:lnTo>
                  <a:pt x="16887" y="39662"/>
                </a:lnTo>
                <a:lnTo>
                  <a:pt x="0" y="342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45"/>
          <p:cNvSpPr/>
          <p:nvPr/>
        </p:nvSpPr>
        <p:spPr>
          <a:xfrm>
            <a:off x="6092189" y="3091267"/>
            <a:ext cx="628652" cy="336912"/>
          </a:xfrm>
          <a:custGeom>
            <a:avLst/>
            <a:gdLst/>
            <a:ahLst/>
            <a:cxnLst/>
            <a:rect l="0" t="0" r="0" b="0"/>
            <a:pathLst>
              <a:path w="628652" h="336912">
                <a:moveTo>
                  <a:pt x="0" y="223433"/>
                </a:moveTo>
                <a:lnTo>
                  <a:pt x="6069" y="229500"/>
                </a:lnTo>
                <a:lnTo>
                  <a:pt x="12434" y="239252"/>
                </a:lnTo>
                <a:lnTo>
                  <a:pt x="15909" y="245409"/>
                </a:lnTo>
                <a:lnTo>
                  <a:pt x="19771" y="255636"/>
                </a:lnTo>
                <a:lnTo>
                  <a:pt x="22757" y="265685"/>
                </a:lnTo>
                <a:lnTo>
                  <a:pt x="25332" y="271921"/>
                </a:lnTo>
                <a:lnTo>
                  <a:pt x="28318" y="278618"/>
                </a:lnTo>
                <a:lnTo>
                  <a:pt x="31579" y="284353"/>
                </a:lnTo>
                <a:lnTo>
                  <a:pt x="38589" y="294112"/>
                </a:lnTo>
                <a:lnTo>
                  <a:pt x="42236" y="299762"/>
                </a:lnTo>
                <a:lnTo>
                  <a:pt x="45937" y="306069"/>
                </a:lnTo>
                <a:lnTo>
                  <a:pt x="49675" y="312813"/>
                </a:lnTo>
                <a:lnTo>
                  <a:pt x="53437" y="318580"/>
                </a:lnTo>
                <a:lnTo>
                  <a:pt x="61004" y="328373"/>
                </a:lnTo>
                <a:lnTo>
                  <a:pt x="66335" y="334959"/>
                </a:lnTo>
                <a:lnTo>
                  <a:pt x="68354" y="335884"/>
                </a:lnTo>
                <a:lnTo>
                  <a:pt x="73984" y="336911"/>
                </a:lnTo>
                <a:lnTo>
                  <a:pt x="74722" y="335915"/>
                </a:lnTo>
                <a:lnTo>
                  <a:pt x="73945" y="333980"/>
                </a:lnTo>
                <a:lnTo>
                  <a:pt x="72157" y="331421"/>
                </a:lnTo>
                <a:lnTo>
                  <a:pt x="70170" y="325191"/>
                </a:lnTo>
                <a:lnTo>
                  <a:pt x="68017" y="315649"/>
                </a:lnTo>
                <a:lnTo>
                  <a:pt x="62826" y="298708"/>
                </a:lnTo>
                <a:lnTo>
                  <a:pt x="60935" y="288856"/>
                </a:lnTo>
                <a:lnTo>
                  <a:pt x="59673" y="278478"/>
                </a:lnTo>
                <a:lnTo>
                  <a:pt x="58832" y="267750"/>
                </a:lnTo>
                <a:lnTo>
                  <a:pt x="57002" y="256787"/>
                </a:lnTo>
                <a:lnTo>
                  <a:pt x="54511" y="245669"/>
                </a:lnTo>
                <a:lnTo>
                  <a:pt x="51581" y="234447"/>
                </a:lnTo>
                <a:lnTo>
                  <a:pt x="50898" y="224425"/>
                </a:lnTo>
                <a:lnTo>
                  <a:pt x="51712" y="215205"/>
                </a:lnTo>
                <a:lnTo>
                  <a:pt x="53525" y="206517"/>
                </a:lnTo>
                <a:lnTo>
                  <a:pt x="54733" y="194376"/>
                </a:lnTo>
                <a:lnTo>
                  <a:pt x="55539" y="179931"/>
                </a:lnTo>
                <a:lnTo>
                  <a:pt x="56832" y="135394"/>
                </a:lnTo>
                <a:lnTo>
                  <a:pt x="57056" y="112821"/>
                </a:lnTo>
                <a:lnTo>
                  <a:pt x="58357" y="106512"/>
                </a:lnTo>
                <a:lnTo>
                  <a:pt x="64987" y="91564"/>
                </a:lnTo>
                <a:lnTo>
                  <a:pt x="66983" y="83121"/>
                </a:lnTo>
                <a:lnTo>
                  <a:pt x="71257" y="75135"/>
                </a:lnTo>
                <a:lnTo>
                  <a:pt x="78282" y="65728"/>
                </a:lnTo>
                <a:lnTo>
                  <a:pt x="80128" y="64956"/>
                </a:lnTo>
                <a:lnTo>
                  <a:pt x="85566" y="64099"/>
                </a:lnTo>
                <a:lnTo>
                  <a:pt x="87524" y="62600"/>
                </a:lnTo>
                <a:lnTo>
                  <a:pt x="88830" y="60331"/>
                </a:lnTo>
                <a:lnTo>
                  <a:pt x="89700" y="57548"/>
                </a:lnTo>
                <a:lnTo>
                  <a:pt x="92820" y="55693"/>
                </a:lnTo>
                <a:lnTo>
                  <a:pt x="103060" y="53632"/>
                </a:lnTo>
                <a:lnTo>
                  <a:pt x="117038" y="52471"/>
                </a:lnTo>
                <a:lnTo>
                  <a:pt x="121206" y="51038"/>
                </a:lnTo>
                <a:lnTo>
                  <a:pt x="129223" y="46060"/>
                </a:lnTo>
                <a:lnTo>
                  <a:pt x="140406" y="43000"/>
                </a:lnTo>
                <a:lnTo>
                  <a:pt x="153843" y="40370"/>
                </a:lnTo>
                <a:lnTo>
                  <a:pt x="168282" y="34968"/>
                </a:lnTo>
                <a:lnTo>
                  <a:pt x="179497" y="33019"/>
                </a:lnTo>
                <a:lnTo>
                  <a:pt x="193325" y="31720"/>
                </a:lnTo>
                <a:lnTo>
                  <a:pt x="208894" y="30854"/>
                </a:lnTo>
                <a:lnTo>
                  <a:pt x="223083" y="29007"/>
                </a:lnTo>
                <a:lnTo>
                  <a:pt x="236352" y="26506"/>
                </a:lnTo>
                <a:lnTo>
                  <a:pt x="249008" y="23568"/>
                </a:lnTo>
                <a:lnTo>
                  <a:pt x="261256" y="21609"/>
                </a:lnTo>
                <a:lnTo>
                  <a:pt x="273231" y="20304"/>
                </a:lnTo>
                <a:lnTo>
                  <a:pt x="285024" y="19433"/>
                </a:lnTo>
                <a:lnTo>
                  <a:pt x="296696" y="18853"/>
                </a:lnTo>
                <a:lnTo>
                  <a:pt x="319825" y="18208"/>
                </a:lnTo>
                <a:lnTo>
                  <a:pt x="331327" y="16766"/>
                </a:lnTo>
                <a:lnTo>
                  <a:pt x="342805" y="14535"/>
                </a:lnTo>
                <a:lnTo>
                  <a:pt x="354267" y="11778"/>
                </a:lnTo>
                <a:lnTo>
                  <a:pt x="369528" y="9939"/>
                </a:lnTo>
                <a:lnTo>
                  <a:pt x="387322" y="8714"/>
                </a:lnTo>
                <a:lnTo>
                  <a:pt x="406805" y="7897"/>
                </a:lnTo>
                <a:lnTo>
                  <a:pt x="423603" y="6082"/>
                </a:lnTo>
                <a:lnTo>
                  <a:pt x="438613" y="3602"/>
                </a:lnTo>
                <a:lnTo>
                  <a:pt x="452429" y="679"/>
                </a:lnTo>
                <a:lnTo>
                  <a:pt x="475609" y="0"/>
                </a:lnTo>
                <a:lnTo>
                  <a:pt x="505033" y="817"/>
                </a:lnTo>
                <a:lnTo>
                  <a:pt x="591956" y="5187"/>
                </a:lnTo>
                <a:lnTo>
                  <a:pt x="615802" y="5944"/>
                </a:lnTo>
                <a:lnTo>
                  <a:pt x="620085" y="7320"/>
                </a:lnTo>
                <a:lnTo>
                  <a:pt x="622940" y="9507"/>
                </a:lnTo>
                <a:lnTo>
                  <a:pt x="628651" y="176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46"/>
          <p:cNvSpPr/>
          <p:nvPr/>
        </p:nvSpPr>
        <p:spPr>
          <a:xfrm>
            <a:off x="6309560" y="3239534"/>
            <a:ext cx="308410" cy="223082"/>
          </a:xfrm>
          <a:custGeom>
            <a:avLst/>
            <a:gdLst/>
            <a:ahLst/>
            <a:cxnLst/>
            <a:rect l="0" t="0" r="0" b="0"/>
            <a:pathLst>
              <a:path w="308410" h="223082">
                <a:moveTo>
                  <a:pt x="68379" y="6585"/>
                </a:moveTo>
                <a:lnTo>
                  <a:pt x="86583" y="518"/>
                </a:lnTo>
                <a:lnTo>
                  <a:pt x="99565" y="0"/>
                </a:lnTo>
                <a:lnTo>
                  <a:pt x="115840" y="925"/>
                </a:lnTo>
                <a:lnTo>
                  <a:pt x="147893" y="4070"/>
                </a:lnTo>
                <a:lnTo>
                  <a:pt x="166372" y="5467"/>
                </a:lnTo>
                <a:lnTo>
                  <a:pt x="174348" y="7110"/>
                </a:lnTo>
                <a:lnTo>
                  <a:pt x="182205" y="9475"/>
                </a:lnTo>
                <a:lnTo>
                  <a:pt x="189983" y="12322"/>
                </a:lnTo>
                <a:lnTo>
                  <a:pt x="196439" y="14220"/>
                </a:lnTo>
                <a:lnTo>
                  <a:pt x="202013" y="15485"/>
                </a:lnTo>
                <a:lnTo>
                  <a:pt x="206998" y="16328"/>
                </a:lnTo>
                <a:lnTo>
                  <a:pt x="215924" y="20653"/>
                </a:lnTo>
                <a:lnTo>
                  <a:pt x="220083" y="23583"/>
                </a:lnTo>
                <a:lnTo>
                  <a:pt x="222855" y="28077"/>
                </a:lnTo>
                <a:lnTo>
                  <a:pt x="224703" y="33613"/>
                </a:lnTo>
                <a:lnTo>
                  <a:pt x="225935" y="39844"/>
                </a:lnTo>
                <a:lnTo>
                  <a:pt x="226757" y="45268"/>
                </a:lnTo>
                <a:lnTo>
                  <a:pt x="227304" y="50154"/>
                </a:lnTo>
                <a:lnTo>
                  <a:pt x="227670" y="54681"/>
                </a:lnTo>
                <a:lnTo>
                  <a:pt x="227913" y="58969"/>
                </a:lnTo>
                <a:lnTo>
                  <a:pt x="228183" y="67120"/>
                </a:lnTo>
                <a:lnTo>
                  <a:pt x="226985" y="72342"/>
                </a:lnTo>
                <a:lnTo>
                  <a:pt x="224917" y="78363"/>
                </a:lnTo>
                <a:lnTo>
                  <a:pt x="222268" y="84917"/>
                </a:lnTo>
                <a:lnTo>
                  <a:pt x="219232" y="91826"/>
                </a:lnTo>
                <a:lnTo>
                  <a:pt x="212472" y="106277"/>
                </a:lnTo>
                <a:lnTo>
                  <a:pt x="206351" y="114956"/>
                </a:lnTo>
                <a:lnTo>
                  <a:pt x="198461" y="124553"/>
                </a:lnTo>
                <a:lnTo>
                  <a:pt x="189390" y="134760"/>
                </a:lnTo>
                <a:lnTo>
                  <a:pt x="172539" y="152875"/>
                </a:lnTo>
                <a:lnTo>
                  <a:pt x="164489" y="161262"/>
                </a:lnTo>
                <a:lnTo>
                  <a:pt x="156582" y="168123"/>
                </a:lnTo>
                <a:lnTo>
                  <a:pt x="148772" y="173967"/>
                </a:lnTo>
                <a:lnTo>
                  <a:pt x="141024" y="179133"/>
                </a:lnTo>
                <a:lnTo>
                  <a:pt x="133319" y="183847"/>
                </a:lnTo>
                <a:lnTo>
                  <a:pt x="125642" y="188260"/>
                </a:lnTo>
                <a:lnTo>
                  <a:pt x="110340" y="196550"/>
                </a:lnTo>
                <a:lnTo>
                  <a:pt x="95071" y="204467"/>
                </a:lnTo>
                <a:lnTo>
                  <a:pt x="86175" y="208357"/>
                </a:lnTo>
                <a:lnTo>
                  <a:pt x="76433" y="212220"/>
                </a:lnTo>
                <a:lnTo>
                  <a:pt x="66128" y="216065"/>
                </a:lnTo>
                <a:lnTo>
                  <a:pt x="57989" y="218628"/>
                </a:lnTo>
                <a:lnTo>
                  <a:pt x="51292" y="220337"/>
                </a:lnTo>
                <a:lnTo>
                  <a:pt x="45558" y="221477"/>
                </a:lnTo>
                <a:lnTo>
                  <a:pt x="40465" y="222236"/>
                </a:lnTo>
                <a:lnTo>
                  <a:pt x="31420" y="223081"/>
                </a:lnTo>
                <a:lnTo>
                  <a:pt x="27229" y="222035"/>
                </a:lnTo>
                <a:lnTo>
                  <a:pt x="19187" y="217487"/>
                </a:lnTo>
                <a:lnTo>
                  <a:pt x="11379" y="214620"/>
                </a:lnTo>
                <a:lnTo>
                  <a:pt x="7519" y="213855"/>
                </a:lnTo>
                <a:lnTo>
                  <a:pt x="4946" y="212075"/>
                </a:lnTo>
                <a:lnTo>
                  <a:pt x="3231" y="209619"/>
                </a:lnTo>
                <a:lnTo>
                  <a:pt x="2087" y="206711"/>
                </a:lnTo>
                <a:lnTo>
                  <a:pt x="1324" y="202233"/>
                </a:lnTo>
                <a:lnTo>
                  <a:pt x="816" y="196707"/>
                </a:lnTo>
                <a:lnTo>
                  <a:pt x="252" y="185064"/>
                </a:lnTo>
                <a:lnTo>
                  <a:pt x="0" y="175656"/>
                </a:lnTo>
                <a:lnTo>
                  <a:pt x="1204" y="171369"/>
                </a:lnTo>
                <a:lnTo>
                  <a:pt x="3276" y="167241"/>
                </a:lnTo>
                <a:lnTo>
                  <a:pt x="5927" y="163219"/>
                </a:lnTo>
                <a:lnTo>
                  <a:pt x="8964" y="157998"/>
                </a:lnTo>
                <a:lnTo>
                  <a:pt x="15726" y="145423"/>
                </a:lnTo>
                <a:lnTo>
                  <a:pt x="20577" y="141054"/>
                </a:lnTo>
                <a:lnTo>
                  <a:pt x="26351" y="138142"/>
                </a:lnTo>
                <a:lnTo>
                  <a:pt x="32741" y="136199"/>
                </a:lnTo>
                <a:lnTo>
                  <a:pt x="38270" y="133635"/>
                </a:lnTo>
                <a:lnTo>
                  <a:pt x="53391" y="123957"/>
                </a:lnTo>
                <a:lnTo>
                  <a:pt x="59657" y="120394"/>
                </a:lnTo>
                <a:lnTo>
                  <a:pt x="73393" y="113047"/>
                </a:lnTo>
                <a:lnTo>
                  <a:pt x="87965" y="105548"/>
                </a:lnTo>
                <a:lnTo>
                  <a:pt x="97946" y="103041"/>
                </a:lnTo>
                <a:lnTo>
                  <a:pt x="109681" y="101369"/>
                </a:lnTo>
                <a:lnTo>
                  <a:pt x="122583" y="100254"/>
                </a:lnTo>
                <a:lnTo>
                  <a:pt x="136265" y="99511"/>
                </a:lnTo>
                <a:lnTo>
                  <a:pt x="165015" y="98686"/>
                </a:lnTo>
                <a:lnTo>
                  <a:pt x="175983" y="99736"/>
                </a:lnTo>
                <a:lnTo>
                  <a:pt x="184565" y="101706"/>
                </a:lnTo>
                <a:lnTo>
                  <a:pt x="191557" y="104289"/>
                </a:lnTo>
                <a:lnTo>
                  <a:pt x="219600" y="113993"/>
                </a:lnTo>
                <a:lnTo>
                  <a:pt x="228883" y="117560"/>
                </a:lnTo>
                <a:lnTo>
                  <a:pt x="237612" y="121208"/>
                </a:lnTo>
                <a:lnTo>
                  <a:pt x="245971" y="124911"/>
                </a:lnTo>
                <a:lnTo>
                  <a:pt x="255354" y="129919"/>
                </a:lnTo>
                <a:lnTo>
                  <a:pt x="265420" y="135798"/>
                </a:lnTo>
                <a:lnTo>
                  <a:pt x="290745" y="151348"/>
                </a:lnTo>
                <a:lnTo>
                  <a:pt x="297595" y="156861"/>
                </a:lnTo>
                <a:lnTo>
                  <a:pt x="308409" y="1666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47"/>
          <p:cNvSpPr/>
          <p:nvPr/>
        </p:nvSpPr>
        <p:spPr>
          <a:xfrm>
            <a:off x="6869430" y="3246119"/>
            <a:ext cx="73700" cy="45721"/>
          </a:xfrm>
          <a:custGeom>
            <a:avLst/>
            <a:gdLst/>
            <a:ahLst/>
            <a:cxnLst/>
            <a:rect l="0" t="0" r="0" b="0"/>
            <a:pathLst>
              <a:path w="73700" h="45721">
                <a:moveTo>
                  <a:pt x="57150" y="0"/>
                </a:moveTo>
                <a:lnTo>
                  <a:pt x="45014" y="6068"/>
                </a:lnTo>
                <a:lnTo>
                  <a:pt x="41439" y="9126"/>
                </a:lnTo>
                <a:lnTo>
                  <a:pt x="39056" y="12434"/>
                </a:lnTo>
                <a:lnTo>
                  <a:pt x="37467" y="15910"/>
                </a:lnTo>
                <a:lnTo>
                  <a:pt x="36408" y="19496"/>
                </a:lnTo>
                <a:lnTo>
                  <a:pt x="35702" y="23158"/>
                </a:lnTo>
                <a:lnTo>
                  <a:pt x="34568" y="32092"/>
                </a:lnTo>
                <a:lnTo>
                  <a:pt x="34476" y="34094"/>
                </a:lnTo>
                <a:lnTo>
                  <a:pt x="34372" y="39707"/>
                </a:lnTo>
                <a:lnTo>
                  <a:pt x="35615" y="40442"/>
                </a:lnTo>
                <a:lnTo>
                  <a:pt x="37713" y="39661"/>
                </a:lnTo>
                <a:lnTo>
                  <a:pt x="40382" y="37871"/>
                </a:lnTo>
                <a:lnTo>
                  <a:pt x="43431" y="36677"/>
                </a:lnTo>
                <a:lnTo>
                  <a:pt x="46734" y="35882"/>
                </a:lnTo>
                <a:lnTo>
                  <a:pt x="50206" y="35351"/>
                </a:lnTo>
                <a:lnTo>
                  <a:pt x="53790" y="33728"/>
                </a:lnTo>
                <a:lnTo>
                  <a:pt x="57450" y="31375"/>
                </a:lnTo>
                <a:lnTo>
                  <a:pt x="61160" y="28537"/>
                </a:lnTo>
                <a:lnTo>
                  <a:pt x="64903" y="25375"/>
                </a:lnTo>
                <a:lnTo>
                  <a:pt x="68668" y="21997"/>
                </a:lnTo>
                <a:lnTo>
                  <a:pt x="72449" y="18474"/>
                </a:lnTo>
                <a:lnTo>
                  <a:pt x="73699" y="16126"/>
                </a:lnTo>
                <a:lnTo>
                  <a:pt x="73263" y="14561"/>
                </a:lnTo>
                <a:lnTo>
                  <a:pt x="71702" y="13517"/>
                </a:lnTo>
                <a:lnTo>
                  <a:pt x="70661" y="11552"/>
                </a:lnTo>
                <a:lnTo>
                  <a:pt x="69967" y="8971"/>
                </a:lnTo>
                <a:lnTo>
                  <a:pt x="69505" y="5981"/>
                </a:lnTo>
                <a:lnTo>
                  <a:pt x="67927" y="5257"/>
                </a:lnTo>
                <a:lnTo>
                  <a:pt x="65604" y="6045"/>
                </a:lnTo>
                <a:lnTo>
                  <a:pt x="58819" y="10367"/>
                </a:lnTo>
                <a:lnTo>
                  <a:pt x="55723" y="10721"/>
                </a:lnTo>
                <a:lnTo>
                  <a:pt x="51118" y="10958"/>
                </a:lnTo>
                <a:lnTo>
                  <a:pt x="45509" y="11115"/>
                </a:lnTo>
                <a:lnTo>
                  <a:pt x="39228" y="12490"/>
                </a:lnTo>
                <a:lnTo>
                  <a:pt x="32502" y="14677"/>
                </a:lnTo>
                <a:lnTo>
                  <a:pt x="25478" y="17405"/>
                </a:lnTo>
                <a:lnTo>
                  <a:pt x="20795" y="20494"/>
                </a:lnTo>
                <a:lnTo>
                  <a:pt x="17673" y="23822"/>
                </a:lnTo>
                <a:lnTo>
                  <a:pt x="15592" y="27312"/>
                </a:lnTo>
                <a:lnTo>
                  <a:pt x="12935" y="30908"/>
                </a:lnTo>
                <a:lnTo>
                  <a:pt x="9893" y="34575"/>
                </a:lnTo>
                <a:lnTo>
                  <a:pt x="0" y="457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48"/>
          <p:cNvSpPr/>
          <p:nvPr/>
        </p:nvSpPr>
        <p:spPr>
          <a:xfrm>
            <a:off x="7178040" y="3087180"/>
            <a:ext cx="342901" cy="261597"/>
          </a:xfrm>
          <a:custGeom>
            <a:avLst/>
            <a:gdLst/>
            <a:ahLst/>
            <a:cxnLst/>
            <a:rect l="0" t="0" r="0" b="0"/>
            <a:pathLst>
              <a:path w="342901" h="261597">
                <a:moveTo>
                  <a:pt x="0" y="33209"/>
                </a:moveTo>
                <a:lnTo>
                  <a:pt x="24271" y="27142"/>
                </a:lnTo>
                <a:lnTo>
                  <a:pt x="100042" y="11233"/>
                </a:lnTo>
                <a:lnTo>
                  <a:pt x="125114" y="7128"/>
                </a:lnTo>
                <a:lnTo>
                  <a:pt x="146909" y="4392"/>
                </a:lnTo>
                <a:lnTo>
                  <a:pt x="166519" y="2568"/>
                </a:lnTo>
                <a:lnTo>
                  <a:pt x="182133" y="1352"/>
                </a:lnTo>
                <a:lnTo>
                  <a:pt x="195082" y="541"/>
                </a:lnTo>
                <a:lnTo>
                  <a:pt x="206255" y="0"/>
                </a:lnTo>
                <a:lnTo>
                  <a:pt x="217513" y="2180"/>
                </a:lnTo>
                <a:lnTo>
                  <a:pt x="228828" y="6173"/>
                </a:lnTo>
                <a:lnTo>
                  <a:pt x="240182" y="11375"/>
                </a:lnTo>
                <a:lnTo>
                  <a:pt x="249021" y="16113"/>
                </a:lnTo>
                <a:lnTo>
                  <a:pt x="256184" y="20542"/>
                </a:lnTo>
                <a:lnTo>
                  <a:pt x="262229" y="24765"/>
                </a:lnTo>
                <a:lnTo>
                  <a:pt x="272333" y="32843"/>
                </a:lnTo>
                <a:lnTo>
                  <a:pt x="276805" y="36775"/>
                </a:lnTo>
                <a:lnTo>
                  <a:pt x="279786" y="40666"/>
                </a:lnTo>
                <a:lnTo>
                  <a:pt x="283099" y="48377"/>
                </a:lnTo>
                <a:lnTo>
                  <a:pt x="283982" y="53481"/>
                </a:lnTo>
                <a:lnTo>
                  <a:pt x="284572" y="59424"/>
                </a:lnTo>
                <a:lnTo>
                  <a:pt x="285226" y="71530"/>
                </a:lnTo>
                <a:lnTo>
                  <a:pt x="285516" y="81144"/>
                </a:lnTo>
                <a:lnTo>
                  <a:pt x="285681" y="93697"/>
                </a:lnTo>
                <a:lnTo>
                  <a:pt x="283163" y="100204"/>
                </a:lnTo>
                <a:lnTo>
                  <a:pt x="278945" y="108353"/>
                </a:lnTo>
                <a:lnTo>
                  <a:pt x="273593" y="117595"/>
                </a:lnTo>
                <a:lnTo>
                  <a:pt x="264260" y="134637"/>
                </a:lnTo>
                <a:lnTo>
                  <a:pt x="259993" y="142738"/>
                </a:lnTo>
                <a:lnTo>
                  <a:pt x="255879" y="149408"/>
                </a:lnTo>
                <a:lnTo>
                  <a:pt x="251866" y="155125"/>
                </a:lnTo>
                <a:lnTo>
                  <a:pt x="247920" y="160207"/>
                </a:lnTo>
                <a:lnTo>
                  <a:pt x="241479" y="167405"/>
                </a:lnTo>
                <a:lnTo>
                  <a:pt x="224164" y="185562"/>
                </a:lnTo>
                <a:lnTo>
                  <a:pt x="215483" y="193198"/>
                </a:lnTo>
                <a:lnTo>
                  <a:pt x="207155" y="199558"/>
                </a:lnTo>
                <a:lnTo>
                  <a:pt x="169471" y="224960"/>
                </a:lnTo>
                <a:lnTo>
                  <a:pt x="158701" y="230893"/>
                </a:lnTo>
                <a:lnTo>
                  <a:pt x="147711" y="236119"/>
                </a:lnTo>
                <a:lnTo>
                  <a:pt x="136573" y="240872"/>
                </a:lnTo>
                <a:lnTo>
                  <a:pt x="127879" y="245311"/>
                </a:lnTo>
                <a:lnTo>
                  <a:pt x="120812" y="249541"/>
                </a:lnTo>
                <a:lnTo>
                  <a:pt x="114831" y="253630"/>
                </a:lnTo>
                <a:lnTo>
                  <a:pt x="108304" y="256357"/>
                </a:lnTo>
                <a:lnTo>
                  <a:pt x="101413" y="258174"/>
                </a:lnTo>
                <a:lnTo>
                  <a:pt x="94278" y="259386"/>
                </a:lnTo>
                <a:lnTo>
                  <a:pt x="86982" y="260194"/>
                </a:lnTo>
                <a:lnTo>
                  <a:pt x="79578" y="260732"/>
                </a:lnTo>
                <a:lnTo>
                  <a:pt x="72101" y="261091"/>
                </a:lnTo>
                <a:lnTo>
                  <a:pt x="53635" y="261490"/>
                </a:lnTo>
                <a:lnTo>
                  <a:pt x="43377" y="261596"/>
                </a:lnTo>
                <a:lnTo>
                  <a:pt x="33998" y="260398"/>
                </a:lnTo>
                <a:lnTo>
                  <a:pt x="25205" y="258328"/>
                </a:lnTo>
                <a:lnTo>
                  <a:pt x="4978" y="251949"/>
                </a:lnTo>
                <a:lnTo>
                  <a:pt x="3319" y="250156"/>
                </a:lnTo>
                <a:lnTo>
                  <a:pt x="2213" y="247691"/>
                </a:lnTo>
                <a:lnTo>
                  <a:pt x="983" y="241564"/>
                </a:lnTo>
                <a:lnTo>
                  <a:pt x="436" y="234608"/>
                </a:lnTo>
                <a:lnTo>
                  <a:pt x="194" y="227283"/>
                </a:lnTo>
                <a:lnTo>
                  <a:pt x="129" y="223552"/>
                </a:lnTo>
                <a:lnTo>
                  <a:pt x="1355" y="221064"/>
                </a:lnTo>
                <a:lnTo>
                  <a:pt x="3444" y="219406"/>
                </a:lnTo>
                <a:lnTo>
                  <a:pt x="6105" y="218301"/>
                </a:lnTo>
                <a:lnTo>
                  <a:pt x="22043" y="215256"/>
                </a:lnTo>
                <a:lnTo>
                  <a:pt x="29936" y="212994"/>
                </a:lnTo>
                <a:lnTo>
                  <a:pt x="39007" y="210216"/>
                </a:lnTo>
                <a:lnTo>
                  <a:pt x="52674" y="208364"/>
                </a:lnTo>
                <a:lnTo>
                  <a:pt x="69406" y="207129"/>
                </a:lnTo>
                <a:lnTo>
                  <a:pt x="88181" y="206306"/>
                </a:lnTo>
                <a:lnTo>
                  <a:pt x="105777" y="207027"/>
                </a:lnTo>
                <a:lnTo>
                  <a:pt x="122588" y="208778"/>
                </a:lnTo>
                <a:lnTo>
                  <a:pt x="138875" y="211215"/>
                </a:lnTo>
                <a:lnTo>
                  <a:pt x="152273" y="212840"/>
                </a:lnTo>
                <a:lnTo>
                  <a:pt x="163745" y="213923"/>
                </a:lnTo>
                <a:lnTo>
                  <a:pt x="173933" y="214645"/>
                </a:lnTo>
                <a:lnTo>
                  <a:pt x="183265" y="215127"/>
                </a:lnTo>
                <a:lnTo>
                  <a:pt x="200408" y="215661"/>
                </a:lnTo>
                <a:lnTo>
                  <a:pt x="208535" y="217074"/>
                </a:lnTo>
                <a:lnTo>
                  <a:pt x="216493" y="219286"/>
                </a:lnTo>
                <a:lnTo>
                  <a:pt x="224339" y="222030"/>
                </a:lnTo>
                <a:lnTo>
                  <a:pt x="235919" y="225130"/>
                </a:lnTo>
                <a:lnTo>
                  <a:pt x="249989" y="228466"/>
                </a:lnTo>
                <a:lnTo>
                  <a:pt x="265719" y="231961"/>
                </a:lnTo>
                <a:lnTo>
                  <a:pt x="277477" y="235560"/>
                </a:lnTo>
                <a:lnTo>
                  <a:pt x="286584" y="239230"/>
                </a:lnTo>
                <a:lnTo>
                  <a:pt x="293926" y="242946"/>
                </a:lnTo>
                <a:lnTo>
                  <a:pt x="302631" y="245424"/>
                </a:lnTo>
                <a:lnTo>
                  <a:pt x="312243" y="247076"/>
                </a:lnTo>
                <a:lnTo>
                  <a:pt x="342900" y="2503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49"/>
          <p:cNvSpPr/>
          <p:nvPr/>
        </p:nvSpPr>
        <p:spPr>
          <a:xfrm>
            <a:off x="7692390" y="3188969"/>
            <a:ext cx="171451" cy="11432"/>
          </a:xfrm>
          <a:custGeom>
            <a:avLst/>
            <a:gdLst/>
            <a:ahLst/>
            <a:cxnLst/>
            <a:rect l="0" t="0" r="0" b="0"/>
            <a:pathLst>
              <a:path w="171451" h="11432">
                <a:moveTo>
                  <a:pt x="0" y="11431"/>
                </a:moveTo>
                <a:lnTo>
                  <a:pt x="23706" y="804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50"/>
          <p:cNvSpPr/>
          <p:nvPr/>
        </p:nvSpPr>
        <p:spPr>
          <a:xfrm>
            <a:off x="7680959" y="3257550"/>
            <a:ext cx="205742" cy="45721"/>
          </a:xfrm>
          <a:custGeom>
            <a:avLst/>
            <a:gdLst/>
            <a:ahLst/>
            <a:cxnLst/>
            <a:rect l="0" t="0" r="0" b="0"/>
            <a:pathLst>
              <a:path w="205742" h="45721">
                <a:moveTo>
                  <a:pt x="0" y="45720"/>
                </a:moveTo>
                <a:lnTo>
                  <a:pt x="18204" y="33584"/>
                </a:lnTo>
                <a:lnTo>
                  <a:pt x="24836" y="28739"/>
                </a:lnTo>
                <a:lnTo>
                  <a:pt x="30527" y="24239"/>
                </a:lnTo>
                <a:lnTo>
                  <a:pt x="35592" y="19969"/>
                </a:lnTo>
                <a:lnTo>
                  <a:pt x="41508" y="17123"/>
                </a:lnTo>
                <a:lnTo>
                  <a:pt x="47993" y="15225"/>
                </a:lnTo>
                <a:lnTo>
                  <a:pt x="54855" y="13960"/>
                </a:lnTo>
                <a:lnTo>
                  <a:pt x="67051" y="13116"/>
                </a:lnTo>
                <a:lnTo>
                  <a:pt x="82800" y="12554"/>
                </a:lnTo>
                <a:lnTo>
                  <a:pt x="100921" y="12179"/>
                </a:lnTo>
                <a:lnTo>
                  <a:pt x="119350" y="10659"/>
                </a:lnTo>
                <a:lnTo>
                  <a:pt x="137987" y="8376"/>
                </a:lnTo>
                <a:lnTo>
                  <a:pt x="170547" y="3722"/>
                </a:lnTo>
                <a:lnTo>
                  <a:pt x="181009" y="2481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51"/>
          <p:cNvSpPr/>
          <p:nvPr/>
        </p:nvSpPr>
        <p:spPr>
          <a:xfrm>
            <a:off x="8040484" y="2957093"/>
            <a:ext cx="211976" cy="220400"/>
          </a:xfrm>
          <a:custGeom>
            <a:avLst/>
            <a:gdLst/>
            <a:ahLst/>
            <a:cxnLst/>
            <a:rect l="0" t="0" r="0" b="0"/>
            <a:pathLst>
              <a:path w="211976" h="220400">
                <a:moveTo>
                  <a:pt x="40525" y="14707"/>
                </a:moveTo>
                <a:lnTo>
                  <a:pt x="40525" y="0"/>
                </a:lnTo>
                <a:lnTo>
                  <a:pt x="40525" y="1092"/>
                </a:lnTo>
                <a:lnTo>
                  <a:pt x="43913" y="19239"/>
                </a:lnTo>
                <a:lnTo>
                  <a:pt x="46593" y="32968"/>
                </a:lnTo>
                <a:lnTo>
                  <a:pt x="47110" y="43391"/>
                </a:lnTo>
                <a:lnTo>
                  <a:pt x="46185" y="51609"/>
                </a:lnTo>
                <a:lnTo>
                  <a:pt x="44299" y="58358"/>
                </a:lnTo>
                <a:lnTo>
                  <a:pt x="43041" y="64128"/>
                </a:lnTo>
                <a:lnTo>
                  <a:pt x="42203" y="69244"/>
                </a:lnTo>
                <a:lnTo>
                  <a:pt x="41644" y="73925"/>
                </a:lnTo>
                <a:lnTo>
                  <a:pt x="41271" y="80855"/>
                </a:lnTo>
                <a:lnTo>
                  <a:pt x="40857" y="98716"/>
                </a:lnTo>
                <a:lnTo>
                  <a:pt x="40624" y="124124"/>
                </a:lnTo>
                <a:lnTo>
                  <a:pt x="39322" y="130831"/>
                </a:lnTo>
                <a:lnTo>
                  <a:pt x="37182" y="136573"/>
                </a:lnTo>
                <a:lnTo>
                  <a:pt x="34487" y="141671"/>
                </a:lnTo>
                <a:lnTo>
                  <a:pt x="31420" y="146339"/>
                </a:lnTo>
                <a:lnTo>
                  <a:pt x="28104" y="150722"/>
                </a:lnTo>
                <a:lnTo>
                  <a:pt x="24625" y="154913"/>
                </a:lnTo>
                <a:lnTo>
                  <a:pt x="22306" y="158978"/>
                </a:lnTo>
                <a:lnTo>
                  <a:pt x="20758" y="162957"/>
                </a:lnTo>
                <a:lnTo>
                  <a:pt x="19727" y="166880"/>
                </a:lnTo>
                <a:lnTo>
                  <a:pt x="17770" y="172036"/>
                </a:lnTo>
                <a:lnTo>
                  <a:pt x="15195" y="178013"/>
                </a:lnTo>
                <a:lnTo>
                  <a:pt x="12208" y="184537"/>
                </a:lnTo>
                <a:lnTo>
                  <a:pt x="10217" y="190157"/>
                </a:lnTo>
                <a:lnTo>
                  <a:pt x="8891" y="195174"/>
                </a:lnTo>
                <a:lnTo>
                  <a:pt x="8006" y="199788"/>
                </a:lnTo>
                <a:lnTo>
                  <a:pt x="6145" y="202864"/>
                </a:lnTo>
                <a:lnTo>
                  <a:pt x="3635" y="204915"/>
                </a:lnTo>
                <a:lnTo>
                  <a:pt x="692" y="206282"/>
                </a:lnTo>
                <a:lnTo>
                  <a:pt x="0" y="208463"/>
                </a:lnTo>
                <a:lnTo>
                  <a:pt x="808" y="211188"/>
                </a:lnTo>
                <a:lnTo>
                  <a:pt x="5163" y="218618"/>
                </a:lnTo>
                <a:lnTo>
                  <a:pt x="6791" y="219227"/>
                </a:lnTo>
                <a:lnTo>
                  <a:pt x="11985" y="219904"/>
                </a:lnTo>
                <a:lnTo>
                  <a:pt x="18527" y="220206"/>
                </a:lnTo>
                <a:lnTo>
                  <a:pt x="26939" y="220339"/>
                </a:lnTo>
                <a:lnTo>
                  <a:pt x="39144" y="220399"/>
                </a:lnTo>
                <a:lnTo>
                  <a:pt x="49764" y="219145"/>
                </a:lnTo>
                <a:lnTo>
                  <a:pt x="63195" y="217039"/>
                </a:lnTo>
                <a:lnTo>
                  <a:pt x="78498" y="214364"/>
                </a:lnTo>
                <a:lnTo>
                  <a:pt x="91241" y="212582"/>
                </a:lnTo>
                <a:lnTo>
                  <a:pt x="102276" y="211393"/>
                </a:lnTo>
                <a:lnTo>
                  <a:pt x="112172" y="210601"/>
                </a:lnTo>
                <a:lnTo>
                  <a:pt x="123850" y="208803"/>
                </a:lnTo>
                <a:lnTo>
                  <a:pt x="136715" y="206334"/>
                </a:lnTo>
                <a:lnTo>
                  <a:pt x="150371" y="203418"/>
                </a:lnTo>
                <a:lnTo>
                  <a:pt x="160746" y="201474"/>
                </a:lnTo>
                <a:lnTo>
                  <a:pt x="168933" y="200179"/>
                </a:lnTo>
                <a:lnTo>
                  <a:pt x="175661" y="199314"/>
                </a:lnTo>
                <a:lnTo>
                  <a:pt x="182686" y="197468"/>
                </a:lnTo>
                <a:lnTo>
                  <a:pt x="189908" y="194968"/>
                </a:lnTo>
                <a:lnTo>
                  <a:pt x="211975" y="1861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52"/>
          <p:cNvSpPr/>
          <p:nvPr/>
        </p:nvSpPr>
        <p:spPr>
          <a:xfrm>
            <a:off x="8263890" y="2926079"/>
            <a:ext cx="11401" cy="411481"/>
          </a:xfrm>
          <a:custGeom>
            <a:avLst/>
            <a:gdLst/>
            <a:ahLst/>
            <a:cxnLst/>
            <a:rect l="0" t="0" r="0" b="0"/>
            <a:pathLst>
              <a:path w="11401" h="411481">
                <a:moveTo>
                  <a:pt x="0" y="0"/>
                </a:moveTo>
                <a:lnTo>
                  <a:pt x="6068" y="12136"/>
                </a:lnTo>
                <a:lnTo>
                  <a:pt x="7855" y="18251"/>
                </a:lnTo>
                <a:lnTo>
                  <a:pt x="9046" y="24868"/>
                </a:lnTo>
                <a:lnTo>
                  <a:pt x="9841" y="31818"/>
                </a:lnTo>
                <a:lnTo>
                  <a:pt x="10370" y="40262"/>
                </a:lnTo>
                <a:lnTo>
                  <a:pt x="10959" y="59805"/>
                </a:lnTo>
                <a:lnTo>
                  <a:pt x="9846" y="72890"/>
                </a:lnTo>
                <a:lnTo>
                  <a:pt x="7834" y="87963"/>
                </a:lnTo>
                <a:lnTo>
                  <a:pt x="5222" y="104362"/>
                </a:lnTo>
                <a:lnTo>
                  <a:pt x="4751" y="133075"/>
                </a:lnTo>
                <a:lnTo>
                  <a:pt x="5707" y="169997"/>
                </a:lnTo>
                <a:lnTo>
                  <a:pt x="10299" y="284193"/>
                </a:lnTo>
                <a:lnTo>
                  <a:pt x="11206" y="329940"/>
                </a:lnTo>
                <a:lnTo>
                  <a:pt x="11400" y="369071"/>
                </a:lnTo>
                <a:lnTo>
                  <a:pt x="10140" y="378127"/>
                </a:lnTo>
                <a:lnTo>
                  <a:pt x="8030" y="386705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53"/>
          <p:cNvSpPr/>
          <p:nvPr/>
        </p:nvSpPr>
        <p:spPr>
          <a:xfrm>
            <a:off x="7646669" y="3145355"/>
            <a:ext cx="217172" cy="55046"/>
          </a:xfrm>
          <a:custGeom>
            <a:avLst/>
            <a:gdLst/>
            <a:ahLst/>
            <a:cxnLst/>
            <a:rect l="0" t="0" r="0" b="0"/>
            <a:pathLst>
              <a:path w="217172" h="55046">
                <a:moveTo>
                  <a:pt x="0" y="55045"/>
                </a:moveTo>
                <a:lnTo>
                  <a:pt x="28045" y="55045"/>
                </a:lnTo>
                <a:lnTo>
                  <a:pt x="35207" y="53774"/>
                </a:lnTo>
                <a:lnTo>
                  <a:pt x="41251" y="51658"/>
                </a:lnTo>
                <a:lnTo>
                  <a:pt x="46552" y="48977"/>
                </a:lnTo>
                <a:lnTo>
                  <a:pt x="55164" y="45919"/>
                </a:lnTo>
                <a:lnTo>
                  <a:pt x="65987" y="42611"/>
                </a:lnTo>
                <a:lnTo>
                  <a:pt x="78281" y="39136"/>
                </a:lnTo>
                <a:lnTo>
                  <a:pt x="87748" y="36818"/>
                </a:lnTo>
                <a:lnTo>
                  <a:pt x="95328" y="35274"/>
                </a:lnTo>
                <a:lnTo>
                  <a:pt x="101652" y="34244"/>
                </a:lnTo>
                <a:lnTo>
                  <a:pt x="108408" y="32288"/>
                </a:lnTo>
                <a:lnTo>
                  <a:pt x="115453" y="29713"/>
                </a:lnTo>
                <a:lnTo>
                  <a:pt x="122689" y="26727"/>
                </a:lnTo>
                <a:lnTo>
                  <a:pt x="130052" y="24736"/>
                </a:lnTo>
                <a:lnTo>
                  <a:pt x="137502" y="23409"/>
                </a:lnTo>
                <a:lnTo>
                  <a:pt x="145008" y="22524"/>
                </a:lnTo>
                <a:lnTo>
                  <a:pt x="151282" y="20664"/>
                </a:lnTo>
                <a:lnTo>
                  <a:pt x="156736" y="18154"/>
                </a:lnTo>
                <a:lnTo>
                  <a:pt x="161640" y="15211"/>
                </a:lnTo>
                <a:lnTo>
                  <a:pt x="167450" y="11979"/>
                </a:lnTo>
                <a:lnTo>
                  <a:pt x="180679" y="5001"/>
                </a:lnTo>
                <a:lnTo>
                  <a:pt x="186493" y="2632"/>
                </a:lnTo>
                <a:lnTo>
                  <a:pt x="191639" y="1053"/>
                </a:lnTo>
                <a:lnTo>
                  <a:pt x="196340" y="0"/>
                </a:lnTo>
                <a:lnTo>
                  <a:pt x="200743" y="568"/>
                </a:lnTo>
                <a:lnTo>
                  <a:pt x="204949" y="2217"/>
                </a:lnTo>
                <a:lnTo>
                  <a:pt x="217171" y="93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654"/>
          <p:cNvSpPr/>
          <p:nvPr/>
        </p:nvSpPr>
        <p:spPr>
          <a:xfrm>
            <a:off x="8378190" y="2868971"/>
            <a:ext cx="493617" cy="406047"/>
          </a:xfrm>
          <a:custGeom>
            <a:avLst/>
            <a:gdLst/>
            <a:ahLst/>
            <a:cxnLst/>
            <a:rect l="0" t="0" r="0" b="0"/>
            <a:pathLst>
              <a:path w="493617" h="406047">
                <a:moveTo>
                  <a:pt x="0" y="274279"/>
                </a:moveTo>
                <a:lnTo>
                  <a:pt x="17027" y="291306"/>
                </a:lnTo>
                <a:lnTo>
                  <a:pt x="18971" y="294520"/>
                </a:lnTo>
                <a:lnTo>
                  <a:pt x="22977" y="305112"/>
                </a:lnTo>
                <a:lnTo>
                  <a:pt x="30374" y="316293"/>
                </a:lnTo>
                <a:lnTo>
                  <a:pt x="32549" y="323855"/>
                </a:lnTo>
                <a:lnTo>
                  <a:pt x="40289" y="334836"/>
                </a:lnTo>
                <a:lnTo>
                  <a:pt x="50926" y="346913"/>
                </a:lnTo>
                <a:lnTo>
                  <a:pt x="59887" y="356514"/>
                </a:lnTo>
                <a:lnTo>
                  <a:pt x="68103" y="368401"/>
                </a:lnTo>
                <a:lnTo>
                  <a:pt x="74718" y="380881"/>
                </a:lnTo>
                <a:lnTo>
                  <a:pt x="77658" y="390661"/>
                </a:lnTo>
                <a:lnTo>
                  <a:pt x="79313" y="397239"/>
                </a:lnTo>
                <a:lnTo>
                  <a:pt x="85871" y="405256"/>
                </a:lnTo>
                <a:lnTo>
                  <a:pt x="87728" y="406046"/>
                </a:lnTo>
                <a:lnTo>
                  <a:pt x="88965" y="405304"/>
                </a:lnTo>
                <a:lnTo>
                  <a:pt x="90951" y="401054"/>
                </a:lnTo>
                <a:lnTo>
                  <a:pt x="91343" y="391090"/>
                </a:lnTo>
                <a:lnTo>
                  <a:pt x="91396" y="384191"/>
                </a:lnTo>
                <a:lnTo>
                  <a:pt x="90141" y="376764"/>
                </a:lnTo>
                <a:lnTo>
                  <a:pt x="88034" y="366732"/>
                </a:lnTo>
                <a:lnTo>
                  <a:pt x="85359" y="354964"/>
                </a:lnTo>
                <a:lnTo>
                  <a:pt x="83576" y="343309"/>
                </a:lnTo>
                <a:lnTo>
                  <a:pt x="82387" y="331729"/>
                </a:lnTo>
                <a:lnTo>
                  <a:pt x="81595" y="320199"/>
                </a:lnTo>
                <a:lnTo>
                  <a:pt x="79796" y="309972"/>
                </a:lnTo>
                <a:lnTo>
                  <a:pt x="77327" y="300614"/>
                </a:lnTo>
                <a:lnTo>
                  <a:pt x="74411" y="291836"/>
                </a:lnTo>
                <a:lnTo>
                  <a:pt x="73738" y="283443"/>
                </a:lnTo>
                <a:lnTo>
                  <a:pt x="74558" y="275308"/>
                </a:lnTo>
                <a:lnTo>
                  <a:pt x="76376" y="267345"/>
                </a:lnTo>
                <a:lnTo>
                  <a:pt x="77586" y="259496"/>
                </a:lnTo>
                <a:lnTo>
                  <a:pt x="78394" y="251724"/>
                </a:lnTo>
                <a:lnTo>
                  <a:pt x="78932" y="244002"/>
                </a:lnTo>
                <a:lnTo>
                  <a:pt x="79292" y="235044"/>
                </a:lnTo>
                <a:lnTo>
                  <a:pt x="79796" y="205503"/>
                </a:lnTo>
                <a:lnTo>
                  <a:pt x="79982" y="170332"/>
                </a:lnTo>
                <a:lnTo>
                  <a:pt x="78721" y="160531"/>
                </a:lnTo>
                <a:lnTo>
                  <a:pt x="76610" y="147647"/>
                </a:lnTo>
                <a:lnTo>
                  <a:pt x="73934" y="132707"/>
                </a:lnTo>
                <a:lnTo>
                  <a:pt x="72150" y="121478"/>
                </a:lnTo>
                <a:lnTo>
                  <a:pt x="70959" y="112721"/>
                </a:lnTo>
                <a:lnTo>
                  <a:pt x="70166" y="105614"/>
                </a:lnTo>
                <a:lnTo>
                  <a:pt x="69637" y="97065"/>
                </a:lnTo>
                <a:lnTo>
                  <a:pt x="69050" y="77407"/>
                </a:lnTo>
                <a:lnTo>
                  <a:pt x="68719" y="57055"/>
                </a:lnTo>
                <a:lnTo>
                  <a:pt x="69943" y="51993"/>
                </a:lnTo>
                <a:lnTo>
                  <a:pt x="74689" y="42982"/>
                </a:lnTo>
                <a:lnTo>
                  <a:pt x="77645" y="34743"/>
                </a:lnTo>
                <a:lnTo>
                  <a:pt x="78433" y="30768"/>
                </a:lnTo>
                <a:lnTo>
                  <a:pt x="80228" y="28118"/>
                </a:lnTo>
                <a:lnTo>
                  <a:pt x="82695" y="26352"/>
                </a:lnTo>
                <a:lnTo>
                  <a:pt x="85610" y="25174"/>
                </a:lnTo>
                <a:lnTo>
                  <a:pt x="95780" y="17449"/>
                </a:lnTo>
                <a:lnTo>
                  <a:pt x="100683" y="15429"/>
                </a:lnTo>
                <a:lnTo>
                  <a:pt x="112905" y="13184"/>
                </a:lnTo>
                <a:lnTo>
                  <a:pt x="127997" y="11920"/>
                </a:lnTo>
                <a:lnTo>
                  <a:pt x="182987" y="11546"/>
                </a:lnTo>
                <a:lnTo>
                  <a:pt x="208351" y="10223"/>
                </a:lnTo>
                <a:lnTo>
                  <a:pt x="235421" y="8072"/>
                </a:lnTo>
                <a:lnTo>
                  <a:pt x="284971" y="3564"/>
                </a:lnTo>
                <a:lnTo>
                  <a:pt x="315460" y="1561"/>
                </a:lnTo>
                <a:lnTo>
                  <a:pt x="371344" y="671"/>
                </a:lnTo>
                <a:lnTo>
                  <a:pt x="489605" y="0"/>
                </a:lnTo>
                <a:lnTo>
                  <a:pt x="492773" y="1256"/>
                </a:lnTo>
                <a:lnTo>
                  <a:pt x="493616" y="3364"/>
                </a:lnTo>
                <a:lnTo>
                  <a:pt x="492907" y="6039"/>
                </a:lnTo>
                <a:lnTo>
                  <a:pt x="488733" y="12398"/>
                </a:lnTo>
                <a:lnTo>
                  <a:pt x="485842" y="15871"/>
                </a:lnTo>
                <a:lnTo>
                  <a:pt x="483914" y="19457"/>
                </a:lnTo>
                <a:lnTo>
                  <a:pt x="481773" y="26828"/>
                </a:lnTo>
                <a:lnTo>
                  <a:pt x="479932" y="29301"/>
                </a:lnTo>
                <a:lnTo>
                  <a:pt x="477434" y="30950"/>
                </a:lnTo>
                <a:lnTo>
                  <a:pt x="468629" y="342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655"/>
          <p:cNvSpPr/>
          <p:nvPr/>
        </p:nvSpPr>
        <p:spPr>
          <a:xfrm>
            <a:off x="8554838" y="2994803"/>
            <a:ext cx="267954" cy="285607"/>
          </a:xfrm>
          <a:custGeom>
            <a:avLst/>
            <a:gdLst/>
            <a:ahLst/>
            <a:cxnLst/>
            <a:rect l="0" t="0" r="0" b="0"/>
            <a:pathLst>
              <a:path w="267954" h="285607">
                <a:moveTo>
                  <a:pt x="6231" y="34147"/>
                </a:moveTo>
                <a:lnTo>
                  <a:pt x="16073" y="24305"/>
                </a:lnTo>
                <a:lnTo>
                  <a:pt x="20343" y="23422"/>
                </a:lnTo>
                <a:lnTo>
                  <a:pt x="23259" y="23187"/>
                </a:lnTo>
                <a:lnTo>
                  <a:pt x="26473" y="21760"/>
                </a:lnTo>
                <a:lnTo>
                  <a:pt x="33431" y="16788"/>
                </a:lnTo>
                <a:lnTo>
                  <a:pt x="37065" y="14954"/>
                </a:lnTo>
                <a:lnTo>
                  <a:pt x="44489" y="12916"/>
                </a:lnTo>
                <a:lnTo>
                  <a:pt x="49516" y="12373"/>
                </a:lnTo>
                <a:lnTo>
                  <a:pt x="55408" y="12011"/>
                </a:lnTo>
                <a:lnTo>
                  <a:pt x="61876" y="11770"/>
                </a:lnTo>
                <a:lnTo>
                  <a:pt x="69998" y="10338"/>
                </a:lnTo>
                <a:lnTo>
                  <a:pt x="79223" y="8115"/>
                </a:lnTo>
                <a:lnTo>
                  <a:pt x="89182" y="5362"/>
                </a:lnTo>
                <a:lnTo>
                  <a:pt x="100902" y="3527"/>
                </a:lnTo>
                <a:lnTo>
                  <a:pt x="113795" y="2303"/>
                </a:lnTo>
                <a:lnTo>
                  <a:pt x="137858" y="944"/>
                </a:lnTo>
                <a:lnTo>
                  <a:pt x="152786" y="340"/>
                </a:lnTo>
                <a:lnTo>
                  <a:pt x="180465" y="0"/>
                </a:lnTo>
                <a:lnTo>
                  <a:pt x="188427" y="1222"/>
                </a:lnTo>
                <a:lnTo>
                  <a:pt x="195005" y="3307"/>
                </a:lnTo>
                <a:lnTo>
                  <a:pt x="200660" y="5967"/>
                </a:lnTo>
                <a:lnTo>
                  <a:pt x="205701" y="9010"/>
                </a:lnTo>
                <a:lnTo>
                  <a:pt x="210331" y="12309"/>
                </a:lnTo>
                <a:lnTo>
                  <a:pt x="220820" y="20661"/>
                </a:lnTo>
                <a:lnTo>
                  <a:pt x="225641" y="28576"/>
                </a:lnTo>
                <a:lnTo>
                  <a:pt x="228704" y="34243"/>
                </a:lnTo>
                <a:lnTo>
                  <a:pt x="230747" y="39291"/>
                </a:lnTo>
                <a:lnTo>
                  <a:pt x="232109" y="43926"/>
                </a:lnTo>
                <a:lnTo>
                  <a:pt x="233621" y="52463"/>
                </a:lnTo>
                <a:lnTo>
                  <a:pt x="234293" y="60490"/>
                </a:lnTo>
                <a:lnTo>
                  <a:pt x="234592" y="68292"/>
                </a:lnTo>
                <a:lnTo>
                  <a:pt x="234761" y="79824"/>
                </a:lnTo>
                <a:lnTo>
                  <a:pt x="234785" y="83648"/>
                </a:lnTo>
                <a:lnTo>
                  <a:pt x="230990" y="92547"/>
                </a:lnTo>
                <a:lnTo>
                  <a:pt x="224651" y="104831"/>
                </a:lnTo>
                <a:lnTo>
                  <a:pt x="216614" y="119369"/>
                </a:lnTo>
                <a:lnTo>
                  <a:pt x="209987" y="130332"/>
                </a:lnTo>
                <a:lnTo>
                  <a:pt x="204298" y="138910"/>
                </a:lnTo>
                <a:lnTo>
                  <a:pt x="199236" y="145899"/>
                </a:lnTo>
                <a:lnTo>
                  <a:pt x="194591" y="151828"/>
                </a:lnTo>
                <a:lnTo>
                  <a:pt x="190225" y="157051"/>
                </a:lnTo>
                <a:lnTo>
                  <a:pt x="186043" y="161803"/>
                </a:lnTo>
                <a:lnTo>
                  <a:pt x="178011" y="170469"/>
                </a:lnTo>
                <a:lnTo>
                  <a:pt x="174091" y="174558"/>
                </a:lnTo>
                <a:lnTo>
                  <a:pt x="167669" y="179824"/>
                </a:lnTo>
                <a:lnTo>
                  <a:pt x="159576" y="185875"/>
                </a:lnTo>
                <a:lnTo>
                  <a:pt x="150371" y="192449"/>
                </a:lnTo>
                <a:lnTo>
                  <a:pt x="141695" y="198101"/>
                </a:lnTo>
                <a:lnTo>
                  <a:pt x="133370" y="203140"/>
                </a:lnTo>
                <a:lnTo>
                  <a:pt x="125281" y="207769"/>
                </a:lnTo>
                <a:lnTo>
                  <a:pt x="118618" y="212125"/>
                </a:lnTo>
                <a:lnTo>
                  <a:pt x="112905" y="216298"/>
                </a:lnTo>
                <a:lnTo>
                  <a:pt x="107827" y="220351"/>
                </a:lnTo>
                <a:lnTo>
                  <a:pt x="103173" y="223053"/>
                </a:lnTo>
                <a:lnTo>
                  <a:pt x="98798" y="224854"/>
                </a:lnTo>
                <a:lnTo>
                  <a:pt x="94613" y="226055"/>
                </a:lnTo>
                <a:lnTo>
                  <a:pt x="89283" y="226855"/>
                </a:lnTo>
                <a:lnTo>
                  <a:pt x="83189" y="227389"/>
                </a:lnTo>
                <a:lnTo>
                  <a:pt x="70914" y="227982"/>
                </a:lnTo>
                <a:lnTo>
                  <a:pt x="61226" y="228246"/>
                </a:lnTo>
                <a:lnTo>
                  <a:pt x="36856" y="228438"/>
                </a:lnTo>
                <a:lnTo>
                  <a:pt x="32998" y="227174"/>
                </a:lnTo>
                <a:lnTo>
                  <a:pt x="25324" y="222383"/>
                </a:lnTo>
                <a:lnTo>
                  <a:pt x="17905" y="216815"/>
                </a:lnTo>
                <a:lnTo>
                  <a:pt x="12266" y="211429"/>
                </a:lnTo>
                <a:lnTo>
                  <a:pt x="10255" y="208215"/>
                </a:lnTo>
                <a:lnTo>
                  <a:pt x="8019" y="201257"/>
                </a:lnTo>
                <a:lnTo>
                  <a:pt x="3640" y="193931"/>
                </a:lnTo>
                <a:lnTo>
                  <a:pt x="694" y="190200"/>
                </a:lnTo>
                <a:lnTo>
                  <a:pt x="0" y="186442"/>
                </a:lnTo>
                <a:lnTo>
                  <a:pt x="807" y="182667"/>
                </a:lnTo>
                <a:lnTo>
                  <a:pt x="2615" y="178880"/>
                </a:lnTo>
                <a:lnTo>
                  <a:pt x="5091" y="176355"/>
                </a:lnTo>
                <a:lnTo>
                  <a:pt x="8011" y="174672"/>
                </a:lnTo>
                <a:lnTo>
                  <a:pt x="15755" y="171971"/>
                </a:lnTo>
                <a:lnTo>
                  <a:pt x="20201" y="171750"/>
                </a:lnTo>
                <a:lnTo>
                  <a:pt x="35300" y="171503"/>
                </a:lnTo>
                <a:lnTo>
                  <a:pt x="43391" y="172708"/>
                </a:lnTo>
                <a:lnTo>
                  <a:pt x="51325" y="174781"/>
                </a:lnTo>
                <a:lnTo>
                  <a:pt x="59154" y="177433"/>
                </a:lnTo>
                <a:lnTo>
                  <a:pt x="66913" y="179200"/>
                </a:lnTo>
                <a:lnTo>
                  <a:pt x="74625" y="180379"/>
                </a:lnTo>
                <a:lnTo>
                  <a:pt x="82308" y="181165"/>
                </a:lnTo>
                <a:lnTo>
                  <a:pt x="88699" y="181689"/>
                </a:lnTo>
                <a:lnTo>
                  <a:pt x="94230" y="182038"/>
                </a:lnTo>
                <a:lnTo>
                  <a:pt x="99188" y="182271"/>
                </a:lnTo>
                <a:lnTo>
                  <a:pt x="105032" y="183696"/>
                </a:lnTo>
                <a:lnTo>
                  <a:pt x="111468" y="185916"/>
                </a:lnTo>
                <a:lnTo>
                  <a:pt x="118300" y="188666"/>
                </a:lnTo>
                <a:lnTo>
                  <a:pt x="127933" y="191770"/>
                </a:lnTo>
                <a:lnTo>
                  <a:pt x="139436" y="195109"/>
                </a:lnTo>
                <a:lnTo>
                  <a:pt x="152185" y="198605"/>
                </a:lnTo>
                <a:lnTo>
                  <a:pt x="161954" y="202205"/>
                </a:lnTo>
                <a:lnTo>
                  <a:pt x="169736" y="205876"/>
                </a:lnTo>
                <a:lnTo>
                  <a:pt x="176194" y="209593"/>
                </a:lnTo>
                <a:lnTo>
                  <a:pt x="184310" y="214610"/>
                </a:lnTo>
                <a:lnTo>
                  <a:pt x="203488" y="226960"/>
                </a:lnTo>
                <a:lnTo>
                  <a:pt x="211396" y="231269"/>
                </a:lnTo>
                <a:lnTo>
                  <a:pt x="217938" y="234141"/>
                </a:lnTo>
                <a:lnTo>
                  <a:pt x="223569" y="236056"/>
                </a:lnTo>
                <a:lnTo>
                  <a:pt x="228593" y="238603"/>
                </a:lnTo>
                <a:lnTo>
                  <a:pt x="233213" y="241571"/>
                </a:lnTo>
                <a:lnTo>
                  <a:pt x="237562" y="244819"/>
                </a:lnTo>
                <a:lnTo>
                  <a:pt x="243002" y="248255"/>
                </a:lnTo>
                <a:lnTo>
                  <a:pt x="249168" y="251816"/>
                </a:lnTo>
                <a:lnTo>
                  <a:pt x="255820" y="255459"/>
                </a:lnTo>
                <a:lnTo>
                  <a:pt x="260254" y="259158"/>
                </a:lnTo>
                <a:lnTo>
                  <a:pt x="263209" y="262894"/>
                </a:lnTo>
                <a:lnTo>
                  <a:pt x="267953" y="271948"/>
                </a:lnTo>
                <a:lnTo>
                  <a:pt x="267073" y="273961"/>
                </a:lnTo>
                <a:lnTo>
                  <a:pt x="265216" y="276573"/>
                </a:lnTo>
                <a:lnTo>
                  <a:pt x="257691" y="2856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geometric mean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2362200"/>
            <a:ext cx="676275" cy="685800"/>
          </a:xfrm>
          <a:prstGeom prst="rect">
            <a:avLst/>
          </a:prstGeom>
          <a:noFill/>
        </p:spPr>
      </p:pic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0" y="2438400"/>
            <a:ext cx="676275" cy="676275"/>
          </a:xfrm>
          <a:prstGeom prst="rect">
            <a:avLst/>
          </a:prstGeom>
          <a:noFill/>
        </p:spPr>
      </p:pic>
      <p:sp>
        <p:nvSpPr>
          <p:cNvPr id="9" name="SMARTPenAnnotation553"/>
          <p:cNvSpPr/>
          <p:nvPr/>
        </p:nvSpPr>
        <p:spPr>
          <a:xfrm>
            <a:off x="617359" y="3269450"/>
            <a:ext cx="33999" cy="365290"/>
          </a:xfrm>
          <a:custGeom>
            <a:avLst/>
            <a:gdLst/>
            <a:ahLst/>
            <a:cxnLst/>
            <a:rect l="0" t="0" r="0" b="0"/>
            <a:pathLst>
              <a:path w="33999" h="365290">
                <a:moveTo>
                  <a:pt x="11291" y="10959"/>
                </a:moveTo>
                <a:lnTo>
                  <a:pt x="331" y="0"/>
                </a:lnTo>
                <a:lnTo>
                  <a:pt x="0" y="5736"/>
                </a:lnTo>
                <a:lnTo>
                  <a:pt x="1224" y="8747"/>
                </a:lnTo>
                <a:lnTo>
                  <a:pt x="3309" y="12025"/>
                </a:lnTo>
                <a:lnTo>
                  <a:pt x="5970" y="15480"/>
                </a:lnTo>
                <a:lnTo>
                  <a:pt x="7743" y="20323"/>
                </a:lnTo>
                <a:lnTo>
                  <a:pt x="8926" y="26092"/>
                </a:lnTo>
                <a:lnTo>
                  <a:pt x="9714" y="32478"/>
                </a:lnTo>
                <a:lnTo>
                  <a:pt x="11510" y="38005"/>
                </a:lnTo>
                <a:lnTo>
                  <a:pt x="13977" y="42960"/>
                </a:lnTo>
                <a:lnTo>
                  <a:pt x="16891" y="47533"/>
                </a:lnTo>
                <a:lnTo>
                  <a:pt x="18834" y="51852"/>
                </a:lnTo>
                <a:lnTo>
                  <a:pt x="20130" y="56001"/>
                </a:lnTo>
                <a:lnTo>
                  <a:pt x="20993" y="60037"/>
                </a:lnTo>
                <a:lnTo>
                  <a:pt x="22839" y="66538"/>
                </a:lnTo>
                <a:lnTo>
                  <a:pt x="28277" y="83921"/>
                </a:lnTo>
                <a:lnTo>
                  <a:pt x="30235" y="100241"/>
                </a:lnTo>
                <a:lnTo>
                  <a:pt x="31540" y="121280"/>
                </a:lnTo>
                <a:lnTo>
                  <a:pt x="33377" y="179114"/>
                </a:lnTo>
                <a:lnTo>
                  <a:pt x="33998" y="221410"/>
                </a:lnTo>
                <a:lnTo>
                  <a:pt x="32779" y="232540"/>
                </a:lnTo>
                <a:lnTo>
                  <a:pt x="30696" y="245040"/>
                </a:lnTo>
                <a:lnTo>
                  <a:pt x="28038" y="258453"/>
                </a:lnTo>
                <a:lnTo>
                  <a:pt x="26265" y="271205"/>
                </a:lnTo>
                <a:lnTo>
                  <a:pt x="25084" y="283517"/>
                </a:lnTo>
                <a:lnTo>
                  <a:pt x="23771" y="304816"/>
                </a:lnTo>
                <a:lnTo>
                  <a:pt x="23187" y="318516"/>
                </a:lnTo>
                <a:lnTo>
                  <a:pt x="22928" y="328838"/>
                </a:lnTo>
                <a:lnTo>
                  <a:pt x="11291" y="3652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54"/>
          <p:cNvSpPr/>
          <p:nvPr/>
        </p:nvSpPr>
        <p:spPr>
          <a:xfrm>
            <a:off x="756684" y="3246590"/>
            <a:ext cx="294174" cy="342416"/>
          </a:xfrm>
          <a:custGeom>
            <a:avLst/>
            <a:gdLst/>
            <a:ahLst/>
            <a:cxnLst/>
            <a:rect l="0" t="0" r="0" b="0"/>
            <a:pathLst>
              <a:path w="294174" h="342416">
                <a:moveTo>
                  <a:pt x="54846" y="22389"/>
                </a:moveTo>
                <a:lnTo>
                  <a:pt x="73049" y="16322"/>
                </a:lnTo>
                <a:lnTo>
                  <a:pt x="79681" y="14534"/>
                </a:lnTo>
                <a:lnTo>
                  <a:pt x="85373" y="13343"/>
                </a:lnTo>
                <a:lnTo>
                  <a:pt x="90437" y="12548"/>
                </a:lnTo>
                <a:lnTo>
                  <a:pt x="98893" y="12019"/>
                </a:lnTo>
                <a:lnTo>
                  <a:pt x="121836" y="11430"/>
                </a:lnTo>
                <a:lnTo>
                  <a:pt x="165659" y="11022"/>
                </a:lnTo>
                <a:lnTo>
                  <a:pt x="205779" y="10965"/>
                </a:lnTo>
                <a:lnTo>
                  <a:pt x="204998" y="10963"/>
                </a:lnTo>
                <a:lnTo>
                  <a:pt x="197831" y="4893"/>
                </a:lnTo>
                <a:lnTo>
                  <a:pt x="193349" y="3105"/>
                </a:lnTo>
                <a:lnTo>
                  <a:pt x="187821" y="1913"/>
                </a:lnTo>
                <a:lnTo>
                  <a:pt x="181596" y="1119"/>
                </a:lnTo>
                <a:lnTo>
                  <a:pt x="169826" y="589"/>
                </a:lnTo>
                <a:lnTo>
                  <a:pt x="136428" y="0"/>
                </a:lnTo>
                <a:lnTo>
                  <a:pt x="123204" y="1113"/>
                </a:lnTo>
                <a:lnTo>
                  <a:pt x="113118" y="3125"/>
                </a:lnTo>
                <a:lnTo>
                  <a:pt x="105124" y="5737"/>
                </a:lnTo>
                <a:lnTo>
                  <a:pt x="97254" y="7478"/>
                </a:lnTo>
                <a:lnTo>
                  <a:pt x="89468" y="8638"/>
                </a:lnTo>
                <a:lnTo>
                  <a:pt x="81737" y="9412"/>
                </a:lnTo>
                <a:lnTo>
                  <a:pt x="75313" y="11198"/>
                </a:lnTo>
                <a:lnTo>
                  <a:pt x="69761" y="13659"/>
                </a:lnTo>
                <a:lnTo>
                  <a:pt x="64789" y="16569"/>
                </a:lnTo>
                <a:lnTo>
                  <a:pt x="58935" y="21049"/>
                </a:lnTo>
                <a:lnTo>
                  <a:pt x="52492" y="26576"/>
                </a:lnTo>
                <a:lnTo>
                  <a:pt x="45656" y="32800"/>
                </a:lnTo>
                <a:lnTo>
                  <a:pt x="39829" y="39490"/>
                </a:lnTo>
                <a:lnTo>
                  <a:pt x="34675" y="46490"/>
                </a:lnTo>
                <a:lnTo>
                  <a:pt x="29968" y="53696"/>
                </a:lnTo>
                <a:lnTo>
                  <a:pt x="25561" y="59770"/>
                </a:lnTo>
                <a:lnTo>
                  <a:pt x="17277" y="69907"/>
                </a:lnTo>
                <a:lnTo>
                  <a:pt x="13290" y="79468"/>
                </a:lnTo>
                <a:lnTo>
                  <a:pt x="9362" y="92192"/>
                </a:lnTo>
                <a:lnTo>
                  <a:pt x="5473" y="107024"/>
                </a:lnTo>
                <a:lnTo>
                  <a:pt x="2881" y="119452"/>
                </a:lnTo>
                <a:lnTo>
                  <a:pt x="1152" y="130278"/>
                </a:lnTo>
                <a:lnTo>
                  <a:pt x="0" y="140035"/>
                </a:lnTo>
                <a:lnTo>
                  <a:pt x="502" y="146540"/>
                </a:lnTo>
                <a:lnTo>
                  <a:pt x="2106" y="150877"/>
                </a:lnTo>
                <a:lnTo>
                  <a:pt x="10433" y="160366"/>
                </a:lnTo>
                <a:lnTo>
                  <a:pt x="13807" y="163904"/>
                </a:lnTo>
                <a:lnTo>
                  <a:pt x="17326" y="164993"/>
                </a:lnTo>
                <a:lnTo>
                  <a:pt x="20943" y="164448"/>
                </a:lnTo>
                <a:lnTo>
                  <a:pt x="28348" y="161727"/>
                </a:lnTo>
                <a:lnTo>
                  <a:pt x="35872" y="160517"/>
                </a:lnTo>
                <a:lnTo>
                  <a:pt x="40927" y="160194"/>
                </a:lnTo>
                <a:lnTo>
                  <a:pt x="46836" y="159979"/>
                </a:lnTo>
                <a:lnTo>
                  <a:pt x="53316" y="159836"/>
                </a:lnTo>
                <a:lnTo>
                  <a:pt x="60176" y="158471"/>
                </a:lnTo>
                <a:lnTo>
                  <a:pt x="67289" y="156290"/>
                </a:lnTo>
                <a:lnTo>
                  <a:pt x="74571" y="153567"/>
                </a:lnTo>
                <a:lnTo>
                  <a:pt x="103024" y="143665"/>
                </a:lnTo>
                <a:lnTo>
                  <a:pt x="116174" y="140070"/>
                </a:lnTo>
                <a:lnTo>
                  <a:pt x="131291" y="136403"/>
                </a:lnTo>
                <a:lnTo>
                  <a:pt x="147720" y="132689"/>
                </a:lnTo>
                <a:lnTo>
                  <a:pt x="159941" y="130212"/>
                </a:lnTo>
                <a:lnTo>
                  <a:pt x="169359" y="128561"/>
                </a:lnTo>
                <a:lnTo>
                  <a:pt x="176908" y="127461"/>
                </a:lnTo>
                <a:lnTo>
                  <a:pt x="185751" y="126727"/>
                </a:lnTo>
                <a:lnTo>
                  <a:pt x="195456" y="126238"/>
                </a:lnTo>
                <a:lnTo>
                  <a:pt x="205736" y="125912"/>
                </a:lnTo>
                <a:lnTo>
                  <a:pt x="216399" y="126964"/>
                </a:lnTo>
                <a:lnTo>
                  <a:pt x="227318" y="128936"/>
                </a:lnTo>
                <a:lnTo>
                  <a:pt x="238407" y="131521"/>
                </a:lnTo>
                <a:lnTo>
                  <a:pt x="247070" y="134514"/>
                </a:lnTo>
                <a:lnTo>
                  <a:pt x="254115" y="137779"/>
                </a:lnTo>
                <a:lnTo>
                  <a:pt x="260082" y="141226"/>
                </a:lnTo>
                <a:lnTo>
                  <a:pt x="265330" y="144794"/>
                </a:lnTo>
                <a:lnTo>
                  <a:pt x="270098" y="148443"/>
                </a:lnTo>
                <a:lnTo>
                  <a:pt x="278783" y="155883"/>
                </a:lnTo>
                <a:lnTo>
                  <a:pt x="286877" y="163423"/>
                </a:lnTo>
                <a:lnTo>
                  <a:pt x="289543" y="168482"/>
                </a:lnTo>
                <a:lnTo>
                  <a:pt x="291321" y="174394"/>
                </a:lnTo>
                <a:lnTo>
                  <a:pt x="292506" y="180876"/>
                </a:lnTo>
                <a:lnTo>
                  <a:pt x="293822" y="191465"/>
                </a:lnTo>
                <a:lnTo>
                  <a:pt x="294173" y="196066"/>
                </a:lnTo>
                <a:lnTo>
                  <a:pt x="293137" y="201674"/>
                </a:lnTo>
                <a:lnTo>
                  <a:pt x="291177" y="207953"/>
                </a:lnTo>
                <a:lnTo>
                  <a:pt x="288600" y="214678"/>
                </a:lnTo>
                <a:lnTo>
                  <a:pt x="282350" y="232311"/>
                </a:lnTo>
                <a:lnTo>
                  <a:pt x="278905" y="242347"/>
                </a:lnTo>
                <a:lnTo>
                  <a:pt x="272798" y="251578"/>
                </a:lnTo>
                <a:lnTo>
                  <a:pt x="264918" y="260272"/>
                </a:lnTo>
                <a:lnTo>
                  <a:pt x="255854" y="268608"/>
                </a:lnTo>
                <a:lnTo>
                  <a:pt x="235622" y="288030"/>
                </a:lnTo>
                <a:lnTo>
                  <a:pt x="224894" y="298543"/>
                </a:lnTo>
                <a:lnTo>
                  <a:pt x="215201" y="306822"/>
                </a:lnTo>
                <a:lnTo>
                  <a:pt x="206199" y="313611"/>
                </a:lnTo>
                <a:lnTo>
                  <a:pt x="197658" y="319407"/>
                </a:lnTo>
                <a:lnTo>
                  <a:pt x="190694" y="323271"/>
                </a:lnTo>
                <a:lnTo>
                  <a:pt x="184781" y="325847"/>
                </a:lnTo>
                <a:lnTo>
                  <a:pt x="179569" y="327565"/>
                </a:lnTo>
                <a:lnTo>
                  <a:pt x="173555" y="329980"/>
                </a:lnTo>
                <a:lnTo>
                  <a:pt x="167005" y="332860"/>
                </a:lnTo>
                <a:lnTo>
                  <a:pt x="160098" y="336050"/>
                </a:lnTo>
                <a:lnTo>
                  <a:pt x="154224" y="338176"/>
                </a:lnTo>
                <a:lnTo>
                  <a:pt x="149038" y="339594"/>
                </a:lnTo>
                <a:lnTo>
                  <a:pt x="144311" y="340539"/>
                </a:lnTo>
                <a:lnTo>
                  <a:pt x="138619" y="341169"/>
                </a:lnTo>
                <a:lnTo>
                  <a:pt x="132284" y="341589"/>
                </a:lnTo>
                <a:lnTo>
                  <a:pt x="119743" y="342056"/>
                </a:lnTo>
                <a:lnTo>
                  <a:pt x="105542" y="342319"/>
                </a:lnTo>
                <a:lnTo>
                  <a:pt x="85479" y="342415"/>
                </a:lnTo>
                <a:lnTo>
                  <a:pt x="82888" y="341150"/>
                </a:lnTo>
                <a:lnTo>
                  <a:pt x="81161" y="339036"/>
                </a:lnTo>
                <a:lnTo>
                  <a:pt x="80009" y="336357"/>
                </a:lnTo>
                <a:lnTo>
                  <a:pt x="72320" y="326519"/>
                </a:lnTo>
                <a:lnTo>
                  <a:pt x="68067" y="321629"/>
                </a:lnTo>
                <a:lnTo>
                  <a:pt x="68740" y="319672"/>
                </a:lnTo>
                <a:lnTo>
                  <a:pt x="70458" y="317098"/>
                </a:lnTo>
                <a:lnTo>
                  <a:pt x="77706" y="3081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55"/>
          <p:cNvSpPr/>
          <p:nvPr/>
        </p:nvSpPr>
        <p:spPr>
          <a:xfrm>
            <a:off x="1188720" y="3326129"/>
            <a:ext cx="308611" cy="57151"/>
          </a:xfrm>
          <a:custGeom>
            <a:avLst/>
            <a:gdLst/>
            <a:ahLst/>
            <a:cxnLst/>
            <a:rect l="0" t="0" r="0" b="0"/>
            <a:pathLst>
              <a:path w="308611" h="57151">
                <a:moveTo>
                  <a:pt x="0" y="57150"/>
                </a:moveTo>
                <a:lnTo>
                  <a:pt x="18203" y="51083"/>
                </a:lnTo>
                <a:lnTo>
                  <a:pt x="24835" y="48025"/>
                </a:lnTo>
                <a:lnTo>
                  <a:pt x="30527" y="44717"/>
                </a:lnTo>
                <a:lnTo>
                  <a:pt x="35591" y="41242"/>
                </a:lnTo>
                <a:lnTo>
                  <a:pt x="41507" y="38924"/>
                </a:lnTo>
                <a:lnTo>
                  <a:pt x="47991" y="37380"/>
                </a:lnTo>
                <a:lnTo>
                  <a:pt x="54854" y="36350"/>
                </a:lnTo>
                <a:lnTo>
                  <a:pt x="64509" y="34394"/>
                </a:lnTo>
                <a:lnTo>
                  <a:pt x="88784" y="28833"/>
                </a:lnTo>
                <a:lnTo>
                  <a:pt x="99829" y="25572"/>
                </a:lnTo>
                <a:lnTo>
                  <a:pt x="109733" y="22128"/>
                </a:lnTo>
                <a:lnTo>
                  <a:pt x="118875" y="18562"/>
                </a:lnTo>
                <a:lnTo>
                  <a:pt x="127510" y="16185"/>
                </a:lnTo>
                <a:lnTo>
                  <a:pt x="135806" y="14600"/>
                </a:lnTo>
                <a:lnTo>
                  <a:pt x="143877" y="13543"/>
                </a:lnTo>
                <a:lnTo>
                  <a:pt x="169779" y="8983"/>
                </a:lnTo>
                <a:lnTo>
                  <a:pt x="185576" y="5988"/>
                </a:lnTo>
                <a:lnTo>
                  <a:pt x="203727" y="3992"/>
                </a:lnTo>
                <a:lnTo>
                  <a:pt x="223448" y="2662"/>
                </a:lnTo>
                <a:lnTo>
                  <a:pt x="274063" y="789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56"/>
          <p:cNvSpPr/>
          <p:nvPr/>
        </p:nvSpPr>
        <p:spPr>
          <a:xfrm>
            <a:off x="1245870" y="3440429"/>
            <a:ext cx="285751" cy="45722"/>
          </a:xfrm>
          <a:custGeom>
            <a:avLst/>
            <a:gdLst/>
            <a:ahLst/>
            <a:cxnLst/>
            <a:rect l="0" t="0" r="0" b="0"/>
            <a:pathLst>
              <a:path w="285751" h="45722">
                <a:moveTo>
                  <a:pt x="0" y="45721"/>
                </a:moveTo>
                <a:lnTo>
                  <a:pt x="18203" y="39653"/>
                </a:lnTo>
                <a:lnTo>
                  <a:pt x="26105" y="37865"/>
                </a:lnTo>
                <a:lnTo>
                  <a:pt x="33913" y="36673"/>
                </a:lnTo>
                <a:lnTo>
                  <a:pt x="41659" y="35879"/>
                </a:lnTo>
                <a:lnTo>
                  <a:pt x="53172" y="32810"/>
                </a:lnTo>
                <a:lnTo>
                  <a:pt x="67198" y="28223"/>
                </a:lnTo>
                <a:lnTo>
                  <a:pt x="82899" y="22626"/>
                </a:lnTo>
                <a:lnTo>
                  <a:pt x="99716" y="17624"/>
                </a:lnTo>
                <a:lnTo>
                  <a:pt x="117277" y="13019"/>
                </a:lnTo>
                <a:lnTo>
                  <a:pt x="135335" y="8680"/>
                </a:lnTo>
                <a:lnTo>
                  <a:pt x="149913" y="5787"/>
                </a:lnTo>
                <a:lnTo>
                  <a:pt x="162172" y="3858"/>
                </a:lnTo>
                <a:lnTo>
                  <a:pt x="172884" y="2572"/>
                </a:lnTo>
                <a:lnTo>
                  <a:pt x="185106" y="1715"/>
                </a:lnTo>
                <a:lnTo>
                  <a:pt x="198334" y="1143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57"/>
          <p:cNvSpPr/>
          <p:nvPr/>
        </p:nvSpPr>
        <p:spPr>
          <a:xfrm>
            <a:off x="1657350" y="3314700"/>
            <a:ext cx="228601" cy="285751"/>
          </a:xfrm>
          <a:custGeom>
            <a:avLst/>
            <a:gdLst/>
            <a:ahLst/>
            <a:cxnLst/>
            <a:rect l="0" t="0" r="0" b="0"/>
            <a:pathLst>
              <a:path w="228601" h="285751">
                <a:moveTo>
                  <a:pt x="0" y="0"/>
                </a:moveTo>
                <a:lnTo>
                  <a:pt x="12135" y="6067"/>
                </a:lnTo>
                <a:lnTo>
                  <a:pt x="16980" y="9125"/>
                </a:lnTo>
                <a:lnTo>
                  <a:pt x="21480" y="12433"/>
                </a:lnTo>
                <a:lnTo>
                  <a:pt x="25750" y="15909"/>
                </a:lnTo>
                <a:lnTo>
                  <a:pt x="31136" y="22035"/>
                </a:lnTo>
                <a:lnTo>
                  <a:pt x="37267" y="29930"/>
                </a:lnTo>
                <a:lnTo>
                  <a:pt x="43895" y="39003"/>
                </a:lnTo>
                <a:lnTo>
                  <a:pt x="50853" y="47592"/>
                </a:lnTo>
                <a:lnTo>
                  <a:pt x="58032" y="55858"/>
                </a:lnTo>
                <a:lnTo>
                  <a:pt x="65358" y="63908"/>
                </a:lnTo>
                <a:lnTo>
                  <a:pt x="83658" y="83013"/>
                </a:lnTo>
                <a:lnTo>
                  <a:pt x="160319" y="160308"/>
                </a:lnTo>
                <a:lnTo>
                  <a:pt x="165299" y="166561"/>
                </a:lnTo>
                <a:lnTo>
                  <a:pt x="169889" y="173271"/>
                </a:lnTo>
                <a:lnTo>
                  <a:pt x="174219" y="180283"/>
                </a:lnTo>
                <a:lnTo>
                  <a:pt x="178376" y="186229"/>
                </a:lnTo>
                <a:lnTo>
                  <a:pt x="182417" y="191462"/>
                </a:lnTo>
                <a:lnTo>
                  <a:pt x="186381" y="196222"/>
                </a:lnTo>
                <a:lnTo>
                  <a:pt x="191564" y="205744"/>
                </a:lnTo>
                <a:lnTo>
                  <a:pt x="197559" y="218443"/>
                </a:lnTo>
                <a:lnTo>
                  <a:pt x="204096" y="233258"/>
                </a:lnTo>
                <a:lnTo>
                  <a:pt x="208454" y="244405"/>
                </a:lnTo>
                <a:lnTo>
                  <a:pt x="211359" y="253107"/>
                </a:lnTo>
                <a:lnTo>
                  <a:pt x="213296" y="260178"/>
                </a:lnTo>
                <a:lnTo>
                  <a:pt x="215857" y="266162"/>
                </a:lnTo>
                <a:lnTo>
                  <a:pt x="218835" y="271421"/>
                </a:lnTo>
                <a:lnTo>
                  <a:pt x="22860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58"/>
          <p:cNvSpPr/>
          <p:nvPr/>
        </p:nvSpPr>
        <p:spPr>
          <a:xfrm>
            <a:off x="1680210" y="3303270"/>
            <a:ext cx="217171" cy="297181"/>
          </a:xfrm>
          <a:custGeom>
            <a:avLst/>
            <a:gdLst/>
            <a:ahLst/>
            <a:cxnLst/>
            <a:rect l="0" t="0" r="0" b="0"/>
            <a:pathLst>
              <a:path w="217171" h="297181">
                <a:moveTo>
                  <a:pt x="217170" y="0"/>
                </a:moveTo>
                <a:lnTo>
                  <a:pt x="211102" y="6067"/>
                </a:lnTo>
                <a:lnTo>
                  <a:pt x="208044" y="10395"/>
                </a:lnTo>
                <a:lnTo>
                  <a:pt x="204736" y="15820"/>
                </a:lnTo>
                <a:lnTo>
                  <a:pt x="201261" y="21976"/>
                </a:lnTo>
                <a:lnTo>
                  <a:pt x="197674" y="27351"/>
                </a:lnTo>
                <a:lnTo>
                  <a:pt x="194012" y="32203"/>
                </a:lnTo>
                <a:lnTo>
                  <a:pt x="190301" y="36709"/>
                </a:lnTo>
                <a:lnTo>
                  <a:pt x="186558" y="42252"/>
                </a:lnTo>
                <a:lnTo>
                  <a:pt x="182791" y="48488"/>
                </a:lnTo>
                <a:lnTo>
                  <a:pt x="179011" y="55185"/>
                </a:lnTo>
                <a:lnTo>
                  <a:pt x="171424" y="69400"/>
                </a:lnTo>
                <a:lnTo>
                  <a:pt x="167622" y="76746"/>
                </a:lnTo>
                <a:lnTo>
                  <a:pt x="162548" y="84184"/>
                </a:lnTo>
                <a:lnTo>
                  <a:pt x="156625" y="91682"/>
                </a:lnTo>
                <a:lnTo>
                  <a:pt x="150137" y="99221"/>
                </a:lnTo>
                <a:lnTo>
                  <a:pt x="144541" y="106787"/>
                </a:lnTo>
                <a:lnTo>
                  <a:pt x="139541" y="114372"/>
                </a:lnTo>
                <a:lnTo>
                  <a:pt x="134937" y="121967"/>
                </a:lnTo>
                <a:lnTo>
                  <a:pt x="128058" y="132111"/>
                </a:lnTo>
                <a:lnTo>
                  <a:pt x="110254" y="156929"/>
                </a:lnTo>
                <a:lnTo>
                  <a:pt x="78811" y="199461"/>
                </a:lnTo>
                <a:lnTo>
                  <a:pt x="70320" y="210444"/>
                </a:lnTo>
                <a:lnTo>
                  <a:pt x="63390" y="219036"/>
                </a:lnTo>
                <a:lnTo>
                  <a:pt x="57500" y="226034"/>
                </a:lnTo>
                <a:lnTo>
                  <a:pt x="52303" y="233239"/>
                </a:lnTo>
                <a:lnTo>
                  <a:pt x="47569" y="240583"/>
                </a:lnTo>
                <a:lnTo>
                  <a:pt x="43142" y="248018"/>
                </a:lnTo>
                <a:lnTo>
                  <a:pt x="31451" y="266440"/>
                </a:lnTo>
                <a:lnTo>
                  <a:pt x="24777" y="276687"/>
                </a:lnTo>
                <a:lnTo>
                  <a:pt x="19058" y="283517"/>
                </a:lnTo>
                <a:lnTo>
                  <a:pt x="13975" y="288072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59"/>
          <p:cNvSpPr/>
          <p:nvPr/>
        </p:nvSpPr>
        <p:spPr>
          <a:xfrm>
            <a:off x="1954530" y="3189052"/>
            <a:ext cx="251461" cy="194228"/>
          </a:xfrm>
          <a:custGeom>
            <a:avLst/>
            <a:gdLst/>
            <a:ahLst/>
            <a:cxnLst/>
            <a:rect l="0" t="0" r="0" b="0"/>
            <a:pathLst>
              <a:path w="251461" h="194228">
                <a:moveTo>
                  <a:pt x="0" y="22777"/>
                </a:moveTo>
                <a:lnTo>
                  <a:pt x="6067" y="10642"/>
                </a:lnTo>
                <a:lnTo>
                  <a:pt x="9125" y="7067"/>
                </a:lnTo>
                <a:lnTo>
                  <a:pt x="12433" y="4684"/>
                </a:lnTo>
                <a:lnTo>
                  <a:pt x="19496" y="2036"/>
                </a:lnTo>
                <a:lnTo>
                  <a:pt x="26868" y="859"/>
                </a:lnTo>
                <a:lnTo>
                  <a:pt x="34378" y="336"/>
                </a:lnTo>
                <a:lnTo>
                  <a:pt x="38158" y="196"/>
                </a:lnTo>
                <a:lnTo>
                  <a:pt x="79886" y="0"/>
                </a:lnTo>
                <a:lnTo>
                  <a:pt x="95167" y="1242"/>
                </a:lnTo>
                <a:lnTo>
                  <a:pt x="109165" y="3341"/>
                </a:lnTo>
                <a:lnTo>
                  <a:pt x="122306" y="6010"/>
                </a:lnTo>
                <a:lnTo>
                  <a:pt x="132337" y="7789"/>
                </a:lnTo>
                <a:lnTo>
                  <a:pt x="140295" y="8975"/>
                </a:lnTo>
                <a:lnTo>
                  <a:pt x="146870" y="9766"/>
                </a:lnTo>
                <a:lnTo>
                  <a:pt x="152523" y="11563"/>
                </a:lnTo>
                <a:lnTo>
                  <a:pt x="157562" y="14031"/>
                </a:lnTo>
                <a:lnTo>
                  <a:pt x="162191" y="16947"/>
                </a:lnTo>
                <a:lnTo>
                  <a:pt x="166547" y="21430"/>
                </a:lnTo>
                <a:lnTo>
                  <a:pt x="170721" y="26959"/>
                </a:lnTo>
                <a:lnTo>
                  <a:pt x="174774" y="33185"/>
                </a:lnTo>
                <a:lnTo>
                  <a:pt x="177476" y="39876"/>
                </a:lnTo>
                <a:lnTo>
                  <a:pt x="179277" y="46876"/>
                </a:lnTo>
                <a:lnTo>
                  <a:pt x="180478" y="54083"/>
                </a:lnTo>
                <a:lnTo>
                  <a:pt x="181278" y="61428"/>
                </a:lnTo>
                <a:lnTo>
                  <a:pt x="181812" y="68865"/>
                </a:lnTo>
                <a:lnTo>
                  <a:pt x="182168" y="76362"/>
                </a:lnTo>
                <a:lnTo>
                  <a:pt x="178595" y="86441"/>
                </a:lnTo>
                <a:lnTo>
                  <a:pt x="172403" y="98239"/>
                </a:lnTo>
                <a:lnTo>
                  <a:pt x="164465" y="111186"/>
                </a:lnTo>
                <a:lnTo>
                  <a:pt x="157904" y="121086"/>
                </a:lnTo>
                <a:lnTo>
                  <a:pt x="152259" y="128957"/>
                </a:lnTo>
                <a:lnTo>
                  <a:pt x="147226" y="135474"/>
                </a:lnTo>
                <a:lnTo>
                  <a:pt x="142600" y="139818"/>
                </a:lnTo>
                <a:lnTo>
                  <a:pt x="138247" y="142715"/>
                </a:lnTo>
                <a:lnTo>
                  <a:pt x="134074" y="144646"/>
                </a:lnTo>
                <a:lnTo>
                  <a:pt x="101962" y="160432"/>
                </a:lnTo>
                <a:lnTo>
                  <a:pt x="94644" y="164077"/>
                </a:lnTo>
                <a:lnTo>
                  <a:pt x="87226" y="166507"/>
                </a:lnTo>
                <a:lnTo>
                  <a:pt x="79741" y="168127"/>
                </a:lnTo>
                <a:lnTo>
                  <a:pt x="72210" y="169207"/>
                </a:lnTo>
                <a:lnTo>
                  <a:pt x="64650" y="169927"/>
                </a:lnTo>
                <a:lnTo>
                  <a:pt x="57070" y="170408"/>
                </a:lnTo>
                <a:lnTo>
                  <a:pt x="49476" y="170727"/>
                </a:lnTo>
                <a:lnTo>
                  <a:pt x="44414" y="169671"/>
                </a:lnTo>
                <a:lnTo>
                  <a:pt x="41039" y="167696"/>
                </a:lnTo>
                <a:lnTo>
                  <a:pt x="36020" y="162116"/>
                </a:lnTo>
                <a:lnTo>
                  <a:pt x="24843" y="150550"/>
                </a:lnTo>
                <a:lnTo>
                  <a:pt x="25452" y="148600"/>
                </a:lnTo>
                <a:lnTo>
                  <a:pt x="29515" y="143045"/>
                </a:lnTo>
                <a:lnTo>
                  <a:pt x="31107" y="139786"/>
                </a:lnTo>
                <a:lnTo>
                  <a:pt x="32168" y="136343"/>
                </a:lnTo>
                <a:lnTo>
                  <a:pt x="32875" y="132778"/>
                </a:lnTo>
                <a:lnTo>
                  <a:pt x="35886" y="129131"/>
                </a:lnTo>
                <a:lnTo>
                  <a:pt x="40434" y="125430"/>
                </a:lnTo>
                <a:lnTo>
                  <a:pt x="46006" y="121692"/>
                </a:lnTo>
                <a:lnTo>
                  <a:pt x="50990" y="117931"/>
                </a:lnTo>
                <a:lnTo>
                  <a:pt x="55584" y="114153"/>
                </a:lnTo>
                <a:lnTo>
                  <a:pt x="59916" y="110364"/>
                </a:lnTo>
                <a:lnTo>
                  <a:pt x="64074" y="107839"/>
                </a:lnTo>
                <a:lnTo>
                  <a:pt x="68116" y="106155"/>
                </a:lnTo>
                <a:lnTo>
                  <a:pt x="72080" y="105032"/>
                </a:lnTo>
                <a:lnTo>
                  <a:pt x="79872" y="103785"/>
                </a:lnTo>
                <a:lnTo>
                  <a:pt x="83728" y="103453"/>
                </a:lnTo>
                <a:lnTo>
                  <a:pt x="88838" y="103231"/>
                </a:lnTo>
                <a:lnTo>
                  <a:pt x="101290" y="102985"/>
                </a:lnTo>
                <a:lnTo>
                  <a:pt x="106897" y="104189"/>
                </a:lnTo>
                <a:lnTo>
                  <a:pt x="111904" y="106261"/>
                </a:lnTo>
                <a:lnTo>
                  <a:pt x="116513" y="108914"/>
                </a:lnTo>
                <a:lnTo>
                  <a:pt x="120855" y="110681"/>
                </a:lnTo>
                <a:lnTo>
                  <a:pt x="125020" y="111860"/>
                </a:lnTo>
                <a:lnTo>
                  <a:pt x="129067" y="112646"/>
                </a:lnTo>
                <a:lnTo>
                  <a:pt x="134304" y="114440"/>
                </a:lnTo>
                <a:lnTo>
                  <a:pt x="140336" y="116906"/>
                </a:lnTo>
                <a:lnTo>
                  <a:pt x="146897" y="119820"/>
                </a:lnTo>
                <a:lnTo>
                  <a:pt x="155081" y="124302"/>
                </a:lnTo>
                <a:lnTo>
                  <a:pt x="164348" y="129831"/>
                </a:lnTo>
                <a:lnTo>
                  <a:pt x="174335" y="136057"/>
                </a:lnTo>
                <a:lnTo>
                  <a:pt x="182263" y="140207"/>
                </a:lnTo>
                <a:lnTo>
                  <a:pt x="188819" y="142974"/>
                </a:lnTo>
                <a:lnTo>
                  <a:pt x="194459" y="144818"/>
                </a:lnTo>
                <a:lnTo>
                  <a:pt x="199489" y="147318"/>
                </a:lnTo>
                <a:lnTo>
                  <a:pt x="204113" y="150254"/>
                </a:lnTo>
                <a:lnTo>
                  <a:pt x="208465" y="153482"/>
                </a:lnTo>
                <a:lnTo>
                  <a:pt x="213907" y="156904"/>
                </a:lnTo>
                <a:lnTo>
                  <a:pt x="220074" y="160455"/>
                </a:lnTo>
                <a:lnTo>
                  <a:pt x="226726" y="164092"/>
                </a:lnTo>
                <a:lnTo>
                  <a:pt x="231161" y="167788"/>
                </a:lnTo>
                <a:lnTo>
                  <a:pt x="234117" y="171521"/>
                </a:lnTo>
                <a:lnTo>
                  <a:pt x="236088" y="175280"/>
                </a:lnTo>
                <a:lnTo>
                  <a:pt x="238672" y="177786"/>
                </a:lnTo>
                <a:lnTo>
                  <a:pt x="241664" y="179456"/>
                </a:lnTo>
                <a:lnTo>
                  <a:pt x="244929" y="180570"/>
                </a:lnTo>
                <a:lnTo>
                  <a:pt x="247106" y="182582"/>
                </a:lnTo>
                <a:lnTo>
                  <a:pt x="248557" y="185194"/>
                </a:lnTo>
                <a:lnTo>
                  <a:pt x="251460" y="1942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60"/>
          <p:cNvSpPr/>
          <p:nvPr/>
        </p:nvSpPr>
        <p:spPr>
          <a:xfrm>
            <a:off x="262890" y="3051809"/>
            <a:ext cx="685801" cy="650367"/>
          </a:xfrm>
          <a:custGeom>
            <a:avLst/>
            <a:gdLst/>
            <a:ahLst/>
            <a:cxnLst/>
            <a:rect l="0" t="0" r="0" b="0"/>
            <a:pathLst>
              <a:path w="685801" h="650367">
                <a:moveTo>
                  <a:pt x="0" y="491491"/>
                </a:moveTo>
                <a:lnTo>
                  <a:pt x="6067" y="491491"/>
                </a:lnTo>
                <a:lnTo>
                  <a:pt x="7855" y="492761"/>
                </a:lnTo>
                <a:lnTo>
                  <a:pt x="9046" y="494877"/>
                </a:lnTo>
                <a:lnTo>
                  <a:pt x="9841" y="497558"/>
                </a:lnTo>
                <a:lnTo>
                  <a:pt x="29162" y="513467"/>
                </a:lnTo>
                <a:lnTo>
                  <a:pt x="41747" y="520308"/>
                </a:lnTo>
                <a:lnTo>
                  <a:pt x="46882" y="522132"/>
                </a:lnTo>
                <a:lnTo>
                  <a:pt x="66133" y="534319"/>
                </a:lnTo>
                <a:lnTo>
                  <a:pt x="78378" y="542903"/>
                </a:lnTo>
                <a:lnTo>
                  <a:pt x="95371" y="555827"/>
                </a:lnTo>
                <a:lnTo>
                  <a:pt x="107157" y="567074"/>
                </a:lnTo>
                <a:lnTo>
                  <a:pt x="116628" y="580540"/>
                </a:lnTo>
                <a:lnTo>
                  <a:pt x="121685" y="591605"/>
                </a:lnTo>
                <a:lnTo>
                  <a:pt x="123033" y="596333"/>
                </a:lnTo>
                <a:lnTo>
                  <a:pt x="126472" y="600756"/>
                </a:lnTo>
                <a:lnTo>
                  <a:pt x="140907" y="613047"/>
                </a:lnTo>
                <a:lnTo>
                  <a:pt x="143468" y="616979"/>
                </a:lnTo>
                <a:lnTo>
                  <a:pt x="145175" y="620869"/>
                </a:lnTo>
                <a:lnTo>
                  <a:pt x="159714" y="638480"/>
                </a:lnTo>
                <a:lnTo>
                  <a:pt x="167972" y="647650"/>
                </a:lnTo>
                <a:lnTo>
                  <a:pt x="170401" y="648937"/>
                </a:lnTo>
                <a:lnTo>
                  <a:pt x="176487" y="650366"/>
                </a:lnTo>
                <a:lnTo>
                  <a:pt x="177348" y="648208"/>
                </a:lnTo>
                <a:lnTo>
                  <a:pt x="176652" y="644229"/>
                </a:lnTo>
                <a:lnTo>
                  <a:pt x="174918" y="639036"/>
                </a:lnTo>
                <a:lnTo>
                  <a:pt x="172991" y="619719"/>
                </a:lnTo>
                <a:lnTo>
                  <a:pt x="172477" y="607456"/>
                </a:lnTo>
                <a:lnTo>
                  <a:pt x="170865" y="594201"/>
                </a:lnTo>
                <a:lnTo>
                  <a:pt x="168520" y="580284"/>
                </a:lnTo>
                <a:lnTo>
                  <a:pt x="165686" y="565926"/>
                </a:lnTo>
                <a:lnTo>
                  <a:pt x="163797" y="543654"/>
                </a:lnTo>
                <a:lnTo>
                  <a:pt x="162538" y="516106"/>
                </a:lnTo>
                <a:lnTo>
                  <a:pt x="161699" y="485041"/>
                </a:lnTo>
                <a:lnTo>
                  <a:pt x="159869" y="454171"/>
                </a:lnTo>
                <a:lnTo>
                  <a:pt x="157379" y="423431"/>
                </a:lnTo>
                <a:lnTo>
                  <a:pt x="154449" y="392777"/>
                </a:lnTo>
                <a:lnTo>
                  <a:pt x="151226" y="367262"/>
                </a:lnTo>
                <a:lnTo>
                  <a:pt x="147807" y="345171"/>
                </a:lnTo>
                <a:lnTo>
                  <a:pt x="144258" y="325364"/>
                </a:lnTo>
                <a:lnTo>
                  <a:pt x="140622" y="307080"/>
                </a:lnTo>
                <a:lnTo>
                  <a:pt x="133195" y="273217"/>
                </a:lnTo>
                <a:lnTo>
                  <a:pt x="131977" y="259615"/>
                </a:lnTo>
                <a:lnTo>
                  <a:pt x="132434" y="248007"/>
                </a:lnTo>
                <a:lnTo>
                  <a:pt x="134009" y="237728"/>
                </a:lnTo>
                <a:lnTo>
                  <a:pt x="133789" y="229605"/>
                </a:lnTo>
                <a:lnTo>
                  <a:pt x="132373" y="222920"/>
                </a:lnTo>
                <a:lnTo>
                  <a:pt x="130158" y="217194"/>
                </a:lnTo>
                <a:lnTo>
                  <a:pt x="129952" y="212106"/>
                </a:lnTo>
                <a:lnTo>
                  <a:pt x="131085" y="207444"/>
                </a:lnTo>
                <a:lnTo>
                  <a:pt x="135960" y="196905"/>
                </a:lnTo>
                <a:lnTo>
                  <a:pt x="136804" y="189011"/>
                </a:lnTo>
                <a:lnTo>
                  <a:pt x="137054" y="178629"/>
                </a:lnTo>
                <a:lnTo>
                  <a:pt x="139629" y="174966"/>
                </a:lnTo>
                <a:lnTo>
                  <a:pt x="149264" y="167510"/>
                </a:lnTo>
                <a:lnTo>
                  <a:pt x="162013" y="163349"/>
                </a:lnTo>
                <a:lnTo>
                  <a:pt x="176145" y="160230"/>
                </a:lnTo>
                <a:lnTo>
                  <a:pt x="197112" y="151334"/>
                </a:lnTo>
                <a:lnTo>
                  <a:pt x="213202" y="140654"/>
                </a:lnTo>
                <a:lnTo>
                  <a:pt x="226413" y="133210"/>
                </a:lnTo>
                <a:lnTo>
                  <a:pt x="244138" y="125668"/>
                </a:lnTo>
                <a:lnTo>
                  <a:pt x="264715" y="118083"/>
                </a:lnTo>
                <a:lnTo>
                  <a:pt x="304071" y="104132"/>
                </a:lnTo>
                <a:lnTo>
                  <a:pt x="350619" y="86921"/>
                </a:lnTo>
                <a:lnTo>
                  <a:pt x="432267" y="59799"/>
                </a:lnTo>
                <a:lnTo>
                  <a:pt x="521049" y="31658"/>
                </a:lnTo>
                <a:lnTo>
                  <a:pt x="577440" y="14917"/>
                </a:lnTo>
                <a:lnTo>
                  <a:pt x="598320" y="9945"/>
                </a:lnTo>
                <a:lnTo>
                  <a:pt x="616050" y="6630"/>
                </a:lnTo>
                <a:lnTo>
                  <a:pt x="6858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61"/>
          <p:cNvSpPr/>
          <p:nvPr/>
        </p:nvSpPr>
        <p:spPr>
          <a:xfrm>
            <a:off x="1520190" y="3097714"/>
            <a:ext cx="822961" cy="598344"/>
          </a:xfrm>
          <a:custGeom>
            <a:avLst/>
            <a:gdLst/>
            <a:ahLst/>
            <a:cxnLst/>
            <a:rect l="0" t="0" r="0" b="0"/>
            <a:pathLst>
              <a:path w="822961" h="598344">
                <a:moveTo>
                  <a:pt x="0" y="479875"/>
                </a:moveTo>
                <a:lnTo>
                  <a:pt x="0" y="492011"/>
                </a:lnTo>
                <a:lnTo>
                  <a:pt x="2540" y="501936"/>
                </a:lnTo>
                <a:lnTo>
                  <a:pt x="6773" y="514903"/>
                </a:lnTo>
                <a:lnTo>
                  <a:pt x="12135" y="529897"/>
                </a:lnTo>
                <a:lnTo>
                  <a:pt x="16980" y="544973"/>
                </a:lnTo>
                <a:lnTo>
                  <a:pt x="21480" y="560104"/>
                </a:lnTo>
                <a:lnTo>
                  <a:pt x="25750" y="575271"/>
                </a:lnTo>
                <a:lnTo>
                  <a:pt x="29866" y="585382"/>
                </a:lnTo>
                <a:lnTo>
                  <a:pt x="33881" y="592123"/>
                </a:lnTo>
                <a:lnTo>
                  <a:pt x="37827" y="596617"/>
                </a:lnTo>
                <a:lnTo>
                  <a:pt x="40458" y="598343"/>
                </a:lnTo>
                <a:lnTo>
                  <a:pt x="42212" y="598224"/>
                </a:lnTo>
                <a:lnTo>
                  <a:pt x="51582" y="588345"/>
                </a:lnTo>
                <a:lnTo>
                  <a:pt x="53438" y="585208"/>
                </a:lnTo>
                <a:lnTo>
                  <a:pt x="55500" y="578337"/>
                </a:lnTo>
                <a:lnTo>
                  <a:pt x="56824" y="562307"/>
                </a:lnTo>
                <a:lnTo>
                  <a:pt x="57107" y="534789"/>
                </a:lnTo>
                <a:lnTo>
                  <a:pt x="57149" y="416471"/>
                </a:lnTo>
                <a:lnTo>
                  <a:pt x="53763" y="400472"/>
                </a:lnTo>
                <a:lnTo>
                  <a:pt x="49294" y="384895"/>
                </a:lnTo>
                <a:lnTo>
                  <a:pt x="47308" y="369505"/>
                </a:lnTo>
                <a:lnTo>
                  <a:pt x="46426" y="354199"/>
                </a:lnTo>
                <a:lnTo>
                  <a:pt x="46190" y="346561"/>
                </a:lnTo>
                <a:lnTo>
                  <a:pt x="42542" y="331301"/>
                </a:lnTo>
                <a:lnTo>
                  <a:pt x="37957" y="316053"/>
                </a:lnTo>
                <a:lnTo>
                  <a:pt x="35920" y="300809"/>
                </a:lnTo>
                <a:lnTo>
                  <a:pt x="35376" y="290648"/>
                </a:lnTo>
                <a:lnTo>
                  <a:pt x="34773" y="265811"/>
                </a:lnTo>
                <a:lnTo>
                  <a:pt x="34332" y="220148"/>
                </a:lnTo>
                <a:lnTo>
                  <a:pt x="34302" y="197744"/>
                </a:lnTo>
                <a:lnTo>
                  <a:pt x="35568" y="191458"/>
                </a:lnTo>
                <a:lnTo>
                  <a:pt x="42147" y="175273"/>
                </a:lnTo>
                <a:lnTo>
                  <a:pt x="44132" y="162040"/>
                </a:lnTo>
                <a:lnTo>
                  <a:pt x="45931" y="156225"/>
                </a:lnTo>
                <a:lnTo>
                  <a:pt x="51317" y="146377"/>
                </a:lnTo>
                <a:lnTo>
                  <a:pt x="66393" y="128437"/>
                </a:lnTo>
                <a:lnTo>
                  <a:pt x="82889" y="110175"/>
                </a:lnTo>
                <a:lnTo>
                  <a:pt x="87640" y="100511"/>
                </a:lnTo>
                <a:lnTo>
                  <a:pt x="91446" y="97426"/>
                </a:lnTo>
                <a:lnTo>
                  <a:pt x="96524" y="95369"/>
                </a:lnTo>
                <a:lnTo>
                  <a:pt x="119193" y="89087"/>
                </a:lnTo>
                <a:lnTo>
                  <a:pt x="138064" y="82672"/>
                </a:lnTo>
                <a:lnTo>
                  <a:pt x="154918" y="75587"/>
                </a:lnTo>
                <a:lnTo>
                  <a:pt x="169319" y="70650"/>
                </a:lnTo>
                <a:lnTo>
                  <a:pt x="209026" y="58391"/>
                </a:lnTo>
                <a:lnTo>
                  <a:pt x="226981" y="54106"/>
                </a:lnTo>
                <a:lnTo>
                  <a:pt x="242760" y="51249"/>
                </a:lnTo>
                <a:lnTo>
                  <a:pt x="257090" y="49345"/>
                </a:lnTo>
                <a:lnTo>
                  <a:pt x="270453" y="46805"/>
                </a:lnTo>
                <a:lnTo>
                  <a:pt x="295461" y="40596"/>
                </a:lnTo>
                <a:lnTo>
                  <a:pt x="319276" y="36990"/>
                </a:lnTo>
                <a:lnTo>
                  <a:pt x="342560" y="35388"/>
                </a:lnTo>
                <a:lnTo>
                  <a:pt x="365609" y="34675"/>
                </a:lnTo>
                <a:lnTo>
                  <a:pt x="388553" y="30972"/>
                </a:lnTo>
                <a:lnTo>
                  <a:pt x="411450" y="26363"/>
                </a:lnTo>
                <a:lnTo>
                  <a:pt x="450841" y="22498"/>
                </a:lnTo>
                <a:lnTo>
                  <a:pt x="492897" y="17093"/>
                </a:lnTo>
                <a:lnTo>
                  <a:pt x="568315" y="10458"/>
                </a:lnTo>
                <a:lnTo>
                  <a:pt x="652634" y="4545"/>
                </a:lnTo>
                <a:lnTo>
                  <a:pt x="711276" y="1918"/>
                </a:lnTo>
                <a:lnTo>
                  <a:pt x="767855" y="438"/>
                </a:lnTo>
                <a:lnTo>
                  <a:pt x="796613" y="0"/>
                </a:lnTo>
                <a:lnTo>
                  <a:pt x="802855" y="1209"/>
                </a:lnTo>
                <a:lnTo>
                  <a:pt x="822960" y="112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62"/>
          <p:cNvSpPr/>
          <p:nvPr/>
        </p:nvSpPr>
        <p:spPr>
          <a:xfrm>
            <a:off x="1520190" y="3943350"/>
            <a:ext cx="285751" cy="342901"/>
          </a:xfrm>
          <a:custGeom>
            <a:avLst/>
            <a:gdLst/>
            <a:ahLst/>
            <a:cxnLst/>
            <a:rect l="0" t="0" r="0" b="0"/>
            <a:pathLst>
              <a:path w="285751" h="342901">
                <a:moveTo>
                  <a:pt x="0" y="0"/>
                </a:moveTo>
                <a:lnTo>
                  <a:pt x="6067" y="12135"/>
                </a:lnTo>
                <a:lnTo>
                  <a:pt x="12433" y="21480"/>
                </a:lnTo>
                <a:lnTo>
                  <a:pt x="20766" y="31136"/>
                </a:lnTo>
                <a:lnTo>
                  <a:pt x="32936" y="43895"/>
                </a:lnTo>
                <a:lnTo>
                  <a:pt x="39737" y="49583"/>
                </a:lnTo>
                <a:lnTo>
                  <a:pt x="46811" y="54645"/>
                </a:lnTo>
                <a:lnTo>
                  <a:pt x="54067" y="59290"/>
                </a:lnTo>
                <a:lnTo>
                  <a:pt x="60175" y="63656"/>
                </a:lnTo>
                <a:lnTo>
                  <a:pt x="65516" y="67838"/>
                </a:lnTo>
                <a:lnTo>
                  <a:pt x="70347" y="71895"/>
                </a:lnTo>
                <a:lnTo>
                  <a:pt x="78648" y="82220"/>
                </a:lnTo>
                <a:lnTo>
                  <a:pt x="89262" y="96723"/>
                </a:lnTo>
                <a:lnTo>
                  <a:pt x="101418" y="114012"/>
                </a:lnTo>
                <a:lnTo>
                  <a:pt x="112062" y="126808"/>
                </a:lnTo>
                <a:lnTo>
                  <a:pt x="121698" y="136608"/>
                </a:lnTo>
                <a:lnTo>
                  <a:pt x="130662" y="144412"/>
                </a:lnTo>
                <a:lnTo>
                  <a:pt x="139178" y="152154"/>
                </a:lnTo>
                <a:lnTo>
                  <a:pt x="155413" y="167530"/>
                </a:lnTo>
                <a:lnTo>
                  <a:pt x="162029" y="175187"/>
                </a:lnTo>
                <a:lnTo>
                  <a:pt x="167709" y="182831"/>
                </a:lnTo>
                <a:lnTo>
                  <a:pt x="172766" y="190467"/>
                </a:lnTo>
                <a:lnTo>
                  <a:pt x="177407" y="198098"/>
                </a:lnTo>
                <a:lnTo>
                  <a:pt x="181771" y="205725"/>
                </a:lnTo>
                <a:lnTo>
                  <a:pt x="185951" y="213350"/>
                </a:lnTo>
                <a:lnTo>
                  <a:pt x="191277" y="219703"/>
                </a:lnTo>
                <a:lnTo>
                  <a:pt x="197368" y="225209"/>
                </a:lnTo>
                <a:lnTo>
                  <a:pt x="203968" y="230149"/>
                </a:lnTo>
                <a:lnTo>
                  <a:pt x="209639" y="235982"/>
                </a:lnTo>
                <a:lnTo>
                  <a:pt x="214689" y="242411"/>
                </a:lnTo>
                <a:lnTo>
                  <a:pt x="219326" y="249237"/>
                </a:lnTo>
                <a:lnTo>
                  <a:pt x="223687" y="256328"/>
                </a:lnTo>
                <a:lnTo>
                  <a:pt x="227865" y="263595"/>
                </a:lnTo>
                <a:lnTo>
                  <a:pt x="231920" y="270980"/>
                </a:lnTo>
                <a:lnTo>
                  <a:pt x="235893" y="277173"/>
                </a:lnTo>
                <a:lnTo>
                  <a:pt x="243694" y="287441"/>
                </a:lnTo>
                <a:lnTo>
                  <a:pt x="246283" y="293227"/>
                </a:lnTo>
                <a:lnTo>
                  <a:pt x="248008" y="299625"/>
                </a:lnTo>
                <a:lnTo>
                  <a:pt x="249159" y="306430"/>
                </a:lnTo>
                <a:lnTo>
                  <a:pt x="251196" y="312236"/>
                </a:lnTo>
                <a:lnTo>
                  <a:pt x="256846" y="322075"/>
                </a:lnTo>
                <a:lnTo>
                  <a:pt x="261400" y="326476"/>
                </a:lnTo>
                <a:lnTo>
                  <a:pt x="266977" y="330681"/>
                </a:lnTo>
                <a:lnTo>
                  <a:pt x="285750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63"/>
          <p:cNvSpPr/>
          <p:nvPr/>
        </p:nvSpPr>
        <p:spPr>
          <a:xfrm>
            <a:off x="1463040" y="3920489"/>
            <a:ext cx="297181" cy="400051"/>
          </a:xfrm>
          <a:custGeom>
            <a:avLst/>
            <a:gdLst/>
            <a:ahLst/>
            <a:cxnLst/>
            <a:rect l="0" t="0" r="0" b="0"/>
            <a:pathLst>
              <a:path w="297181" h="400051">
                <a:moveTo>
                  <a:pt x="297180" y="0"/>
                </a:moveTo>
                <a:lnTo>
                  <a:pt x="271429" y="25751"/>
                </a:lnTo>
                <a:lnTo>
                  <a:pt x="263298" y="37268"/>
                </a:lnTo>
                <a:lnTo>
                  <a:pt x="259352" y="43896"/>
                </a:lnTo>
                <a:lnTo>
                  <a:pt x="255451" y="50854"/>
                </a:lnTo>
                <a:lnTo>
                  <a:pt x="247730" y="65359"/>
                </a:lnTo>
                <a:lnTo>
                  <a:pt x="242623" y="74053"/>
                </a:lnTo>
                <a:lnTo>
                  <a:pt x="224570" y="103221"/>
                </a:lnTo>
                <a:lnTo>
                  <a:pt x="219564" y="111995"/>
                </a:lnTo>
                <a:lnTo>
                  <a:pt x="214956" y="120383"/>
                </a:lnTo>
                <a:lnTo>
                  <a:pt x="209343" y="129786"/>
                </a:lnTo>
                <a:lnTo>
                  <a:pt x="196335" y="150393"/>
                </a:lnTo>
                <a:lnTo>
                  <a:pt x="189310" y="159952"/>
                </a:lnTo>
                <a:lnTo>
                  <a:pt x="182086" y="168865"/>
                </a:lnTo>
                <a:lnTo>
                  <a:pt x="174731" y="177347"/>
                </a:lnTo>
                <a:lnTo>
                  <a:pt x="168557" y="185541"/>
                </a:lnTo>
                <a:lnTo>
                  <a:pt x="163171" y="193544"/>
                </a:lnTo>
                <a:lnTo>
                  <a:pt x="133267" y="242842"/>
                </a:lnTo>
                <a:lnTo>
                  <a:pt x="124404" y="255875"/>
                </a:lnTo>
                <a:lnTo>
                  <a:pt x="115956" y="267104"/>
                </a:lnTo>
                <a:lnTo>
                  <a:pt x="107784" y="277129"/>
                </a:lnTo>
                <a:lnTo>
                  <a:pt x="99796" y="286353"/>
                </a:lnTo>
                <a:lnTo>
                  <a:pt x="91930" y="295042"/>
                </a:lnTo>
                <a:lnTo>
                  <a:pt x="84147" y="303375"/>
                </a:lnTo>
                <a:lnTo>
                  <a:pt x="77688" y="311470"/>
                </a:lnTo>
                <a:lnTo>
                  <a:pt x="72112" y="319407"/>
                </a:lnTo>
                <a:lnTo>
                  <a:pt x="67124" y="327238"/>
                </a:lnTo>
                <a:lnTo>
                  <a:pt x="58196" y="339326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64"/>
          <p:cNvSpPr/>
          <p:nvPr/>
        </p:nvSpPr>
        <p:spPr>
          <a:xfrm>
            <a:off x="1040130" y="4069079"/>
            <a:ext cx="251461" cy="22861"/>
          </a:xfrm>
          <a:custGeom>
            <a:avLst/>
            <a:gdLst/>
            <a:ahLst/>
            <a:cxnLst/>
            <a:rect l="0" t="0" r="0" b="0"/>
            <a:pathLst>
              <a:path w="251461" h="22861">
                <a:moveTo>
                  <a:pt x="0" y="22860"/>
                </a:moveTo>
                <a:lnTo>
                  <a:pt x="69703" y="22860"/>
                </a:lnTo>
                <a:lnTo>
                  <a:pt x="84569" y="21590"/>
                </a:lnTo>
                <a:lnTo>
                  <a:pt x="98289" y="19474"/>
                </a:lnTo>
                <a:lnTo>
                  <a:pt x="111246" y="16793"/>
                </a:lnTo>
                <a:lnTo>
                  <a:pt x="130044" y="13735"/>
                </a:lnTo>
                <a:lnTo>
                  <a:pt x="152736" y="10427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65"/>
          <p:cNvSpPr/>
          <p:nvPr/>
        </p:nvSpPr>
        <p:spPr>
          <a:xfrm>
            <a:off x="971550" y="4194809"/>
            <a:ext cx="205741" cy="11431"/>
          </a:xfrm>
          <a:custGeom>
            <a:avLst/>
            <a:gdLst/>
            <a:ahLst/>
            <a:cxnLst/>
            <a:rect l="0" t="0" r="0" b="0"/>
            <a:pathLst>
              <a:path w="205741" h="11431">
                <a:moveTo>
                  <a:pt x="0" y="11430"/>
                </a:moveTo>
                <a:lnTo>
                  <a:pt x="71426" y="11430"/>
                </a:lnTo>
                <a:lnTo>
                  <a:pt x="88257" y="10160"/>
                </a:lnTo>
                <a:lnTo>
                  <a:pt x="109638" y="804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66"/>
          <p:cNvSpPr/>
          <p:nvPr/>
        </p:nvSpPr>
        <p:spPr>
          <a:xfrm>
            <a:off x="137160" y="3806733"/>
            <a:ext cx="708661" cy="627341"/>
          </a:xfrm>
          <a:custGeom>
            <a:avLst/>
            <a:gdLst/>
            <a:ahLst/>
            <a:cxnLst/>
            <a:rect l="0" t="0" r="0" b="0"/>
            <a:pathLst>
              <a:path w="708661" h="627341">
                <a:moveTo>
                  <a:pt x="0" y="456656"/>
                </a:moveTo>
                <a:lnTo>
                  <a:pt x="26868" y="510393"/>
                </a:lnTo>
                <a:lnTo>
                  <a:pt x="30612" y="515341"/>
                </a:lnTo>
                <a:lnTo>
                  <a:pt x="34378" y="518639"/>
                </a:lnTo>
                <a:lnTo>
                  <a:pt x="38158" y="520838"/>
                </a:lnTo>
                <a:lnTo>
                  <a:pt x="40679" y="524844"/>
                </a:lnTo>
                <a:lnTo>
                  <a:pt x="43479" y="536069"/>
                </a:lnTo>
                <a:lnTo>
                  <a:pt x="51497" y="549524"/>
                </a:lnTo>
                <a:lnTo>
                  <a:pt x="63527" y="565241"/>
                </a:lnTo>
                <a:lnTo>
                  <a:pt x="77341" y="584926"/>
                </a:lnTo>
                <a:lnTo>
                  <a:pt x="88560" y="599602"/>
                </a:lnTo>
                <a:lnTo>
                  <a:pt x="93330" y="605293"/>
                </a:lnTo>
                <a:lnTo>
                  <a:pt x="105403" y="615004"/>
                </a:lnTo>
                <a:lnTo>
                  <a:pt x="117966" y="622283"/>
                </a:lnTo>
                <a:lnTo>
                  <a:pt x="127782" y="625518"/>
                </a:lnTo>
                <a:lnTo>
                  <a:pt x="140449" y="627340"/>
                </a:lnTo>
                <a:lnTo>
                  <a:pt x="143163" y="626325"/>
                </a:lnTo>
                <a:lnTo>
                  <a:pt x="144972" y="624379"/>
                </a:lnTo>
                <a:lnTo>
                  <a:pt x="146178" y="621811"/>
                </a:lnTo>
                <a:lnTo>
                  <a:pt x="147875" y="606062"/>
                </a:lnTo>
                <a:lnTo>
                  <a:pt x="148272" y="592486"/>
                </a:lnTo>
                <a:lnTo>
                  <a:pt x="148378" y="585309"/>
                </a:lnTo>
                <a:lnTo>
                  <a:pt x="147178" y="579255"/>
                </a:lnTo>
                <a:lnTo>
                  <a:pt x="142459" y="569142"/>
                </a:lnTo>
                <a:lnTo>
                  <a:pt x="139515" y="550253"/>
                </a:lnTo>
                <a:lnTo>
                  <a:pt x="138730" y="538104"/>
                </a:lnTo>
                <a:lnTo>
                  <a:pt x="137857" y="517832"/>
                </a:lnTo>
                <a:lnTo>
                  <a:pt x="136200" y="500356"/>
                </a:lnTo>
                <a:lnTo>
                  <a:pt x="131230" y="484122"/>
                </a:lnTo>
                <a:lnTo>
                  <a:pt x="128174" y="468440"/>
                </a:lnTo>
                <a:lnTo>
                  <a:pt x="126816" y="453004"/>
                </a:lnTo>
                <a:lnTo>
                  <a:pt x="126212" y="437676"/>
                </a:lnTo>
                <a:lnTo>
                  <a:pt x="124782" y="427493"/>
                </a:lnTo>
                <a:lnTo>
                  <a:pt x="122558" y="415624"/>
                </a:lnTo>
                <a:lnTo>
                  <a:pt x="119805" y="402631"/>
                </a:lnTo>
                <a:lnTo>
                  <a:pt x="113360" y="384809"/>
                </a:lnTo>
                <a:lnTo>
                  <a:pt x="109863" y="378278"/>
                </a:lnTo>
                <a:lnTo>
                  <a:pt x="104992" y="365034"/>
                </a:lnTo>
                <a:lnTo>
                  <a:pt x="99204" y="347315"/>
                </a:lnTo>
                <a:lnTo>
                  <a:pt x="92806" y="326612"/>
                </a:lnTo>
                <a:lnTo>
                  <a:pt x="88541" y="309000"/>
                </a:lnTo>
                <a:lnTo>
                  <a:pt x="85697" y="293449"/>
                </a:lnTo>
                <a:lnTo>
                  <a:pt x="83801" y="279272"/>
                </a:lnTo>
                <a:lnTo>
                  <a:pt x="78308" y="260132"/>
                </a:lnTo>
                <a:lnTo>
                  <a:pt x="72903" y="247392"/>
                </a:lnTo>
                <a:lnTo>
                  <a:pt x="69861" y="233080"/>
                </a:lnTo>
                <a:lnTo>
                  <a:pt x="68833" y="216866"/>
                </a:lnTo>
                <a:lnTo>
                  <a:pt x="68630" y="201434"/>
                </a:lnTo>
                <a:lnTo>
                  <a:pt x="69883" y="197608"/>
                </a:lnTo>
                <a:lnTo>
                  <a:pt x="76445" y="186156"/>
                </a:lnTo>
                <a:lnTo>
                  <a:pt x="80223" y="174719"/>
                </a:lnTo>
                <a:lnTo>
                  <a:pt x="88822" y="163287"/>
                </a:lnTo>
                <a:lnTo>
                  <a:pt x="106837" y="144237"/>
                </a:lnTo>
                <a:lnTo>
                  <a:pt x="121143" y="133230"/>
                </a:lnTo>
                <a:lnTo>
                  <a:pt x="130292" y="126739"/>
                </a:lnTo>
                <a:lnTo>
                  <a:pt x="144011" y="119871"/>
                </a:lnTo>
                <a:lnTo>
                  <a:pt x="160777" y="112753"/>
                </a:lnTo>
                <a:lnTo>
                  <a:pt x="179575" y="105468"/>
                </a:lnTo>
                <a:lnTo>
                  <a:pt x="200996" y="99340"/>
                </a:lnTo>
                <a:lnTo>
                  <a:pt x="224167" y="93986"/>
                </a:lnTo>
                <a:lnTo>
                  <a:pt x="248505" y="89146"/>
                </a:lnTo>
                <a:lnTo>
                  <a:pt x="268540" y="84650"/>
                </a:lnTo>
                <a:lnTo>
                  <a:pt x="285706" y="80382"/>
                </a:lnTo>
                <a:lnTo>
                  <a:pt x="300961" y="76267"/>
                </a:lnTo>
                <a:lnTo>
                  <a:pt x="314940" y="73523"/>
                </a:lnTo>
                <a:lnTo>
                  <a:pt x="328070" y="71694"/>
                </a:lnTo>
                <a:lnTo>
                  <a:pt x="340633" y="70475"/>
                </a:lnTo>
                <a:lnTo>
                  <a:pt x="360439" y="67122"/>
                </a:lnTo>
                <a:lnTo>
                  <a:pt x="412925" y="56623"/>
                </a:lnTo>
                <a:lnTo>
                  <a:pt x="439113" y="50268"/>
                </a:lnTo>
                <a:lnTo>
                  <a:pt x="464192" y="43490"/>
                </a:lnTo>
                <a:lnTo>
                  <a:pt x="488531" y="36433"/>
                </a:lnTo>
                <a:lnTo>
                  <a:pt x="507297" y="30457"/>
                </a:lnTo>
                <a:lnTo>
                  <a:pt x="522348" y="25204"/>
                </a:lnTo>
                <a:lnTo>
                  <a:pt x="534922" y="20431"/>
                </a:lnTo>
                <a:lnTo>
                  <a:pt x="547114" y="17249"/>
                </a:lnTo>
                <a:lnTo>
                  <a:pt x="559053" y="15129"/>
                </a:lnTo>
                <a:lnTo>
                  <a:pt x="570822" y="13715"/>
                </a:lnTo>
                <a:lnTo>
                  <a:pt x="583748" y="11502"/>
                </a:lnTo>
                <a:lnTo>
                  <a:pt x="597445" y="8757"/>
                </a:lnTo>
                <a:lnTo>
                  <a:pt x="611656" y="5657"/>
                </a:lnTo>
                <a:lnTo>
                  <a:pt x="623671" y="3590"/>
                </a:lnTo>
                <a:lnTo>
                  <a:pt x="643794" y="1293"/>
                </a:lnTo>
                <a:lnTo>
                  <a:pt x="661204" y="273"/>
                </a:lnTo>
                <a:lnTo>
                  <a:pt x="669402" y="0"/>
                </a:lnTo>
                <a:lnTo>
                  <a:pt x="685285" y="3085"/>
                </a:lnTo>
                <a:lnTo>
                  <a:pt x="708660" y="108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67"/>
          <p:cNvSpPr/>
          <p:nvPr/>
        </p:nvSpPr>
        <p:spPr>
          <a:xfrm>
            <a:off x="331470" y="4057650"/>
            <a:ext cx="45721" cy="377190"/>
          </a:xfrm>
          <a:custGeom>
            <a:avLst/>
            <a:gdLst/>
            <a:ahLst/>
            <a:cxnLst/>
            <a:rect l="0" t="0" r="0" b="0"/>
            <a:pathLst>
              <a:path w="45721" h="377190">
                <a:moveTo>
                  <a:pt x="0" y="0"/>
                </a:moveTo>
                <a:lnTo>
                  <a:pt x="12135" y="12135"/>
                </a:lnTo>
                <a:lnTo>
                  <a:pt x="15710" y="16980"/>
                </a:lnTo>
                <a:lnTo>
                  <a:pt x="18093" y="21480"/>
                </a:lnTo>
                <a:lnTo>
                  <a:pt x="19682" y="25750"/>
                </a:lnTo>
                <a:lnTo>
                  <a:pt x="22011" y="31136"/>
                </a:lnTo>
                <a:lnTo>
                  <a:pt x="27986" y="43895"/>
                </a:lnTo>
                <a:lnTo>
                  <a:pt x="30087" y="52123"/>
                </a:lnTo>
                <a:lnTo>
                  <a:pt x="31488" y="61419"/>
                </a:lnTo>
                <a:lnTo>
                  <a:pt x="32422" y="71425"/>
                </a:lnTo>
                <a:lnTo>
                  <a:pt x="34314" y="80636"/>
                </a:lnTo>
                <a:lnTo>
                  <a:pt x="36846" y="89318"/>
                </a:lnTo>
                <a:lnTo>
                  <a:pt x="39804" y="97645"/>
                </a:lnTo>
                <a:lnTo>
                  <a:pt x="41776" y="105736"/>
                </a:lnTo>
                <a:lnTo>
                  <a:pt x="43090" y="113671"/>
                </a:lnTo>
                <a:lnTo>
                  <a:pt x="43967" y="121500"/>
                </a:lnTo>
                <a:lnTo>
                  <a:pt x="44551" y="134340"/>
                </a:lnTo>
                <a:lnTo>
                  <a:pt x="45200" y="168926"/>
                </a:lnTo>
                <a:lnTo>
                  <a:pt x="45720" y="3771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68"/>
          <p:cNvSpPr/>
          <p:nvPr/>
        </p:nvSpPr>
        <p:spPr>
          <a:xfrm>
            <a:off x="445770" y="4013530"/>
            <a:ext cx="234776" cy="347745"/>
          </a:xfrm>
          <a:custGeom>
            <a:avLst/>
            <a:gdLst/>
            <a:ahLst/>
            <a:cxnLst/>
            <a:rect l="0" t="0" r="0" b="0"/>
            <a:pathLst>
              <a:path w="234776" h="347745">
                <a:moveTo>
                  <a:pt x="45720" y="32690"/>
                </a:moveTo>
                <a:lnTo>
                  <a:pt x="57855" y="26622"/>
                </a:lnTo>
                <a:lnTo>
                  <a:pt x="63970" y="24834"/>
                </a:lnTo>
                <a:lnTo>
                  <a:pt x="70586" y="23642"/>
                </a:lnTo>
                <a:lnTo>
                  <a:pt x="77538" y="22848"/>
                </a:lnTo>
                <a:lnTo>
                  <a:pt x="84712" y="22319"/>
                </a:lnTo>
                <a:lnTo>
                  <a:pt x="92034" y="21965"/>
                </a:lnTo>
                <a:lnTo>
                  <a:pt x="99456" y="21730"/>
                </a:lnTo>
                <a:lnTo>
                  <a:pt x="158444" y="21399"/>
                </a:lnTo>
                <a:lnTo>
                  <a:pt x="175479" y="20083"/>
                </a:lnTo>
                <a:lnTo>
                  <a:pt x="188106" y="17935"/>
                </a:lnTo>
                <a:lnTo>
                  <a:pt x="197794" y="15233"/>
                </a:lnTo>
                <a:lnTo>
                  <a:pt x="202982" y="13431"/>
                </a:lnTo>
                <a:lnTo>
                  <a:pt x="205171" y="12231"/>
                </a:lnTo>
                <a:lnTo>
                  <a:pt x="205361" y="11430"/>
                </a:lnTo>
                <a:lnTo>
                  <a:pt x="204217" y="10897"/>
                </a:lnTo>
                <a:lnTo>
                  <a:pt x="199560" y="10304"/>
                </a:lnTo>
                <a:lnTo>
                  <a:pt x="194000" y="10146"/>
                </a:lnTo>
                <a:lnTo>
                  <a:pt x="177662" y="9970"/>
                </a:lnTo>
                <a:lnTo>
                  <a:pt x="167971" y="8653"/>
                </a:lnTo>
                <a:lnTo>
                  <a:pt x="157701" y="6505"/>
                </a:lnTo>
                <a:lnTo>
                  <a:pt x="147044" y="3803"/>
                </a:lnTo>
                <a:lnTo>
                  <a:pt x="136129" y="2002"/>
                </a:lnTo>
                <a:lnTo>
                  <a:pt x="125042" y="801"/>
                </a:lnTo>
                <a:lnTo>
                  <a:pt x="113842" y="0"/>
                </a:lnTo>
                <a:lnTo>
                  <a:pt x="105104" y="737"/>
                </a:lnTo>
                <a:lnTo>
                  <a:pt x="98009" y="2498"/>
                </a:lnTo>
                <a:lnTo>
                  <a:pt x="92009" y="4942"/>
                </a:lnTo>
                <a:lnTo>
                  <a:pt x="86739" y="6571"/>
                </a:lnTo>
                <a:lnTo>
                  <a:pt x="81956" y="7657"/>
                </a:lnTo>
                <a:lnTo>
                  <a:pt x="77497" y="8381"/>
                </a:lnTo>
                <a:lnTo>
                  <a:pt x="74525" y="10134"/>
                </a:lnTo>
                <a:lnTo>
                  <a:pt x="72543" y="12573"/>
                </a:lnTo>
                <a:lnTo>
                  <a:pt x="71222" y="15468"/>
                </a:lnTo>
                <a:lnTo>
                  <a:pt x="69754" y="25459"/>
                </a:lnTo>
                <a:lnTo>
                  <a:pt x="69363" y="31679"/>
                </a:lnTo>
                <a:lnTo>
                  <a:pt x="67832" y="35826"/>
                </a:lnTo>
                <a:lnTo>
                  <a:pt x="65541" y="38590"/>
                </a:lnTo>
                <a:lnTo>
                  <a:pt x="62744" y="40433"/>
                </a:lnTo>
                <a:lnTo>
                  <a:pt x="60879" y="42932"/>
                </a:lnTo>
                <a:lnTo>
                  <a:pt x="59636" y="45868"/>
                </a:lnTo>
                <a:lnTo>
                  <a:pt x="58255" y="52516"/>
                </a:lnTo>
                <a:lnTo>
                  <a:pt x="57641" y="59705"/>
                </a:lnTo>
                <a:lnTo>
                  <a:pt x="56207" y="65939"/>
                </a:lnTo>
                <a:lnTo>
                  <a:pt x="53981" y="73906"/>
                </a:lnTo>
                <a:lnTo>
                  <a:pt x="51227" y="83027"/>
                </a:lnTo>
                <a:lnTo>
                  <a:pt x="49391" y="92918"/>
                </a:lnTo>
                <a:lnTo>
                  <a:pt x="48168" y="103322"/>
                </a:lnTo>
                <a:lnTo>
                  <a:pt x="46808" y="122502"/>
                </a:lnTo>
                <a:lnTo>
                  <a:pt x="46203" y="135259"/>
                </a:lnTo>
                <a:lnTo>
                  <a:pt x="47312" y="139169"/>
                </a:lnTo>
                <a:lnTo>
                  <a:pt x="49321" y="141776"/>
                </a:lnTo>
                <a:lnTo>
                  <a:pt x="51931" y="143514"/>
                </a:lnTo>
                <a:lnTo>
                  <a:pt x="53670" y="145942"/>
                </a:lnTo>
                <a:lnTo>
                  <a:pt x="55603" y="152027"/>
                </a:lnTo>
                <a:lnTo>
                  <a:pt x="57389" y="154158"/>
                </a:lnTo>
                <a:lnTo>
                  <a:pt x="59849" y="155579"/>
                </a:lnTo>
                <a:lnTo>
                  <a:pt x="62759" y="156526"/>
                </a:lnTo>
                <a:lnTo>
                  <a:pt x="67239" y="157157"/>
                </a:lnTo>
                <a:lnTo>
                  <a:pt x="72766" y="157578"/>
                </a:lnTo>
                <a:lnTo>
                  <a:pt x="78991" y="157858"/>
                </a:lnTo>
                <a:lnTo>
                  <a:pt x="124158" y="158253"/>
                </a:lnTo>
                <a:lnTo>
                  <a:pt x="139922" y="159578"/>
                </a:lnTo>
                <a:lnTo>
                  <a:pt x="154241" y="161732"/>
                </a:lnTo>
                <a:lnTo>
                  <a:pt x="167597" y="164438"/>
                </a:lnTo>
                <a:lnTo>
                  <a:pt x="179041" y="166242"/>
                </a:lnTo>
                <a:lnTo>
                  <a:pt x="189211" y="167444"/>
                </a:lnTo>
                <a:lnTo>
                  <a:pt x="198530" y="168246"/>
                </a:lnTo>
                <a:lnTo>
                  <a:pt x="204743" y="170050"/>
                </a:lnTo>
                <a:lnTo>
                  <a:pt x="208886" y="172523"/>
                </a:lnTo>
                <a:lnTo>
                  <a:pt x="211647" y="175442"/>
                </a:lnTo>
                <a:lnTo>
                  <a:pt x="214758" y="177388"/>
                </a:lnTo>
                <a:lnTo>
                  <a:pt x="221601" y="179550"/>
                </a:lnTo>
                <a:lnTo>
                  <a:pt x="223934" y="181396"/>
                </a:lnTo>
                <a:lnTo>
                  <a:pt x="225489" y="183898"/>
                </a:lnTo>
                <a:lnTo>
                  <a:pt x="226526" y="186835"/>
                </a:lnTo>
                <a:lnTo>
                  <a:pt x="231065" y="193485"/>
                </a:lnTo>
                <a:lnTo>
                  <a:pt x="234053" y="197037"/>
                </a:lnTo>
                <a:lnTo>
                  <a:pt x="234775" y="200674"/>
                </a:lnTo>
                <a:lnTo>
                  <a:pt x="233987" y="204369"/>
                </a:lnTo>
                <a:lnTo>
                  <a:pt x="230994" y="211862"/>
                </a:lnTo>
                <a:lnTo>
                  <a:pt x="229664" y="219425"/>
                </a:lnTo>
                <a:lnTo>
                  <a:pt x="228039" y="224489"/>
                </a:lnTo>
                <a:lnTo>
                  <a:pt x="225686" y="230406"/>
                </a:lnTo>
                <a:lnTo>
                  <a:pt x="222847" y="236891"/>
                </a:lnTo>
                <a:lnTo>
                  <a:pt x="216306" y="247482"/>
                </a:lnTo>
                <a:lnTo>
                  <a:pt x="209166" y="257693"/>
                </a:lnTo>
                <a:lnTo>
                  <a:pt x="205484" y="263972"/>
                </a:lnTo>
                <a:lnTo>
                  <a:pt x="201759" y="270698"/>
                </a:lnTo>
                <a:lnTo>
                  <a:pt x="198006" y="276452"/>
                </a:lnTo>
                <a:lnTo>
                  <a:pt x="194234" y="281558"/>
                </a:lnTo>
                <a:lnTo>
                  <a:pt x="190449" y="286231"/>
                </a:lnTo>
                <a:lnTo>
                  <a:pt x="184116" y="291888"/>
                </a:lnTo>
                <a:lnTo>
                  <a:pt x="176084" y="298198"/>
                </a:lnTo>
                <a:lnTo>
                  <a:pt x="166919" y="304945"/>
                </a:lnTo>
                <a:lnTo>
                  <a:pt x="158269" y="310713"/>
                </a:lnTo>
                <a:lnTo>
                  <a:pt x="149963" y="315829"/>
                </a:lnTo>
                <a:lnTo>
                  <a:pt x="141885" y="320509"/>
                </a:lnTo>
                <a:lnTo>
                  <a:pt x="135230" y="324899"/>
                </a:lnTo>
                <a:lnTo>
                  <a:pt x="129523" y="329096"/>
                </a:lnTo>
                <a:lnTo>
                  <a:pt x="124449" y="333163"/>
                </a:lnTo>
                <a:lnTo>
                  <a:pt x="118526" y="335876"/>
                </a:lnTo>
                <a:lnTo>
                  <a:pt x="112037" y="337684"/>
                </a:lnTo>
                <a:lnTo>
                  <a:pt x="105171" y="338889"/>
                </a:lnTo>
                <a:lnTo>
                  <a:pt x="99324" y="339693"/>
                </a:lnTo>
                <a:lnTo>
                  <a:pt x="94156" y="340228"/>
                </a:lnTo>
                <a:lnTo>
                  <a:pt x="89440" y="340586"/>
                </a:lnTo>
                <a:lnTo>
                  <a:pt x="81217" y="342093"/>
                </a:lnTo>
                <a:lnTo>
                  <a:pt x="58533" y="347156"/>
                </a:lnTo>
                <a:lnTo>
                  <a:pt x="47912" y="347744"/>
                </a:lnTo>
                <a:lnTo>
                  <a:pt x="38291" y="346865"/>
                </a:lnTo>
                <a:lnTo>
                  <a:pt x="29337" y="345010"/>
                </a:lnTo>
                <a:lnTo>
                  <a:pt x="22098" y="343773"/>
                </a:lnTo>
                <a:lnTo>
                  <a:pt x="16002" y="342949"/>
                </a:lnTo>
                <a:lnTo>
                  <a:pt x="0" y="3412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69"/>
          <p:cNvSpPr/>
          <p:nvPr/>
        </p:nvSpPr>
        <p:spPr>
          <a:xfrm>
            <a:off x="5280659" y="3326129"/>
            <a:ext cx="34152" cy="560072"/>
          </a:xfrm>
          <a:custGeom>
            <a:avLst/>
            <a:gdLst/>
            <a:ahLst/>
            <a:cxnLst/>
            <a:rect l="0" t="0" r="0" b="0"/>
            <a:pathLst>
              <a:path w="34152" h="560072">
                <a:moveTo>
                  <a:pt x="22861" y="0"/>
                </a:moveTo>
                <a:lnTo>
                  <a:pt x="22861" y="42777"/>
                </a:lnTo>
                <a:lnTo>
                  <a:pt x="24131" y="52649"/>
                </a:lnTo>
                <a:lnTo>
                  <a:pt x="26247" y="64309"/>
                </a:lnTo>
                <a:lnTo>
                  <a:pt x="28928" y="77163"/>
                </a:lnTo>
                <a:lnTo>
                  <a:pt x="30716" y="107322"/>
                </a:lnTo>
                <a:lnTo>
                  <a:pt x="32701" y="198406"/>
                </a:lnTo>
                <a:lnTo>
                  <a:pt x="34151" y="330168"/>
                </a:lnTo>
                <a:lnTo>
                  <a:pt x="32928" y="342032"/>
                </a:lnTo>
                <a:lnTo>
                  <a:pt x="30842" y="353752"/>
                </a:lnTo>
                <a:lnTo>
                  <a:pt x="28182" y="365375"/>
                </a:lnTo>
                <a:lnTo>
                  <a:pt x="26408" y="379473"/>
                </a:lnTo>
                <a:lnTo>
                  <a:pt x="25226" y="395222"/>
                </a:lnTo>
                <a:lnTo>
                  <a:pt x="24437" y="412072"/>
                </a:lnTo>
                <a:lnTo>
                  <a:pt x="22642" y="425845"/>
                </a:lnTo>
                <a:lnTo>
                  <a:pt x="20175" y="437567"/>
                </a:lnTo>
                <a:lnTo>
                  <a:pt x="17260" y="447921"/>
                </a:lnTo>
                <a:lnTo>
                  <a:pt x="15317" y="461174"/>
                </a:lnTo>
                <a:lnTo>
                  <a:pt x="14022" y="476360"/>
                </a:lnTo>
                <a:lnTo>
                  <a:pt x="12198" y="514524"/>
                </a:lnTo>
                <a:lnTo>
                  <a:pt x="11942" y="522086"/>
                </a:lnTo>
                <a:lnTo>
                  <a:pt x="10502" y="528398"/>
                </a:lnTo>
                <a:lnTo>
                  <a:pt x="8271" y="533875"/>
                </a:lnTo>
                <a:lnTo>
                  <a:pt x="5515" y="538797"/>
                </a:lnTo>
                <a:lnTo>
                  <a:pt x="3676" y="543348"/>
                </a:lnTo>
                <a:lnTo>
                  <a:pt x="2451" y="547652"/>
                </a:lnTo>
                <a:lnTo>
                  <a:pt x="0" y="5600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70"/>
          <p:cNvSpPr/>
          <p:nvPr/>
        </p:nvSpPr>
        <p:spPr>
          <a:xfrm>
            <a:off x="5429250" y="3343693"/>
            <a:ext cx="342901" cy="450880"/>
          </a:xfrm>
          <a:custGeom>
            <a:avLst/>
            <a:gdLst/>
            <a:ahLst/>
            <a:cxnLst/>
            <a:rect l="0" t="0" r="0" b="0"/>
            <a:pathLst>
              <a:path w="342901" h="450880">
                <a:moveTo>
                  <a:pt x="0" y="73877"/>
                </a:moveTo>
                <a:lnTo>
                  <a:pt x="6067" y="61741"/>
                </a:lnTo>
                <a:lnTo>
                  <a:pt x="10395" y="56896"/>
                </a:lnTo>
                <a:lnTo>
                  <a:pt x="15820" y="52396"/>
                </a:lnTo>
                <a:lnTo>
                  <a:pt x="38977" y="36609"/>
                </a:lnTo>
                <a:lnTo>
                  <a:pt x="48845" y="29981"/>
                </a:lnTo>
                <a:lnTo>
                  <a:pt x="57963" y="25563"/>
                </a:lnTo>
                <a:lnTo>
                  <a:pt x="66582" y="22618"/>
                </a:lnTo>
                <a:lnTo>
                  <a:pt x="74867" y="20654"/>
                </a:lnTo>
                <a:lnTo>
                  <a:pt x="82932" y="18075"/>
                </a:lnTo>
                <a:lnTo>
                  <a:pt x="90847" y="15085"/>
                </a:lnTo>
                <a:lnTo>
                  <a:pt x="98665" y="11822"/>
                </a:lnTo>
                <a:lnTo>
                  <a:pt x="111497" y="8377"/>
                </a:lnTo>
                <a:lnTo>
                  <a:pt x="127671" y="4810"/>
                </a:lnTo>
                <a:lnTo>
                  <a:pt x="146074" y="1162"/>
                </a:lnTo>
                <a:lnTo>
                  <a:pt x="164692" y="0"/>
                </a:lnTo>
                <a:lnTo>
                  <a:pt x="183455" y="496"/>
                </a:lnTo>
                <a:lnTo>
                  <a:pt x="202313" y="2096"/>
                </a:lnTo>
                <a:lnTo>
                  <a:pt x="217425" y="4433"/>
                </a:lnTo>
                <a:lnTo>
                  <a:pt x="230040" y="7260"/>
                </a:lnTo>
                <a:lnTo>
                  <a:pt x="240990" y="10416"/>
                </a:lnTo>
                <a:lnTo>
                  <a:pt x="249560" y="13790"/>
                </a:lnTo>
                <a:lnTo>
                  <a:pt x="256543" y="17309"/>
                </a:lnTo>
                <a:lnTo>
                  <a:pt x="262469" y="20924"/>
                </a:lnTo>
                <a:lnTo>
                  <a:pt x="268959" y="24605"/>
                </a:lnTo>
                <a:lnTo>
                  <a:pt x="282943" y="32081"/>
                </a:lnTo>
                <a:lnTo>
                  <a:pt x="288959" y="35853"/>
                </a:lnTo>
                <a:lnTo>
                  <a:pt x="299029" y="43431"/>
                </a:lnTo>
                <a:lnTo>
                  <a:pt x="307738" y="54418"/>
                </a:lnTo>
                <a:lnTo>
                  <a:pt x="311839" y="60904"/>
                </a:lnTo>
                <a:lnTo>
                  <a:pt x="316395" y="74885"/>
                </a:lnTo>
                <a:lnTo>
                  <a:pt x="317610" y="82168"/>
                </a:lnTo>
                <a:lnTo>
                  <a:pt x="318420" y="89564"/>
                </a:lnTo>
                <a:lnTo>
                  <a:pt x="318959" y="97035"/>
                </a:lnTo>
                <a:lnTo>
                  <a:pt x="319320" y="104555"/>
                </a:lnTo>
                <a:lnTo>
                  <a:pt x="319720" y="129845"/>
                </a:lnTo>
                <a:lnTo>
                  <a:pt x="319826" y="145478"/>
                </a:lnTo>
                <a:lnTo>
                  <a:pt x="318627" y="159711"/>
                </a:lnTo>
                <a:lnTo>
                  <a:pt x="316558" y="173010"/>
                </a:lnTo>
                <a:lnTo>
                  <a:pt x="313909" y="185685"/>
                </a:lnTo>
                <a:lnTo>
                  <a:pt x="309602" y="200486"/>
                </a:lnTo>
                <a:lnTo>
                  <a:pt x="304191" y="216703"/>
                </a:lnTo>
                <a:lnTo>
                  <a:pt x="298044" y="233864"/>
                </a:lnTo>
                <a:lnTo>
                  <a:pt x="292676" y="247845"/>
                </a:lnTo>
                <a:lnTo>
                  <a:pt x="287827" y="259705"/>
                </a:lnTo>
                <a:lnTo>
                  <a:pt x="283324" y="270152"/>
                </a:lnTo>
                <a:lnTo>
                  <a:pt x="273973" y="286007"/>
                </a:lnTo>
                <a:lnTo>
                  <a:pt x="261389" y="305467"/>
                </a:lnTo>
                <a:lnTo>
                  <a:pt x="246649" y="327330"/>
                </a:lnTo>
                <a:lnTo>
                  <a:pt x="235553" y="343176"/>
                </a:lnTo>
                <a:lnTo>
                  <a:pt x="226885" y="355009"/>
                </a:lnTo>
                <a:lnTo>
                  <a:pt x="219836" y="364168"/>
                </a:lnTo>
                <a:lnTo>
                  <a:pt x="212597" y="371544"/>
                </a:lnTo>
                <a:lnTo>
                  <a:pt x="205232" y="377732"/>
                </a:lnTo>
                <a:lnTo>
                  <a:pt x="197781" y="383126"/>
                </a:lnTo>
                <a:lnTo>
                  <a:pt x="191544" y="389263"/>
                </a:lnTo>
                <a:lnTo>
                  <a:pt x="181227" y="402855"/>
                </a:lnTo>
                <a:lnTo>
                  <a:pt x="175428" y="408765"/>
                </a:lnTo>
                <a:lnTo>
                  <a:pt x="169022" y="413976"/>
                </a:lnTo>
                <a:lnTo>
                  <a:pt x="162211" y="418719"/>
                </a:lnTo>
                <a:lnTo>
                  <a:pt x="156400" y="421882"/>
                </a:lnTo>
                <a:lnTo>
                  <a:pt x="146558" y="425395"/>
                </a:lnTo>
                <a:lnTo>
                  <a:pt x="140885" y="427603"/>
                </a:lnTo>
                <a:lnTo>
                  <a:pt x="134563" y="430344"/>
                </a:lnTo>
                <a:lnTo>
                  <a:pt x="127808" y="433441"/>
                </a:lnTo>
                <a:lnTo>
                  <a:pt x="122035" y="436777"/>
                </a:lnTo>
                <a:lnTo>
                  <a:pt x="112235" y="443869"/>
                </a:lnTo>
                <a:lnTo>
                  <a:pt x="106573" y="446268"/>
                </a:lnTo>
                <a:lnTo>
                  <a:pt x="100258" y="447867"/>
                </a:lnTo>
                <a:lnTo>
                  <a:pt x="93509" y="448934"/>
                </a:lnTo>
                <a:lnTo>
                  <a:pt x="87739" y="449645"/>
                </a:lnTo>
                <a:lnTo>
                  <a:pt x="77942" y="450435"/>
                </a:lnTo>
                <a:lnTo>
                  <a:pt x="72281" y="450645"/>
                </a:lnTo>
                <a:lnTo>
                  <a:pt x="59218" y="450879"/>
                </a:lnTo>
                <a:lnTo>
                  <a:pt x="53449" y="449671"/>
                </a:lnTo>
                <a:lnTo>
                  <a:pt x="39261" y="443175"/>
                </a:lnTo>
                <a:lnTo>
                  <a:pt x="30996" y="441209"/>
                </a:lnTo>
                <a:lnTo>
                  <a:pt x="28283" y="439415"/>
                </a:lnTo>
                <a:lnTo>
                  <a:pt x="26476" y="436949"/>
                </a:lnTo>
                <a:lnTo>
                  <a:pt x="20544" y="424023"/>
                </a:lnTo>
                <a:lnTo>
                  <a:pt x="17506" y="417798"/>
                </a:lnTo>
                <a:lnTo>
                  <a:pt x="14130" y="404107"/>
                </a:lnTo>
                <a:lnTo>
                  <a:pt x="13230" y="396900"/>
                </a:lnTo>
                <a:lnTo>
                  <a:pt x="13900" y="388285"/>
                </a:lnTo>
                <a:lnTo>
                  <a:pt x="15616" y="378732"/>
                </a:lnTo>
                <a:lnTo>
                  <a:pt x="18031" y="368554"/>
                </a:lnTo>
                <a:lnTo>
                  <a:pt x="22180" y="359228"/>
                </a:lnTo>
                <a:lnTo>
                  <a:pt x="27487" y="350471"/>
                </a:lnTo>
                <a:lnTo>
                  <a:pt x="33564" y="342092"/>
                </a:lnTo>
                <a:lnTo>
                  <a:pt x="43704" y="329397"/>
                </a:lnTo>
                <a:lnTo>
                  <a:pt x="52444" y="319521"/>
                </a:lnTo>
                <a:lnTo>
                  <a:pt x="60561" y="310899"/>
                </a:lnTo>
                <a:lnTo>
                  <a:pt x="65774" y="306821"/>
                </a:lnTo>
                <a:lnTo>
                  <a:pt x="71789" y="302833"/>
                </a:lnTo>
                <a:lnTo>
                  <a:pt x="78339" y="298904"/>
                </a:lnTo>
                <a:lnTo>
                  <a:pt x="85246" y="296285"/>
                </a:lnTo>
                <a:lnTo>
                  <a:pt x="92391" y="294539"/>
                </a:lnTo>
                <a:lnTo>
                  <a:pt x="99694" y="293374"/>
                </a:lnTo>
                <a:lnTo>
                  <a:pt x="109642" y="292598"/>
                </a:lnTo>
                <a:lnTo>
                  <a:pt x="121354" y="292081"/>
                </a:lnTo>
                <a:lnTo>
                  <a:pt x="134243" y="291737"/>
                </a:lnTo>
                <a:lnTo>
                  <a:pt x="145375" y="292776"/>
                </a:lnTo>
                <a:lnTo>
                  <a:pt x="155337" y="294740"/>
                </a:lnTo>
                <a:lnTo>
                  <a:pt x="164517" y="297318"/>
                </a:lnTo>
                <a:lnTo>
                  <a:pt x="173178" y="299038"/>
                </a:lnTo>
                <a:lnTo>
                  <a:pt x="181492" y="300184"/>
                </a:lnTo>
                <a:lnTo>
                  <a:pt x="189574" y="300948"/>
                </a:lnTo>
                <a:lnTo>
                  <a:pt x="196233" y="302728"/>
                </a:lnTo>
                <a:lnTo>
                  <a:pt x="201941" y="305184"/>
                </a:lnTo>
                <a:lnTo>
                  <a:pt x="207018" y="308091"/>
                </a:lnTo>
                <a:lnTo>
                  <a:pt x="215482" y="313840"/>
                </a:lnTo>
                <a:lnTo>
                  <a:pt x="238433" y="330387"/>
                </a:lnTo>
                <a:lnTo>
                  <a:pt x="247855" y="337593"/>
                </a:lnTo>
                <a:lnTo>
                  <a:pt x="255407" y="343668"/>
                </a:lnTo>
                <a:lnTo>
                  <a:pt x="261711" y="348987"/>
                </a:lnTo>
                <a:lnTo>
                  <a:pt x="269724" y="356344"/>
                </a:lnTo>
                <a:lnTo>
                  <a:pt x="296664" y="382360"/>
                </a:lnTo>
                <a:lnTo>
                  <a:pt x="308804" y="394284"/>
                </a:lnTo>
                <a:lnTo>
                  <a:pt x="312549" y="399242"/>
                </a:lnTo>
                <a:lnTo>
                  <a:pt x="316710" y="408136"/>
                </a:lnTo>
                <a:lnTo>
                  <a:pt x="320360" y="412287"/>
                </a:lnTo>
                <a:lnTo>
                  <a:pt x="325333" y="416323"/>
                </a:lnTo>
                <a:lnTo>
                  <a:pt x="342900" y="4396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71"/>
          <p:cNvSpPr/>
          <p:nvPr/>
        </p:nvSpPr>
        <p:spPr>
          <a:xfrm>
            <a:off x="6012179" y="3463289"/>
            <a:ext cx="274322" cy="22862"/>
          </a:xfrm>
          <a:custGeom>
            <a:avLst/>
            <a:gdLst/>
            <a:ahLst/>
            <a:cxnLst/>
            <a:rect l="0" t="0" r="0" b="0"/>
            <a:pathLst>
              <a:path w="274322" h="22862">
                <a:moveTo>
                  <a:pt x="0" y="22861"/>
                </a:moveTo>
                <a:lnTo>
                  <a:pt x="18204" y="22861"/>
                </a:lnTo>
                <a:lnTo>
                  <a:pt x="31186" y="21590"/>
                </a:lnTo>
                <a:lnTo>
                  <a:pt x="47461" y="19474"/>
                </a:lnTo>
                <a:lnTo>
                  <a:pt x="65931" y="16793"/>
                </a:lnTo>
                <a:lnTo>
                  <a:pt x="83324" y="15005"/>
                </a:lnTo>
                <a:lnTo>
                  <a:pt x="100000" y="13813"/>
                </a:lnTo>
                <a:lnTo>
                  <a:pt x="116196" y="13019"/>
                </a:lnTo>
                <a:lnTo>
                  <a:pt x="132075" y="11220"/>
                </a:lnTo>
                <a:lnTo>
                  <a:pt x="147740" y="8750"/>
                </a:lnTo>
                <a:lnTo>
                  <a:pt x="163263" y="5833"/>
                </a:lnTo>
                <a:lnTo>
                  <a:pt x="177422" y="3889"/>
                </a:lnTo>
                <a:lnTo>
                  <a:pt x="190672" y="2593"/>
                </a:lnTo>
                <a:lnTo>
                  <a:pt x="203315" y="1729"/>
                </a:lnTo>
                <a:lnTo>
                  <a:pt x="215553" y="1153"/>
                </a:lnTo>
                <a:lnTo>
                  <a:pt x="248441" y="342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72"/>
          <p:cNvSpPr/>
          <p:nvPr/>
        </p:nvSpPr>
        <p:spPr>
          <a:xfrm>
            <a:off x="6046470" y="3543466"/>
            <a:ext cx="320040" cy="56985"/>
          </a:xfrm>
          <a:custGeom>
            <a:avLst/>
            <a:gdLst/>
            <a:ahLst/>
            <a:cxnLst/>
            <a:rect l="0" t="0" r="0" b="0"/>
            <a:pathLst>
              <a:path w="320040" h="56985">
                <a:moveTo>
                  <a:pt x="0" y="56984"/>
                </a:moveTo>
                <a:lnTo>
                  <a:pt x="18203" y="44848"/>
                </a:lnTo>
                <a:lnTo>
                  <a:pt x="24835" y="41273"/>
                </a:lnTo>
                <a:lnTo>
                  <a:pt x="30526" y="38890"/>
                </a:lnTo>
                <a:lnTo>
                  <a:pt x="35591" y="37301"/>
                </a:lnTo>
                <a:lnTo>
                  <a:pt x="85193" y="22929"/>
                </a:lnTo>
                <a:lnTo>
                  <a:pt x="101245" y="19041"/>
                </a:lnTo>
                <a:lnTo>
                  <a:pt x="114486" y="16448"/>
                </a:lnTo>
                <a:lnTo>
                  <a:pt x="125854" y="14720"/>
                </a:lnTo>
                <a:lnTo>
                  <a:pt x="137242" y="12297"/>
                </a:lnTo>
                <a:lnTo>
                  <a:pt x="148645" y="9413"/>
                </a:lnTo>
                <a:lnTo>
                  <a:pt x="160056" y="6220"/>
                </a:lnTo>
                <a:lnTo>
                  <a:pt x="170204" y="4091"/>
                </a:lnTo>
                <a:lnTo>
                  <a:pt x="179509" y="2672"/>
                </a:lnTo>
                <a:lnTo>
                  <a:pt x="188252" y="1726"/>
                </a:lnTo>
                <a:lnTo>
                  <a:pt x="199161" y="1095"/>
                </a:lnTo>
                <a:lnTo>
                  <a:pt x="224829" y="394"/>
                </a:lnTo>
                <a:lnTo>
                  <a:pt x="255705" y="0"/>
                </a:lnTo>
                <a:lnTo>
                  <a:pt x="266989" y="1214"/>
                </a:lnTo>
                <a:lnTo>
                  <a:pt x="279593" y="3294"/>
                </a:lnTo>
                <a:lnTo>
                  <a:pt x="320039" y="112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73"/>
          <p:cNvSpPr/>
          <p:nvPr/>
        </p:nvSpPr>
        <p:spPr>
          <a:xfrm>
            <a:off x="6492239" y="3417570"/>
            <a:ext cx="240031" cy="365760"/>
          </a:xfrm>
          <a:custGeom>
            <a:avLst/>
            <a:gdLst/>
            <a:ahLst/>
            <a:cxnLst/>
            <a:rect l="0" t="0" r="0" b="0"/>
            <a:pathLst>
              <a:path w="240031" h="365760">
                <a:moveTo>
                  <a:pt x="0" y="0"/>
                </a:moveTo>
                <a:lnTo>
                  <a:pt x="18203" y="6067"/>
                </a:lnTo>
                <a:lnTo>
                  <a:pt x="24836" y="9125"/>
                </a:lnTo>
                <a:lnTo>
                  <a:pt x="30527" y="12433"/>
                </a:lnTo>
                <a:lnTo>
                  <a:pt x="35592" y="15909"/>
                </a:lnTo>
                <a:lnTo>
                  <a:pt x="40239" y="19495"/>
                </a:lnTo>
                <a:lnTo>
                  <a:pt x="44606" y="23157"/>
                </a:lnTo>
                <a:lnTo>
                  <a:pt x="48788" y="26868"/>
                </a:lnTo>
                <a:lnTo>
                  <a:pt x="54115" y="30612"/>
                </a:lnTo>
                <a:lnTo>
                  <a:pt x="60207" y="34378"/>
                </a:lnTo>
                <a:lnTo>
                  <a:pt x="66808" y="38158"/>
                </a:lnTo>
                <a:lnTo>
                  <a:pt x="72479" y="43218"/>
                </a:lnTo>
                <a:lnTo>
                  <a:pt x="77530" y="49132"/>
                </a:lnTo>
                <a:lnTo>
                  <a:pt x="82166" y="55615"/>
                </a:lnTo>
                <a:lnTo>
                  <a:pt x="100866" y="79751"/>
                </a:lnTo>
                <a:lnTo>
                  <a:pt x="112964" y="95077"/>
                </a:lnTo>
                <a:lnTo>
                  <a:pt x="122299" y="109105"/>
                </a:lnTo>
                <a:lnTo>
                  <a:pt x="129794" y="122266"/>
                </a:lnTo>
                <a:lnTo>
                  <a:pt x="192159" y="247155"/>
                </a:lnTo>
                <a:lnTo>
                  <a:pt x="200497" y="262560"/>
                </a:lnTo>
                <a:lnTo>
                  <a:pt x="219920" y="296610"/>
                </a:lnTo>
                <a:lnTo>
                  <a:pt x="226623" y="309500"/>
                </a:lnTo>
                <a:lnTo>
                  <a:pt x="231093" y="319363"/>
                </a:lnTo>
                <a:lnTo>
                  <a:pt x="234072" y="327208"/>
                </a:lnTo>
                <a:lnTo>
                  <a:pt x="236058" y="333709"/>
                </a:lnTo>
                <a:lnTo>
                  <a:pt x="238265" y="344318"/>
                </a:lnTo>
                <a:lnTo>
                  <a:pt x="239681" y="353622"/>
                </a:lnTo>
                <a:lnTo>
                  <a:pt x="239798" y="356398"/>
                </a:lnTo>
                <a:lnTo>
                  <a:pt x="240030" y="3657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74"/>
          <p:cNvSpPr/>
          <p:nvPr/>
        </p:nvSpPr>
        <p:spPr>
          <a:xfrm>
            <a:off x="6503669" y="3383279"/>
            <a:ext cx="240032" cy="388622"/>
          </a:xfrm>
          <a:custGeom>
            <a:avLst/>
            <a:gdLst/>
            <a:ahLst/>
            <a:cxnLst/>
            <a:rect l="0" t="0" r="0" b="0"/>
            <a:pathLst>
              <a:path w="240032" h="388622">
                <a:moveTo>
                  <a:pt x="240031" y="0"/>
                </a:moveTo>
                <a:lnTo>
                  <a:pt x="233963" y="24272"/>
                </a:lnTo>
                <a:lnTo>
                  <a:pt x="230905" y="33961"/>
                </a:lnTo>
                <a:lnTo>
                  <a:pt x="227597" y="42961"/>
                </a:lnTo>
                <a:lnTo>
                  <a:pt x="224121" y="51501"/>
                </a:lnTo>
                <a:lnTo>
                  <a:pt x="219265" y="59734"/>
                </a:lnTo>
                <a:lnTo>
                  <a:pt x="213486" y="67763"/>
                </a:lnTo>
                <a:lnTo>
                  <a:pt x="207095" y="75655"/>
                </a:lnTo>
                <a:lnTo>
                  <a:pt x="201563" y="83457"/>
                </a:lnTo>
                <a:lnTo>
                  <a:pt x="196606" y="91198"/>
                </a:lnTo>
                <a:lnTo>
                  <a:pt x="192030" y="98899"/>
                </a:lnTo>
                <a:lnTo>
                  <a:pt x="180174" y="117615"/>
                </a:lnTo>
                <a:lnTo>
                  <a:pt x="173456" y="127940"/>
                </a:lnTo>
                <a:lnTo>
                  <a:pt x="167708" y="137364"/>
                </a:lnTo>
                <a:lnTo>
                  <a:pt x="162605" y="146186"/>
                </a:lnTo>
                <a:lnTo>
                  <a:pt x="157934" y="154608"/>
                </a:lnTo>
                <a:lnTo>
                  <a:pt x="152279" y="164032"/>
                </a:lnTo>
                <a:lnTo>
                  <a:pt x="139223" y="184663"/>
                </a:lnTo>
                <a:lnTo>
                  <a:pt x="132186" y="194229"/>
                </a:lnTo>
                <a:lnTo>
                  <a:pt x="124954" y="203146"/>
                </a:lnTo>
                <a:lnTo>
                  <a:pt x="117592" y="211631"/>
                </a:lnTo>
                <a:lnTo>
                  <a:pt x="110145" y="221097"/>
                </a:lnTo>
                <a:lnTo>
                  <a:pt x="102640" y="231218"/>
                </a:lnTo>
                <a:lnTo>
                  <a:pt x="95097" y="241776"/>
                </a:lnTo>
                <a:lnTo>
                  <a:pt x="87528" y="251354"/>
                </a:lnTo>
                <a:lnTo>
                  <a:pt x="79942" y="260279"/>
                </a:lnTo>
                <a:lnTo>
                  <a:pt x="72345" y="268770"/>
                </a:lnTo>
                <a:lnTo>
                  <a:pt x="64740" y="279510"/>
                </a:lnTo>
                <a:lnTo>
                  <a:pt x="57130" y="291750"/>
                </a:lnTo>
                <a:lnTo>
                  <a:pt x="49517" y="304990"/>
                </a:lnTo>
                <a:lnTo>
                  <a:pt x="43171" y="315087"/>
                </a:lnTo>
                <a:lnTo>
                  <a:pt x="37672" y="323088"/>
                </a:lnTo>
                <a:lnTo>
                  <a:pt x="32735" y="329692"/>
                </a:lnTo>
                <a:lnTo>
                  <a:pt x="28173" y="335365"/>
                </a:lnTo>
                <a:lnTo>
                  <a:pt x="23862" y="340417"/>
                </a:lnTo>
                <a:lnTo>
                  <a:pt x="19718" y="345055"/>
                </a:lnTo>
                <a:lnTo>
                  <a:pt x="15685" y="350687"/>
                </a:lnTo>
                <a:lnTo>
                  <a:pt x="11727" y="356981"/>
                </a:lnTo>
                <a:lnTo>
                  <a:pt x="3475" y="371203"/>
                </a:lnTo>
                <a:lnTo>
                  <a:pt x="0" y="3886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75"/>
          <p:cNvSpPr/>
          <p:nvPr/>
        </p:nvSpPr>
        <p:spPr>
          <a:xfrm>
            <a:off x="6755130" y="3280595"/>
            <a:ext cx="342901" cy="215149"/>
          </a:xfrm>
          <a:custGeom>
            <a:avLst/>
            <a:gdLst/>
            <a:ahLst/>
            <a:cxnLst/>
            <a:rect l="0" t="0" r="0" b="0"/>
            <a:pathLst>
              <a:path w="342901" h="215149">
                <a:moveTo>
                  <a:pt x="0" y="79825"/>
                </a:moveTo>
                <a:lnTo>
                  <a:pt x="6068" y="61621"/>
                </a:lnTo>
                <a:lnTo>
                  <a:pt x="9125" y="56259"/>
                </a:lnTo>
                <a:lnTo>
                  <a:pt x="12432" y="52684"/>
                </a:lnTo>
                <a:lnTo>
                  <a:pt x="19496" y="47442"/>
                </a:lnTo>
                <a:lnTo>
                  <a:pt x="26867" y="40879"/>
                </a:lnTo>
                <a:lnTo>
                  <a:pt x="34378" y="33729"/>
                </a:lnTo>
                <a:lnTo>
                  <a:pt x="38159" y="30044"/>
                </a:lnTo>
                <a:lnTo>
                  <a:pt x="43218" y="27587"/>
                </a:lnTo>
                <a:lnTo>
                  <a:pt x="49132" y="25950"/>
                </a:lnTo>
                <a:lnTo>
                  <a:pt x="55615" y="24858"/>
                </a:lnTo>
                <a:lnTo>
                  <a:pt x="66204" y="20258"/>
                </a:lnTo>
                <a:lnTo>
                  <a:pt x="76414" y="13981"/>
                </a:lnTo>
                <a:lnTo>
                  <a:pt x="82692" y="10529"/>
                </a:lnTo>
                <a:lnTo>
                  <a:pt x="89418" y="6957"/>
                </a:lnTo>
                <a:lnTo>
                  <a:pt x="96441" y="4576"/>
                </a:lnTo>
                <a:lnTo>
                  <a:pt x="103665" y="2989"/>
                </a:lnTo>
                <a:lnTo>
                  <a:pt x="111019" y="1931"/>
                </a:lnTo>
                <a:lnTo>
                  <a:pt x="121003" y="1225"/>
                </a:lnTo>
                <a:lnTo>
                  <a:pt x="132738" y="755"/>
                </a:lnTo>
                <a:lnTo>
                  <a:pt x="166753" y="93"/>
                </a:lnTo>
                <a:lnTo>
                  <a:pt x="175938" y="0"/>
                </a:lnTo>
                <a:lnTo>
                  <a:pt x="183332" y="1208"/>
                </a:lnTo>
                <a:lnTo>
                  <a:pt x="189532" y="3284"/>
                </a:lnTo>
                <a:lnTo>
                  <a:pt x="214674" y="15740"/>
                </a:lnTo>
                <a:lnTo>
                  <a:pt x="220585" y="19321"/>
                </a:lnTo>
                <a:lnTo>
                  <a:pt x="225797" y="22979"/>
                </a:lnTo>
                <a:lnTo>
                  <a:pt x="230541" y="26688"/>
                </a:lnTo>
                <a:lnTo>
                  <a:pt x="233704" y="30430"/>
                </a:lnTo>
                <a:lnTo>
                  <a:pt x="235813" y="34195"/>
                </a:lnTo>
                <a:lnTo>
                  <a:pt x="237218" y="37974"/>
                </a:lnTo>
                <a:lnTo>
                  <a:pt x="239426" y="43035"/>
                </a:lnTo>
                <a:lnTo>
                  <a:pt x="245264" y="55430"/>
                </a:lnTo>
                <a:lnTo>
                  <a:pt x="247330" y="62292"/>
                </a:lnTo>
                <a:lnTo>
                  <a:pt x="248706" y="69406"/>
                </a:lnTo>
                <a:lnTo>
                  <a:pt x="249624" y="76689"/>
                </a:lnTo>
                <a:lnTo>
                  <a:pt x="248966" y="82814"/>
                </a:lnTo>
                <a:lnTo>
                  <a:pt x="247257" y="88167"/>
                </a:lnTo>
                <a:lnTo>
                  <a:pt x="235389" y="111952"/>
                </a:lnTo>
                <a:lnTo>
                  <a:pt x="229316" y="120293"/>
                </a:lnTo>
                <a:lnTo>
                  <a:pt x="221457" y="129663"/>
                </a:lnTo>
                <a:lnTo>
                  <a:pt x="212408" y="139721"/>
                </a:lnTo>
                <a:lnTo>
                  <a:pt x="203835" y="147695"/>
                </a:lnTo>
                <a:lnTo>
                  <a:pt x="195580" y="154282"/>
                </a:lnTo>
                <a:lnTo>
                  <a:pt x="178364" y="166257"/>
                </a:lnTo>
                <a:lnTo>
                  <a:pt x="158013" y="180045"/>
                </a:lnTo>
                <a:lnTo>
                  <a:pt x="148522" y="186008"/>
                </a:lnTo>
                <a:lnTo>
                  <a:pt x="139654" y="191254"/>
                </a:lnTo>
                <a:lnTo>
                  <a:pt x="131203" y="196021"/>
                </a:lnTo>
                <a:lnTo>
                  <a:pt x="124298" y="199199"/>
                </a:lnTo>
                <a:lnTo>
                  <a:pt x="118425" y="201317"/>
                </a:lnTo>
                <a:lnTo>
                  <a:pt x="113239" y="202730"/>
                </a:lnTo>
                <a:lnTo>
                  <a:pt x="97319" y="207686"/>
                </a:lnTo>
                <a:lnTo>
                  <a:pt x="87739" y="210785"/>
                </a:lnTo>
                <a:lnTo>
                  <a:pt x="80083" y="212852"/>
                </a:lnTo>
                <a:lnTo>
                  <a:pt x="73708" y="214230"/>
                </a:lnTo>
                <a:lnTo>
                  <a:pt x="68189" y="215148"/>
                </a:lnTo>
                <a:lnTo>
                  <a:pt x="64509" y="214490"/>
                </a:lnTo>
                <a:lnTo>
                  <a:pt x="62056" y="212782"/>
                </a:lnTo>
                <a:lnTo>
                  <a:pt x="60421" y="210372"/>
                </a:lnTo>
                <a:lnTo>
                  <a:pt x="58603" y="204309"/>
                </a:lnTo>
                <a:lnTo>
                  <a:pt x="57437" y="196136"/>
                </a:lnTo>
                <a:lnTo>
                  <a:pt x="60664" y="191632"/>
                </a:lnTo>
                <a:lnTo>
                  <a:pt x="63303" y="188653"/>
                </a:lnTo>
                <a:lnTo>
                  <a:pt x="73007" y="181956"/>
                </a:lnTo>
                <a:lnTo>
                  <a:pt x="79152" y="178392"/>
                </a:lnTo>
                <a:lnTo>
                  <a:pt x="89365" y="174432"/>
                </a:lnTo>
                <a:lnTo>
                  <a:pt x="98137" y="172672"/>
                </a:lnTo>
                <a:lnTo>
                  <a:pt x="106270" y="171890"/>
                </a:lnTo>
                <a:lnTo>
                  <a:pt x="110216" y="170412"/>
                </a:lnTo>
                <a:lnTo>
                  <a:pt x="117988" y="165382"/>
                </a:lnTo>
                <a:lnTo>
                  <a:pt x="124378" y="163533"/>
                </a:lnTo>
                <a:lnTo>
                  <a:pt x="132449" y="162300"/>
                </a:lnTo>
                <a:lnTo>
                  <a:pt x="141639" y="161478"/>
                </a:lnTo>
                <a:lnTo>
                  <a:pt x="150306" y="160930"/>
                </a:lnTo>
                <a:lnTo>
                  <a:pt x="166709" y="160321"/>
                </a:lnTo>
                <a:lnTo>
                  <a:pt x="183529" y="162699"/>
                </a:lnTo>
                <a:lnTo>
                  <a:pt x="206172" y="166824"/>
                </a:lnTo>
                <a:lnTo>
                  <a:pt x="251652" y="175641"/>
                </a:lnTo>
                <a:lnTo>
                  <a:pt x="265558" y="177992"/>
                </a:lnTo>
                <a:lnTo>
                  <a:pt x="276098" y="179560"/>
                </a:lnTo>
                <a:lnTo>
                  <a:pt x="285666" y="180604"/>
                </a:lnTo>
                <a:lnTo>
                  <a:pt x="294583" y="181301"/>
                </a:lnTo>
                <a:lnTo>
                  <a:pt x="303069" y="181766"/>
                </a:lnTo>
                <a:lnTo>
                  <a:pt x="309996" y="183345"/>
                </a:lnTo>
                <a:lnTo>
                  <a:pt x="315884" y="185669"/>
                </a:lnTo>
                <a:lnTo>
                  <a:pt x="342900" y="1941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76"/>
          <p:cNvSpPr/>
          <p:nvPr/>
        </p:nvSpPr>
        <p:spPr>
          <a:xfrm>
            <a:off x="5086350" y="4103464"/>
            <a:ext cx="788671" cy="719666"/>
          </a:xfrm>
          <a:custGeom>
            <a:avLst/>
            <a:gdLst/>
            <a:ahLst/>
            <a:cxnLst/>
            <a:rect l="0" t="0" r="0" b="0"/>
            <a:pathLst>
              <a:path w="788671" h="719666">
                <a:moveTo>
                  <a:pt x="0" y="262795"/>
                </a:moveTo>
                <a:lnTo>
                  <a:pt x="0" y="300623"/>
                </a:lnTo>
                <a:lnTo>
                  <a:pt x="3386" y="321941"/>
                </a:lnTo>
                <a:lnTo>
                  <a:pt x="6067" y="336516"/>
                </a:lnTo>
                <a:lnTo>
                  <a:pt x="9125" y="348772"/>
                </a:lnTo>
                <a:lnTo>
                  <a:pt x="15909" y="369164"/>
                </a:lnTo>
                <a:lnTo>
                  <a:pt x="23157" y="386694"/>
                </a:lnTo>
                <a:lnTo>
                  <a:pt x="30612" y="402952"/>
                </a:lnTo>
                <a:lnTo>
                  <a:pt x="43219" y="428924"/>
                </a:lnTo>
                <a:lnTo>
                  <a:pt x="103033" y="548859"/>
                </a:lnTo>
                <a:lnTo>
                  <a:pt x="147368" y="631471"/>
                </a:lnTo>
                <a:lnTo>
                  <a:pt x="159205" y="654629"/>
                </a:lnTo>
                <a:lnTo>
                  <a:pt x="167097" y="671338"/>
                </a:lnTo>
                <a:lnTo>
                  <a:pt x="177135" y="693290"/>
                </a:lnTo>
                <a:lnTo>
                  <a:pt x="185830" y="707279"/>
                </a:lnTo>
                <a:lnTo>
                  <a:pt x="189926" y="711518"/>
                </a:lnTo>
                <a:lnTo>
                  <a:pt x="193928" y="714344"/>
                </a:lnTo>
                <a:lnTo>
                  <a:pt x="205048" y="719665"/>
                </a:lnTo>
                <a:lnTo>
                  <a:pt x="205433" y="716462"/>
                </a:lnTo>
                <a:lnTo>
                  <a:pt x="205535" y="713830"/>
                </a:lnTo>
                <a:lnTo>
                  <a:pt x="198875" y="697358"/>
                </a:lnTo>
                <a:lnTo>
                  <a:pt x="193544" y="685854"/>
                </a:lnTo>
                <a:lnTo>
                  <a:pt x="188719" y="671834"/>
                </a:lnTo>
                <a:lnTo>
                  <a:pt x="184232" y="656138"/>
                </a:lnTo>
                <a:lnTo>
                  <a:pt x="179972" y="639324"/>
                </a:lnTo>
                <a:lnTo>
                  <a:pt x="175861" y="620494"/>
                </a:lnTo>
                <a:lnTo>
                  <a:pt x="156289" y="519261"/>
                </a:lnTo>
                <a:lnTo>
                  <a:pt x="153722" y="503623"/>
                </a:lnTo>
                <a:lnTo>
                  <a:pt x="152012" y="490657"/>
                </a:lnTo>
                <a:lnTo>
                  <a:pt x="150871" y="479473"/>
                </a:lnTo>
                <a:lnTo>
                  <a:pt x="150110" y="465667"/>
                </a:lnTo>
                <a:lnTo>
                  <a:pt x="149266" y="433394"/>
                </a:lnTo>
                <a:lnTo>
                  <a:pt x="147770" y="418438"/>
                </a:lnTo>
                <a:lnTo>
                  <a:pt x="145503" y="404657"/>
                </a:lnTo>
                <a:lnTo>
                  <a:pt x="142722" y="391660"/>
                </a:lnTo>
                <a:lnTo>
                  <a:pt x="140868" y="377915"/>
                </a:lnTo>
                <a:lnTo>
                  <a:pt x="139632" y="363672"/>
                </a:lnTo>
                <a:lnTo>
                  <a:pt x="138258" y="336839"/>
                </a:lnTo>
                <a:lnTo>
                  <a:pt x="137485" y="308723"/>
                </a:lnTo>
                <a:lnTo>
                  <a:pt x="137224" y="280428"/>
                </a:lnTo>
                <a:lnTo>
                  <a:pt x="138458" y="259202"/>
                </a:lnTo>
                <a:lnTo>
                  <a:pt x="140565" y="246430"/>
                </a:lnTo>
                <a:lnTo>
                  <a:pt x="143240" y="232835"/>
                </a:lnTo>
                <a:lnTo>
                  <a:pt x="149599" y="214343"/>
                </a:lnTo>
                <a:lnTo>
                  <a:pt x="160318" y="196792"/>
                </a:lnTo>
                <a:lnTo>
                  <a:pt x="175319" y="179485"/>
                </a:lnTo>
                <a:lnTo>
                  <a:pt x="198366" y="162566"/>
                </a:lnTo>
                <a:lnTo>
                  <a:pt x="207966" y="150092"/>
                </a:lnTo>
                <a:lnTo>
                  <a:pt x="223239" y="139469"/>
                </a:lnTo>
                <a:lnTo>
                  <a:pt x="245267" y="129243"/>
                </a:lnTo>
                <a:lnTo>
                  <a:pt x="276224" y="116232"/>
                </a:lnTo>
                <a:lnTo>
                  <a:pt x="290829" y="110477"/>
                </a:lnTo>
                <a:lnTo>
                  <a:pt x="317217" y="100695"/>
                </a:lnTo>
                <a:lnTo>
                  <a:pt x="361965" y="81954"/>
                </a:lnTo>
                <a:lnTo>
                  <a:pt x="389900" y="69844"/>
                </a:lnTo>
                <a:lnTo>
                  <a:pt x="418683" y="59232"/>
                </a:lnTo>
                <a:lnTo>
                  <a:pt x="448032" y="49616"/>
                </a:lnTo>
                <a:lnTo>
                  <a:pt x="477758" y="40666"/>
                </a:lnTo>
                <a:lnTo>
                  <a:pt x="501385" y="34699"/>
                </a:lnTo>
                <a:lnTo>
                  <a:pt x="520947" y="30721"/>
                </a:lnTo>
                <a:lnTo>
                  <a:pt x="537797" y="28069"/>
                </a:lnTo>
                <a:lnTo>
                  <a:pt x="556652" y="23761"/>
                </a:lnTo>
                <a:lnTo>
                  <a:pt x="576841" y="18349"/>
                </a:lnTo>
                <a:lnTo>
                  <a:pt x="597920" y="12201"/>
                </a:lnTo>
                <a:lnTo>
                  <a:pt x="615783" y="8103"/>
                </a:lnTo>
                <a:lnTo>
                  <a:pt x="631502" y="5370"/>
                </a:lnTo>
                <a:lnTo>
                  <a:pt x="645791" y="3549"/>
                </a:lnTo>
                <a:lnTo>
                  <a:pt x="661667" y="2334"/>
                </a:lnTo>
                <a:lnTo>
                  <a:pt x="678601" y="1524"/>
                </a:lnTo>
                <a:lnTo>
                  <a:pt x="713080" y="625"/>
                </a:lnTo>
                <a:lnTo>
                  <a:pt x="773855" y="0"/>
                </a:lnTo>
                <a:lnTo>
                  <a:pt x="778793" y="1238"/>
                </a:lnTo>
                <a:lnTo>
                  <a:pt x="782085" y="3334"/>
                </a:lnTo>
                <a:lnTo>
                  <a:pt x="788670" y="113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77"/>
          <p:cNvSpPr/>
          <p:nvPr/>
        </p:nvSpPr>
        <p:spPr>
          <a:xfrm>
            <a:off x="5463540" y="4331970"/>
            <a:ext cx="45720" cy="434340"/>
          </a:xfrm>
          <a:custGeom>
            <a:avLst/>
            <a:gdLst/>
            <a:ahLst/>
            <a:cxnLst/>
            <a:rect l="0" t="0" r="0" b="0"/>
            <a:pathLst>
              <a:path w="45720" h="434340">
                <a:moveTo>
                  <a:pt x="0" y="0"/>
                </a:moveTo>
                <a:lnTo>
                  <a:pt x="0" y="59862"/>
                </a:lnTo>
                <a:lnTo>
                  <a:pt x="1269" y="75468"/>
                </a:lnTo>
                <a:lnTo>
                  <a:pt x="3386" y="90952"/>
                </a:lnTo>
                <a:lnTo>
                  <a:pt x="6067" y="106354"/>
                </a:lnTo>
                <a:lnTo>
                  <a:pt x="7855" y="119162"/>
                </a:lnTo>
                <a:lnTo>
                  <a:pt x="9046" y="130242"/>
                </a:lnTo>
                <a:lnTo>
                  <a:pt x="9841" y="140167"/>
                </a:lnTo>
                <a:lnTo>
                  <a:pt x="11640" y="153135"/>
                </a:lnTo>
                <a:lnTo>
                  <a:pt x="17027" y="184476"/>
                </a:lnTo>
                <a:lnTo>
                  <a:pt x="18971" y="199184"/>
                </a:lnTo>
                <a:lnTo>
                  <a:pt x="20267" y="212799"/>
                </a:lnTo>
                <a:lnTo>
                  <a:pt x="21131" y="225686"/>
                </a:lnTo>
                <a:lnTo>
                  <a:pt x="28415" y="298433"/>
                </a:lnTo>
                <a:lnTo>
                  <a:pt x="31643" y="323415"/>
                </a:lnTo>
                <a:lnTo>
                  <a:pt x="35066" y="346420"/>
                </a:lnTo>
                <a:lnTo>
                  <a:pt x="38617" y="368106"/>
                </a:lnTo>
                <a:lnTo>
                  <a:pt x="40984" y="385104"/>
                </a:lnTo>
                <a:lnTo>
                  <a:pt x="42563" y="398976"/>
                </a:lnTo>
                <a:lnTo>
                  <a:pt x="45719" y="4343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78"/>
          <p:cNvSpPr/>
          <p:nvPr/>
        </p:nvSpPr>
        <p:spPr>
          <a:xfrm>
            <a:off x="5612129" y="4297734"/>
            <a:ext cx="331472" cy="431867"/>
          </a:xfrm>
          <a:custGeom>
            <a:avLst/>
            <a:gdLst/>
            <a:ahLst/>
            <a:cxnLst/>
            <a:rect l="0" t="0" r="0" b="0"/>
            <a:pathLst>
              <a:path w="331472" h="431867">
                <a:moveTo>
                  <a:pt x="0" y="79955"/>
                </a:moveTo>
                <a:lnTo>
                  <a:pt x="6068" y="61752"/>
                </a:lnTo>
                <a:lnTo>
                  <a:pt x="12434" y="49428"/>
                </a:lnTo>
                <a:lnTo>
                  <a:pt x="19497" y="39718"/>
                </a:lnTo>
                <a:lnTo>
                  <a:pt x="26869" y="31169"/>
                </a:lnTo>
                <a:lnTo>
                  <a:pt x="30613" y="28381"/>
                </a:lnTo>
                <a:lnTo>
                  <a:pt x="38159" y="25283"/>
                </a:lnTo>
                <a:lnTo>
                  <a:pt x="45746" y="20520"/>
                </a:lnTo>
                <a:lnTo>
                  <a:pt x="49548" y="17471"/>
                </a:lnTo>
                <a:lnTo>
                  <a:pt x="55892" y="14170"/>
                </a:lnTo>
                <a:lnTo>
                  <a:pt x="63931" y="10698"/>
                </a:lnTo>
                <a:lnTo>
                  <a:pt x="73101" y="7114"/>
                </a:lnTo>
                <a:lnTo>
                  <a:pt x="81754" y="4725"/>
                </a:lnTo>
                <a:lnTo>
                  <a:pt x="90063" y="3132"/>
                </a:lnTo>
                <a:lnTo>
                  <a:pt x="98142" y="2070"/>
                </a:lnTo>
                <a:lnTo>
                  <a:pt x="106068" y="1362"/>
                </a:lnTo>
                <a:lnTo>
                  <a:pt x="113892" y="890"/>
                </a:lnTo>
                <a:lnTo>
                  <a:pt x="129359" y="365"/>
                </a:lnTo>
                <a:lnTo>
                  <a:pt x="161549" y="0"/>
                </a:lnTo>
                <a:lnTo>
                  <a:pt x="167389" y="1252"/>
                </a:lnTo>
                <a:lnTo>
                  <a:pt x="173823" y="3357"/>
                </a:lnTo>
                <a:lnTo>
                  <a:pt x="180652" y="6030"/>
                </a:lnTo>
                <a:lnTo>
                  <a:pt x="186475" y="7812"/>
                </a:lnTo>
                <a:lnTo>
                  <a:pt x="196331" y="9791"/>
                </a:lnTo>
                <a:lnTo>
                  <a:pt x="200738" y="12860"/>
                </a:lnTo>
                <a:lnTo>
                  <a:pt x="209020" y="23042"/>
                </a:lnTo>
                <a:lnTo>
                  <a:pt x="214277" y="28043"/>
                </a:lnTo>
                <a:lnTo>
                  <a:pt x="220322" y="32647"/>
                </a:lnTo>
                <a:lnTo>
                  <a:pt x="226892" y="36987"/>
                </a:lnTo>
                <a:lnTo>
                  <a:pt x="231271" y="42419"/>
                </a:lnTo>
                <a:lnTo>
                  <a:pt x="234191" y="48582"/>
                </a:lnTo>
                <a:lnTo>
                  <a:pt x="236137" y="55230"/>
                </a:lnTo>
                <a:lnTo>
                  <a:pt x="238705" y="62201"/>
                </a:lnTo>
                <a:lnTo>
                  <a:pt x="241687" y="69389"/>
                </a:lnTo>
                <a:lnTo>
                  <a:pt x="244945" y="76721"/>
                </a:lnTo>
                <a:lnTo>
                  <a:pt x="247116" y="84150"/>
                </a:lnTo>
                <a:lnTo>
                  <a:pt x="248565" y="91641"/>
                </a:lnTo>
                <a:lnTo>
                  <a:pt x="249530" y="99176"/>
                </a:lnTo>
                <a:lnTo>
                  <a:pt x="250174" y="108009"/>
                </a:lnTo>
                <a:lnTo>
                  <a:pt x="250603" y="117708"/>
                </a:lnTo>
                <a:lnTo>
                  <a:pt x="250889" y="127984"/>
                </a:lnTo>
                <a:lnTo>
                  <a:pt x="249809" y="141184"/>
                </a:lnTo>
                <a:lnTo>
                  <a:pt x="247819" y="156335"/>
                </a:lnTo>
                <a:lnTo>
                  <a:pt x="245224" y="172785"/>
                </a:lnTo>
                <a:lnTo>
                  <a:pt x="242222" y="187561"/>
                </a:lnTo>
                <a:lnTo>
                  <a:pt x="238952" y="201223"/>
                </a:lnTo>
                <a:lnTo>
                  <a:pt x="235502" y="214140"/>
                </a:lnTo>
                <a:lnTo>
                  <a:pt x="230661" y="229102"/>
                </a:lnTo>
                <a:lnTo>
                  <a:pt x="224894" y="245427"/>
                </a:lnTo>
                <a:lnTo>
                  <a:pt x="218510" y="262660"/>
                </a:lnTo>
                <a:lnTo>
                  <a:pt x="211713" y="276688"/>
                </a:lnTo>
                <a:lnTo>
                  <a:pt x="204643" y="288581"/>
                </a:lnTo>
                <a:lnTo>
                  <a:pt x="197388" y="299049"/>
                </a:lnTo>
                <a:lnTo>
                  <a:pt x="191283" y="309838"/>
                </a:lnTo>
                <a:lnTo>
                  <a:pt x="185942" y="320840"/>
                </a:lnTo>
                <a:lnTo>
                  <a:pt x="181111" y="331985"/>
                </a:lnTo>
                <a:lnTo>
                  <a:pt x="175351" y="341955"/>
                </a:lnTo>
                <a:lnTo>
                  <a:pt x="168971" y="351142"/>
                </a:lnTo>
                <a:lnTo>
                  <a:pt x="162178" y="359806"/>
                </a:lnTo>
                <a:lnTo>
                  <a:pt x="155109" y="366852"/>
                </a:lnTo>
                <a:lnTo>
                  <a:pt x="147856" y="372820"/>
                </a:lnTo>
                <a:lnTo>
                  <a:pt x="140481" y="378069"/>
                </a:lnTo>
                <a:lnTo>
                  <a:pt x="134294" y="384108"/>
                </a:lnTo>
                <a:lnTo>
                  <a:pt x="124033" y="397591"/>
                </a:lnTo>
                <a:lnTo>
                  <a:pt x="118249" y="403472"/>
                </a:lnTo>
                <a:lnTo>
                  <a:pt x="111853" y="408663"/>
                </a:lnTo>
                <a:lnTo>
                  <a:pt x="105049" y="413394"/>
                </a:lnTo>
                <a:lnTo>
                  <a:pt x="97973" y="417818"/>
                </a:lnTo>
                <a:lnTo>
                  <a:pt x="90715" y="422037"/>
                </a:lnTo>
                <a:lnTo>
                  <a:pt x="83337" y="426120"/>
                </a:lnTo>
                <a:lnTo>
                  <a:pt x="75878" y="428842"/>
                </a:lnTo>
                <a:lnTo>
                  <a:pt x="68366" y="430656"/>
                </a:lnTo>
                <a:lnTo>
                  <a:pt x="60818" y="431866"/>
                </a:lnTo>
                <a:lnTo>
                  <a:pt x="55785" y="431402"/>
                </a:lnTo>
                <a:lnTo>
                  <a:pt x="52430" y="429824"/>
                </a:lnTo>
                <a:lnTo>
                  <a:pt x="44322" y="421533"/>
                </a:lnTo>
                <a:lnTo>
                  <a:pt x="40978" y="418164"/>
                </a:lnTo>
                <a:lnTo>
                  <a:pt x="37479" y="415918"/>
                </a:lnTo>
                <a:lnTo>
                  <a:pt x="30204" y="413422"/>
                </a:lnTo>
                <a:lnTo>
                  <a:pt x="27756" y="411487"/>
                </a:lnTo>
                <a:lnTo>
                  <a:pt x="26124" y="408926"/>
                </a:lnTo>
                <a:lnTo>
                  <a:pt x="23041" y="400154"/>
                </a:lnTo>
                <a:lnTo>
                  <a:pt x="17437" y="383556"/>
                </a:lnTo>
                <a:lnTo>
                  <a:pt x="16705" y="376336"/>
                </a:lnTo>
                <a:lnTo>
                  <a:pt x="17487" y="370253"/>
                </a:lnTo>
                <a:lnTo>
                  <a:pt x="20472" y="358836"/>
                </a:lnTo>
                <a:lnTo>
                  <a:pt x="21269" y="352236"/>
                </a:lnTo>
                <a:lnTo>
                  <a:pt x="21799" y="345296"/>
                </a:lnTo>
                <a:lnTo>
                  <a:pt x="23423" y="339399"/>
                </a:lnTo>
                <a:lnTo>
                  <a:pt x="28614" y="329460"/>
                </a:lnTo>
                <a:lnTo>
                  <a:pt x="38676" y="316725"/>
                </a:lnTo>
                <a:lnTo>
                  <a:pt x="45977" y="305413"/>
                </a:lnTo>
                <a:lnTo>
                  <a:pt x="49701" y="298840"/>
                </a:lnTo>
                <a:lnTo>
                  <a:pt x="54725" y="294459"/>
                </a:lnTo>
                <a:lnTo>
                  <a:pt x="60613" y="291538"/>
                </a:lnTo>
                <a:lnTo>
                  <a:pt x="67079" y="289590"/>
                </a:lnTo>
                <a:lnTo>
                  <a:pt x="76470" y="285752"/>
                </a:lnTo>
                <a:lnTo>
                  <a:pt x="87810" y="280653"/>
                </a:lnTo>
                <a:lnTo>
                  <a:pt x="100450" y="274714"/>
                </a:lnTo>
                <a:lnTo>
                  <a:pt x="111417" y="270754"/>
                </a:lnTo>
                <a:lnTo>
                  <a:pt x="121268" y="268115"/>
                </a:lnTo>
                <a:lnTo>
                  <a:pt x="130376" y="266355"/>
                </a:lnTo>
                <a:lnTo>
                  <a:pt x="138987" y="265182"/>
                </a:lnTo>
                <a:lnTo>
                  <a:pt x="147269" y="264400"/>
                </a:lnTo>
                <a:lnTo>
                  <a:pt x="155329" y="263878"/>
                </a:lnTo>
                <a:lnTo>
                  <a:pt x="164513" y="264801"/>
                </a:lnTo>
                <a:lnTo>
                  <a:pt x="174446" y="266686"/>
                </a:lnTo>
                <a:lnTo>
                  <a:pt x="184878" y="269212"/>
                </a:lnTo>
                <a:lnTo>
                  <a:pt x="194372" y="272166"/>
                </a:lnTo>
                <a:lnTo>
                  <a:pt x="203241" y="275407"/>
                </a:lnTo>
                <a:lnTo>
                  <a:pt x="211694" y="278836"/>
                </a:lnTo>
                <a:lnTo>
                  <a:pt x="219870" y="281122"/>
                </a:lnTo>
                <a:lnTo>
                  <a:pt x="227860" y="282647"/>
                </a:lnTo>
                <a:lnTo>
                  <a:pt x="235727" y="283663"/>
                </a:lnTo>
                <a:lnTo>
                  <a:pt x="242241" y="285611"/>
                </a:lnTo>
                <a:lnTo>
                  <a:pt x="247854" y="288179"/>
                </a:lnTo>
                <a:lnTo>
                  <a:pt x="257478" y="294419"/>
                </a:lnTo>
                <a:lnTo>
                  <a:pt x="265988" y="301426"/>
                </a:lnTo>
                <a:lnTo>
                  <a:pt x="272576" y="308882"/>
                </a:lnTo>
                <a:lnTo>
                  <a:pt x="280777" y="318933"/>
                </a:lnTo>
                <a:lnTo>
                  <a:pt x="290055" y="330714"/>
                </a:lnTo>
                <a:lnTo>
                  <a:pt x="297511" y="341108"/>
                </a:lnTo>
                <a:lnTo>
                  <a:pt x="303750" y="350577"/>
                </a:lnTo>
                <a:lnTo>
                  <a:pt x="309180" y="359430"/>
                </a:lnTo>
                <a:lnTo>
                  <a:pt x="314070" y="365332"/>
                </a:lnTo>
                <a:lnTo>
                  <a:pt x="318601" y="369266"/>
                </a:lnTo>
                <a:lnTo>
                  <a:pt x="322890" y="371889"/>
                </a:lnTo>
                <a:lnTo>
                  <a:pt x="325751" y="374908"/>
                </a:lnTo>
                <a:lnTo>
                  <a:pt x="327657" y="378191"/>
                </a:lnTo>
                <a:lnTo>
                  <a:pt x="331471" y="3885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79"/>
          <p:cNvSpPr/>
          <p:nvPr/>
        </p:nvSpPr>
        <p:spPr>
          <a:xfrm>
            <a:off x="6046470" y="4382859"/>
            <a:ext cx="240031" cy="63411"/>
          </a:xfrm>
          <a:custGeom>
            <a:avLst/>
            <a:gdLst/>
            <a:ahLst/>
            <a:cxnLst/>
            <a:rect l="0" t="0" r="0" b="0"/>
            <a:pathLst>
              <a:path w="240031" h="63411">
                <a:moveTo>
                  <a:pt x="0" y="63410"/>
                </a:moveTo>
                <a:lnTo>
                  <a:pt x="12135" y="51275"/>
                </a:lnTo>
                <a:lnTo>
                  <a:pt x="16980" y="47700"/>
                </a:lnTo>
                <a:lnTo>
                  <a:pt x="21480" y="45317"/>
                </a:lnTo>
                <a:lnTo>
                  <a:pt x="25750" y="43728"/>
                </a:lnTo>
                <a:lnTo>
                  <a:pt x="29866" y="41399"/>
                </a:lnTo>
                <a:lnTo>
                  <a:pt x="33880" y="38576"/>
                </a:lnTo>
                <a:lnTo>
                  <a:pt x="37827" y="35424"/>
                </a:lnTo>
                <a:lnTo>
                  <a:pt x="42998" y="32053"/>
                </a:lnTo>
                <a:lnTo>
                  <a:pt x="48985" y="28536"/>
                </a:lnTo>
                <a:lnTo>
                  <a:pt x="55516" y="24920"/>
                </a:lnTo>
                <a:lnTo>
                  <a:pt x="61140" y="22510"/>
                </a:lnTo>
                <a:lnTo>
                  <a:pt x="66161" y="20903"/>
                </a:lnTo>
                <a:lnTo>
                  <a:pt x="70777" y="19833"/>
                </a:lnTo>
                <a:lnTo>
                  <a:pt x="76394" y="19119"/>
                </a:lnTo>
                <a:lnTo>
                  <a:pt x="82679" y="18643"/>
                </a:lnTo>
                <a:lnTo>
                  <a:pt x="89409" y="18325"/>
                </a:lnTo>
                <a:lnTo>
                  <a:pt x="96437" y="16843"/>
                </a:lnTo>
                <a:lnTo>
                  <a:pt x="103661" y="14586"/>
                </a:lnTo>
                <a:lnTo>
                  <a:pt x="111017" y="11811"/>
                </a:lnTo>
                <a:lnTo>
                  <a:pt x="119731" y="9961"/>
                </a:lnTo>
                <a:lnTo>
                  <a:pt x="129351" y="8727"/>
                </a:lnTo>
                <a:lnTo>
                  <a:pt x="139573" y="7905"/>
                </a:lnTo>
                <a:lnTo>
                  <a:pt x="150199" y="6087"/>
                </a:lnTo>
                <a:lnTo>
                  <a:pt x="161092" y="3605"/>
                </a:lnTo>
                <a:lnTo>
                  <a:pt x="172165" y="680"/>
                </a:lnTo>
                <a:lnTo>
                  <a:pt x="184626" y="0"/>
                </a:lnTo>
                <a:lnTo>
                  <a:pt x="198014" y="817"/>
                </a:lnTo>
                <a:lnTo>
                  <a:pt x="212020" y="2632"/>
                </a:lnTo>
                <a:lnTo>
                  <a:pt x="222626" y="3841"/>
                </a:lnTo>
                <a:lnTo>
                  <a:pt x="230967" y="4647"/>
                </a:lnTo>
                <a:lnTo>
                  <a:pt x="240030" y="62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80"/>
          <p:cNvSpPr/>
          <p:nvPr/>
        </p:nvSpPr>
        <p:spPr>
          <a:xfrm>
            <a:off x="6035040" y="4514850"/>
            <a:ext cx="274320" cy="56680"/>
          </a:xfrm>
          <a:custGeom>
            <a:avLst/>
            <a:gdLst/>
            <a:ahLst/>
            <a:cxnLst/>
            <a:rect l="0" t="0" r="0" b="0"/>
            <a:pathLst>
              <a:path w="274320" h="56680">
                <a:moveTo>
                  <a:pt x="0" y="45719"/>
                </a:moveTo>
                <a:lnTo>
                  <a:pt x="12135" y="51787"/>
                </a:lnTo>
                <a:lnTo>
                  <a:pt x="16980" y="53575"/>
                </a:lnTo>
                <a:lnTo>
                  <a:pt x="21479" y="54766"/>
                </a:lnTo>
                <a:lnTo>
                  <a:pt x="29866" y="56090"/>
                </a:lnTo>
                <a:lnTo>
                  <a:pt x="37827" y="56679"/>
                </a:lnTo>
                <a:lnTo>
                  <a:pt x="46808" y="54296"/>
                </a:lnTo>
                <a:lnTo>
                  <a:pt x="59145" y="50167"/>
                </a:lnTo>
                <a:lnTo>
                  <a:pt x="73720" y="44875"/>
                </a:lnTo>
                <a:lnTo>
                  <a:pt x="92326" y="38806"/>
                </a:lnTo>
                <a:lnTo>
                  <a:pt x="136707" y="25290"/>
                </a:lnTo>
                <a:lnTo>
                  <a:pt x="154638" y="20670"/>
                </a:lnTo>
                <a:lnTo>
                  <a:pt x="169132" y="17590"/>
                </a:lnTo>
                <a:lnTo>
                  <a:pt x="181335" y="15536"/>
                </a:lnTo>
                <a:lnTo>
                  <a:pt x="193280" y="12898"/>
                </a:lnTo>
                <a:lnTo>
                  <a:pt x="205053" y="9868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81"/>
          <p:cNvSpPr/>
          <p:nvPr/>
        </p:nvSpPr>
        <p:spPr>
          <a:xfrm>
            <a:off x="6366509" y="4331970"/>
            <a:ext cx="285751" cy="285750"/>
          </a:xfrm>
          <a:custGeom>
            <a:avLst/>
            <a:gdLst/>
            <a:ahLst/>
            <a:cxnLst/>
            <a:rect l="0" t="0" r="0" b="0"/>
            <a:pathLst>
              <a:path w="285751" h="285750">
                <a:moveTo>
                  <a:pt x="0" y="0"/>
                </a:moveTo>
                <a:lnTo>
                  <a:pt x="15909" y="0"/>
                </a:lnTo>
                <a:lnTo>
                  <a:pt x="20766" y="2539"/>
                </a:lnTo>
                <a:lnTo>
                  <a:pt x="26544" y="6773"/>
                </a:lnTo>
                <a:lnTo>
                  <a:pt x="32936" y="12135"/>
                </a:lnTo>
                <a:lnTo>
                  <a:pt x="38468" y="16980"/>
                </a:lnTo>
                <a:lnTo>
                  <a:pt x="48000" y="25750"/>
                </a:lnTo>
                <a:lnTo>
                  <a:pt x="60507" y="37827"/>
                </a:lnTo>
                <a:lnTo>
                  <a:pt x="111825" y="88980"/>
                </a:lnTo>
                <a:lnTo>
                  <a:pt x="125350" y="105040"/>
                </a:lnTo>
                <a:lnTo>
                  <a:pt x="139448" y="123366"/>
                </a:lnTo>
                <a:lnTo>
                  <a:pt x="166117" y="160239"/>
                </a:lnTo>
                <a:lnTo>
                  <a:pt x="186437" y="189327"/>
                </a:lnTo>
                <a:lnTo>
                  <a:pt x="194142" y="199878"/>
                </a:lnTo>
                <a:lnTo>
                  <a:pt x="200548" y="208182"/>
                </a:lnTo>
                <a:lnTo>
                  <a:pt x="206089" y="214988"/>
                </a:lnTo>
                <a:lnTo>
                  <a:pt x="212322" y="220795"/>
                </a:lnTo>
                <a:lnTo>
                  <a:pt x="219019" y="225937"/>
                </a:lnTo>
                <a:lnTo>
                  <a:pt x="226023" y="230634"/>
                </a:lnTo>
                <a:lnTo>
                  <a:pt x="234502" y="238846"/>
                </a:lnTo>
                <a:lnTo>
                  <a:pt x="243965" y="249400"/>
                </a:lnTo>
                <a:lnTo>
                  <a:pt x="268324" y="278569"/>
                </a:lnTo>
                <a:lnTo>
                  <a:pt x="271593" y="280963"/>
                </a:lnTo>
                <a:lnTo>
                  <a:pt x="275042" y="282558"/>
                </a:lnTo>
                <a:lnTo>
                  <a:pt x="285750" y="2857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82"/>
          <p:cNvSpPr/>
          <p:nvPr/>
        </p:nvSpPr>
        <p:spPr>
          <a:xfrm>
            <a:off x="6320789" y="4286250"/>
            <a:ext cx="297181" cy="411480"/>
          </a:xfrm>
          <a:custGeom>
            <a:avLst/>
            <a:gdLst/>
            <a:ahLst/>
            <a:cxnLst/>
            <a:rect l="0" t="0" r="0" b="0"/>
            <a:pathLst>
              <a:path w="297181" h="411480">
                <a:moveTo>
                  <a:pt x="297180" y="0"/>
                </a:moveTo>
                <a:lnTo>
                  <a:pt x="281272" y="15909"/>
                </a:lnTo>
                <a:lnTo>
                  <a:pt x="278955" y="19496"/>
                </a:lnTo>
                <a:lnTo>
                  <a:pt x="276380" y="26868"/>
                </a:lnTo>
                <a:lnTo>
                  <a:pt x="273153" y="33152"/>
                </a:lnTo>
                <a:lnTo>
                  <a:pt x="268463" y="41151"/>
                </a:lnTo>
                <a:lnTo>
                  <a:pt x="262795" y="50294"/>
                </a:lnTo>
                <a:lnTo>
                  <a:pt x="182852" y="184893"/>
                </a:lnTo>
                <a:lnTo>
                  <a:pt x="161278" y="219335"/>
                </a:lnTo>
                <a:lnTo>
                  <a:pt x="143223" y="247342"/>
                </a:lnTo>
                <a:lnTo>
                  <a:pt x="133582" y="260144"/>
                </a:lnTo>
                <a:lnTo>
                  <a:pt x="123345" y="272489"/>
                </a:lnTo>
                <a:lnTo>
                  <a:pt x="112710" y="284529"/>
                </a:lnTo>
                <a:lnTo>
                  <a:pt x="94120" y="304681"/>
                </a:lnTo>
                <a:lnTo>
                  <a:pt x="85607" y="313610"/>
                </a:lnTo>
                <a:lnTo>
                  <a:pt x="76122" y="324643"/>
                </a:lnTo>
                <a:lnTo>
                  <a:pt x="65988" y="337079"/>
                </a:lnTo>
                <a:lnTo>
                  <a:pt x="55422" y="350449"/>
                </a:lnTo>
                <a:lnTo>
                  <a:pt x="47108" y="360633"/>
                </a:lnTo>
                <a:lnTo>
                  <a:pt x="40295" y="368691"/>
                </a:lnTo>
                <a:lnTo>
                  <a:pt x="34484" y="375334"/>
                </a:lnTo>
                <a:lnTo>
                  <a:pt x="28026" y="386102"/>
                </a:lnTo>
                <a:lnTo>
                  <a:pt x="26304" y="390750"/>
                </a:lnTo>
                <a:lnTo>
                  <a:pt x="21005" y="399303"/>
                </a:lnTo>
                <a:lnTo>
                  <a:pt x="17813" y="403362"/>
                </a:lnTo>
                <a:lnTo>
                  <a:pt x="14416" y="406068"/>
                </a:lnTo>
                <a:lnTo>
                  <a:pt x="10881" y="407872"/>
                </a:lnTo>
                <a:lnTo>
                  <a:pt x="0" y="4114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Right Triangles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Theorem: The altitude to the hypotenuse of a right triangle divides the triangle into two triangles that are similar to the original triangle and to each other.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86200"/>
            <a:ext cx="41290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886200"/>
            <a:ext cx="41290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537"/>
          <p:cNvSpPr/>
          <p:nvPr/>
        </p:nvSpPr>
        <p:spPr>
          <a:xfrm>
            <a:off x="663093" y="4321367"/>
            <a:ext cx="1287589" cy="1587934"/>
          </a:xfrm>
          <a:custGeom>
            <a:avLst/>
            <a:gdLst/>
            <a:ahLst/>
            <a:cxnLst/>
            <a:rect l="0" t="0" r="0" b="0"/>
            <a:pathLst>
              <a:path w="1287589" h="1587934">
                <a:moveTo>
                  <a:pt x="79857" y="1542222"/>
                </a:moveTo>
                <a:lnTo>
                  <a:pt x="96884" y="1525195"/>
                </a:lnTo>
                <a:lnTo>
                  <a:pt x="100098" y="1523251"/>
                </a:lnTo>
                <a:lnTo>
                  <a:pt x="107056" y="1521091"/>
                </a:lnTo>
                <a:lnTo>
                  <a:pt x="109420" y="1519245"/>
                </a:lnTo>
                <a:lnTo>
                  <a:pt x="110995" y="1516744"/>
                </a:lnTo>
                <a:lnTo>
                  <a:pt x="112046" y="1513807"/>
                </a:lnTo>
                <a:lnTo>
                  <a:pt x="116600" y="1507157"/>
                </a:lnTo>
                <a:lnTo>
                  <a:pt x="119592" y="1503605"/>
                </a:lnTo>
                <a:lnTo>
                  <a:pt x="121587" y="1499967"/>
                </a:lnTo>
                <a:lnTo>
                  <a:pt x="123803" y="1492539"/>
                </a:lnTo>
                <a:lnTo>
                  <a:pt x="125664" y="1490050"/>
                </a:lnTo>
                <a:lnTo>
                  <a:pt x="128175" y="1488391"/>
                </a:lnTo>
                <a:lnTo>
                  <a:pt x="131119" y="1487285"/>
                </a:lnTo>
                <a:lnTo>
                  <a:pt x="133082" y="1485277"/>
                </a:lnTo>
                <a:lnTo>
                  <a:pt x="134390" y="1482669"/>
                </a:lnTo>
                <a:lnTo>
                  <a:pt x="135262" y="1479660"/>
                </a:lnTo>
                <a:lnTo>
                  <a:pt x="137114" y="1477654"/>
                </a:lnTo>
                <a:lnTo>
                  <a:pt x="139618" y="1476317"/>
                </a:lnTo>
                <a:lnTo>
                  <a:pt x="142557" y="1475426"/>
                </a:lnTo>
                <a:lnTo>
                  <a:pt x="144517" y="1473561"/>
                </a:lnTo>
                <a:lnTo>
                  <a:pt x="145824" y="1471048"/>
                </a:lnTo>
                <a:lnTo>
                  <a:pt x="146695" y="1468103"/>
                </a:lnTo>
                <a:lnTo>
                  <a:pt x="151049" y="1461444"/>
                </a:lnTo>
                <a:lnTo>
                  <a:pt x="165418" y="1445339"/>
                </a:lnTo>
                <a:lnTo>
                  <a:pt x="167378" y="1442073"/>
                </a:lnTo>
                <a:lnTo>
                  <a:pt x="169555" y="1435058"/>
                </a:lnTo>
                <a:lnTo>
                  <a:pt x="171405" y="1432679"/>
                </a:lnTo>
                <a:lnTo>
                  <a:pt x="173909" y="1431094"/>
                </a:lnTo>
                <a:lnTo>
                  <a:pt x="176848" y="1430036"/>
                </a:lnTo>
                <a:lnTo>
                  <a:pt x="178808" y="1428062"/>
                </a:lnTo>
                <a:lnTo>
                  <a:pt x="180114" y="1425476"/>
                </a:lnTo>
                <a:lnTo>
                  <a:pt x="180985" y="1422481"/>
                </a:lnTo>
                <a:lnTo>
                  <a:pt x="185339" y="1415768"/>
                </a:lnTo>
                <a:lnTo>
                  <a:pt x="188278" y="1412199"/>
                </a:lnTo>
                <a:lnTo>
                  <a:pt x="190238" y="1408550"/>
                </a:lnTo>
                <a:lnTo>
                  <a:pt x="194265" y="1397347"/>
                </a:lnTo>
                <a:lnTo>
                  <a:pt x="201668" y="1385984"/>
                </a:lnTo>
                <a:lnTo>
                  <a:pt x="221343" y="1339622"/>
                </a:lnTo>
                <a:lnTo>
                  <a:pt x="250613" y="1292963"/>
                </a:lnTo>
                <a:lnTo>
                  <a:pt x="285391" y="1236945"/>
                </a:lnTo>
                <a:lnTo>
                  <a:pt x="298205" y="1209270"/>
                </a:lnTo>
                <a:lnTo>
                  <a:pt x="301622" y="1198334"/>
                </a:lnTo>
                <a:lnTo>
                  <a:pt x="315579" y="1176023"/>
                </a:lnTo>
                <a:lnTo>
                  <a:pt x="330672" y="1155947"/>
                </a:lnTo>
                <a:lnTo>
                  <a:pt x="365428" y="1091838"/>
                </a:lnTo>
                <a:lnTo>
                  <a:pt x="397866" y="1043712"/>
                </a:lnTo>
                <a:lnTo>
                  <a:pt x="410725" y="1025793"/>
                </a:lnTo>
                <a:lnTo>
                  <a:pt x="422578" y="1007783"/>
                </a:lnTo>
                <a:lnTo>
                  <a:pt x="450908" y="968077"/>
                </a:lnTo>
                <a:lnTo>
                  <a:pt x="481654" y="925360"/>
                </a:lnTo>
                <a:lnTo>
                  <a:pt x="516237" y="879016"/>
                </a:lnTo>
                <a:lnTo>
                  <a:pt x="548418" y="831020"/>
                </a:lnTo>
                <a:lnTo>
                  <a:pt x="568797" y="795128"/>
                </a:lnTo>
                <a:lnTo>
                  <a:pt x="707931" y="621490"/>
                </a:lnTo>
                <a:lnTo>
                  <a:pt x="764978" y="545421"/>
                </a:lnTo>
                <a:lnTo>
                  <a:pt x="788064" y="515738"/>
                </a:lnTo>
                <a:lnTo>
                  <a:pt x="837489" y="455759"/>
                </a:lnTo>
                <a:lnTo>
                  <a:pt x="868785" y="416397"/>
                </a:lnTo>
                <a:lnTo>
                  <a:pt x="898728" y="387045"/>
                </a:lnTo>
                <a:lnTo>
                  <a:pt x="929385" y="345029"/>
                </a:lnTo>
                <a:lnTo>
                  <a:pt x="946798" y="327300"/>
                </a:lnTo>
                <a:lnTo>
                  <a:pt x="961734" y="313917"/>
                </a:lnTo>
                <a:lnTo>
                  <a:pt x="997301" y="271022"/>
                </a:lnTo>
                <a:lnTo>
                  <a:pt x="1044001" y="223781"/>
                </a:lnTo>
                <a:lnTo>
                  <a:pt x="1077092" y="180819"/>
                </a:lnTo>
                <a:lnTo>
                  <a:pt x="1107418" y="149372"/>
                </a:lnTo>
                <a:lnTo>
                  <a:pt x="1146197" y="103631"/>
                </a:lnTo>
                <a:lnTo>
                  <a:pt x="1182455" y="68819"/>
                </a:lnTo>
                <a:lnTo>
                  <a:pt x="1220947" y="24316"/>
                </a:lnTo>
                <a:lnTo>
                  <a:pt x="1242470" y="8598"/>
                </a:lnTo>
                <a:lnTo>
                  <a:pt x="1254010" y="3362"/>
                </a:lnTo>
                <a:lnTo>
                  <a:pt x="1258866" y="1966"/>
                </a:lnTo>
                <a:lnTo>
                  <a:pt x="1260833" y="1035"/>
                </a:lnTo>
                <a:lnTo>
                  <a:pt x="1260874" y="414"/>
                </a:lnTo>
                <a:lnTo>
                  <a:pt x="1259632" y="0"/>
                </a:lnTo>
                <a:lnTo>
                  <a:pt x="1258803" y="2264"/>
                </a:lnTo>
                <a:lnTo>
                  <a:pt x="1257883" y="11553"/>
                </a:lnTo>
                <a:lnTo>
                  <a:pt x="1256367" y="16316"/>
                </a:lnTo>
                <a:lnTo>
                  <a:pt x="1237694" y="48770"/>
                </a:lnTo>
                <a:lnTo>
                  <a:pt x="1211403" y="91397"/>
                </a:lnTo>
                <a:lnTo>
                  <a:pt x="1202526" y="106201"/>
                </a:lnTo>
                <a:lnTo>
                  <a:pt x="1163025" y="150166"/>
                </a:lnTo>
                <a:lnTo>
                  <a:pt x="1142052" y="174721"/>
                </a:lnTo>
                <a:lnTo>
                  <a:pt x="1112978" y="209514"/>
                </a:lnTo>
                <a:lnTo>
                  <a:pt x="1082350" y="245223"/>
                </a:lnTo>
                <a:lnTo>
                  <a:pt x="1054556" y="280044"/>
                </a:lnTo>
                <a:lnTo>
                  <a:pt x="995754" y="340062"/>
                </a:lnTo>
                <a:lnTo>
                  <a:pt x="956459" y="385785"/>
                </a:lnTo>
                <a:lnTo>
                  <a:pt x="920139" y="426531"/>
                </a:lnTo>
                <a:lnTo>
                  <a:pt x="884807" y="465169"/>
                </a:lnTo>
                <a:lnTo>
                  <a:pt x="863331" y="498772"/>
                </a:lnTo>
                <a:lnTo>
                  <a:pt x="826434" y="539458"/>
                </a:lnTo>
                <a:lnTo>
                  <a:pt x="794362" y="577542"/>
                </a:lnTo>
                <a:lnTo>
                  <a:pt x="756825" y="620716"/>
                </a:lnTo>
                <a:lnTo>
                  <a:pt x="721412" y="660571"/>
                </a:lnTo>
                <a:lnTo>
                  <a:pt x="691023" y="701026"/>
                </a:lnTo>
                <a:lnTo>
                  <a:pt x="660519" y="743331"/>
                </a:lnTo>
                <a:lnTo>
                  <a:pt x="625849" y="786789"/>
                </a:lnTo>
                <a:lnTo>
                  <a:pt x="587354" y="827888"/>
                </a:lnTo>
                <a:lnTo>
                  <a:pt x="548356" y="876892"/>
                </a:lnTo>
                <a:lnTo>
                  <a:pt x="516735" y="920376"/>
                </a:lnTo>
                <a:lnTo>
                  <a:pt x="488786" y="962572"/>
                </a:lnTo>
                <a:lnTo>
                  <a:pt x="454285" y="1011728"/>
                </a:lnTo>
                <a:lnTo>
                  <a:pt x="417627" y="1067312"/>
                </a:lnTo>
                <a:lnTo>
                  <a:pt x="382091" y="1112004"/>
                </a:lnTo>
                <a:lnTo>
                  <a:pt x="359738" y="1137436"/>
                </a:lnTo>
                <a:lnTo>
                  <a:pt x="320964" y="1197303"/>
                </a:lnTo>
                <a:lnTo>
                  <a:pt x="287745" y="1244651"/>
                </a:lnTo>
                <a:lnTo>
                  <a:pt x="283219" y="1252402"/>
                </a:lnTo>
                <a:lnTo>
                  <a:pt x="271417" y="1264400"/>
                </a:lnTo>
                <a:lnTo>
                  <a:pt x="264713" y="1269378"/>
                </a:lnTo>
                <a:lnTo>
                  <a:pt x="253879" y="1281681"/>
                </a:lnTo>
                <a:lnTo>
                  <a:pt x="220927" y="1332529"/>
                </a:lnTo>
                <a:lnTo>
                  <a:pt x="201790" y="1361378"/>
                </a:lnTo>
                <a:lnTo>
                  <a:pt x="167252" y="1405429"/>
                </a:lnTo>
                <a:lnTo>
                  <a:pt x="132005" y="1444031"/>
                </a:lnTo>
                <a:lnTo>
                  <a:pt x="94167" y="1482179"/>
                </a:lnTo>
                <a:lnTo>
                  <a:pt x="61588" y="1503129"/>
                </a:lnTo>
                <a:lnTo>
                  <a:pt x="53534" y="1505798"/>
                </a:lnTo>
                <a:lnTo>
                  <a:pt x="50878" y="1507779"/>
                </a:lnTo>
                <a:lnTo>
                  <a:pt x="49108" y="1510370"/>
                </a:lnTo>
                <a:lnTo>
                  <a:pt x="47927" y="1513367"/>
                </a:lnTo>
                <a:lnTo>
                  <a:pt x="45870" y="1515366"/>
                </a:lnTo>
                <a:lnTo>
                  <a:pt x="43229" y="1516698"/>
                </a:lnTo>
                <a:lnTo>
                  <a:pt x="40198" y="1517586"/>
                </a:lnTo>
                <a:lnTo>
                  <a:pt x="38178" y="1519448"/>
                </a:lnTo>
                <a:lnTo>
                  <a:pt x="36831" y="1521960"/>
                </a:lnTo>
                <a:lnTo>
                  <a:pt x="35933" y="1524904"/>
                </a:lnTo>
                <a:lnTo>
                  <a:pt x="34064" y="1526867"/>
                </a:lnTo>
                <a:lnTo>
                  <a:pt x="31548" y="1528175"/>
                </a:lnTo>
                <a:lnTo>
                  <a:pt x="24453" y="1530276"/>
                </a:lnTo>
                <a:lnTo>
                  <a:pt x="1588" y="1551920"/>
                </a:lnTo>
                <a:lnTo>
                  <a:pt x="1008" y="1553767"/>
                </a:lnTo>
                <a:lnTo>
                  <a:pt x="0" y="1563342"/>
                </a:lnTo>
                <a:lnTo>
                  <a:pt x="1219" y="1563921"/>
                </a:lnTo>
                <a:lnTo>
                  <a:pt x="5960" y="1564567"/>
                </a:lnTo>
                <a:lnTo>
                  <a:pt x="9002" y="1566008"/>
                </a:lnTo>
                <a:lnTo>
                  <a:pt x="19352" y="1572836"/>
                </a:lnTo>
                <a:lnTo>
                  <a:pt x="26719" y="1574878"/>
                </a:lnTo>
                <a:lnTo>
                  <a:pt x="63106" y="1576470"/>
                </a:lnTo>
                <a:lnTo>
                  <a:pt x="118566" y="1576509"/>
                </a:lnTo>
                <a:lnTo>
                  <a:pt x="148708" y="1579897"/>
                </a:lnTo>
                <a:lnTo>
                  <a:pt x="184077" y="1585558"/>
                </a:lnTo>
                <a:lnTo>
                  <a:pt x="191247" y="1586353"/>
                </a:lnTo>
                <a:lnTo>
                  <a:pt x="208727" y="1585613"/>
                </a:lnTo>
                <a:lnTo>
                  <a:pt x="262016" y="1581404"/>
                </a:lnTo>
                <a:lnTo>
                  <a:pt x="297553" y="1582073"/>
                </a:lnTo>
                <a:lnTo>
                  <a:pt x="334859" y="1586203"/>
                </a:lnTo>
                <a:lnTo>
                  <a:pt x="374773" y="1587599"/>
                </a:lnTo>
                <a:lnTo>
                  <a:pt x="414917" y="1587897"/>
                </a:lnTo>
                <a:lnTo>
                  <a:pt x="457756" y="1587933"/>
                </a:lnTo>
                <a:lnTo>
                  <a:pt x="476835" y="1584552"/>
                </a:lnTo>
                <a:lnTo>
                  <a:pt x="498470" y="1578895"/>
                </a:lnTo>
                <a:lnTo>
                  <a:pt x="526470" y="1577218"/>
                </a:lnTo>
                <a:lnTo>
                  <a:pt x="586753" y="1576652"/>
                </a:lnTo>
                <a:lnTo>
                  <a:pt x="609558" y="1575335"/>
                </a:lnTo>
                <a:lnTo>
                  <a:pt x="668763" y="1570486"/>
                </a:lnTo>
                <a:lnTo>
                  <a:pt x="692171" y="1567415"/>
                </a:lnTo>
                <a:lnTo>
                  <a:pt x="724953" y="1560616"/>
                </a:lnTo>
                <a:lnTo>
                  <a:pt x="761536" y="1556747"/>
                </a:lnTo>
                <a:lnTo>
                  <a:pt x="800655" y="1553758"/>
                </a:lnTo>
                <a:lnTo>
                  <a:pt x="857001" y="1544878"/>
                </a:lnTo>
                <a:lnTo>
                  <a:pt x="887558" y="1542747"/>
                </a:lnTo>
                <a:lnTo>
                  <a:pt x="968886" y="1542268"/>
                </a:lnTo>
                <a:lnTo>
                  <a:pt x="1011011" y="1542236"/>
                </a:lnTo>
                <a:lnTo>
                  <a:pt x="1030490" y="1545615"/>
                </a:lnTo>
                <a:lnTo>
                  <a:pt x="1048596" y="1551271"/>
                </a:lnTo>
                <a:lnTo>
                  <a:pt x="1078227" y="1553182"/>
                </a:lnTo>
                <a:lnTo>
                  <a:pt x="1115798" y="1553513"/>
                </a:lnTo>
                <a:lnTo>
                  <a:pt x="1134212" y="1556977"/>
                </a:lnTo>
                <a:lnTo>
                  <a:pt x="1140900" y="1559679"/>
                </a:lnTo>
                <a:lnTo>
                  <a:pt x="1168516" y="1563481"/>
                </a:lnTo>
                <a:lnTo>
                  <a:pt x="1208668" y="1565020"/>
                </a:lnTo>
                <a:lnTo>
                  <a:pt x="1217208" y="1565041"/>
                </a:lnTo>
                <a:lnTo>
                  <a:pt x="1224171" y="1566325"/>
                </a:lnTo>
                <a:lnTo>
                  <a:pt x="1244471" y="1574124"/>
                </a:lnTo>
                <a:lnTo>
                  <a:pt x="1260710" y="1576041"/>
                </a:lnTo>
                <a:lnTo>
                  <a:pt x="1287568" y="1576471"/>
                </a:lnTo>
                <a:lnTo>
                  <a:pt x="1287588" y="1575215"/>
                </a:lnTo>
                <a:lnTo>
                  <a:pt x="1281256" y="1566667"/>
                </a:lnTo>
                <a:lnTo>
                  <a:pt x="1278758" y="1519572"/>
                </a:lnTo>
                <a:lnTo>
                  <a:pt x="1272158" y="1480619"/>
                </a:lnTo>
                <a:lnTo>
                  <a:pt x="1270168" y="1438220"/>
                </a:lnTo>
                <a:lnTo>
                  <a:pt x="1269048" y="1394708"/>
                </a:lnTo>
                <a:lnTo>
                  <a:pt x="1265400" y="1354317"/>
                </a:lnTo>
                <a:lnTo>
                  <a:pt x="1260814" y="1308849"/>
                </a:lnTo>
                <a:lnTo>
                  <a:pt x="1255693" y="1238971"/>
                </a:lnTo>
                <a:lnTo>
                  <a:pt x="1245494" y="1126774"/>
                </a:lnTo>
                <a:lnTo>
                  <a:pt x="1243028" y="1081107"/>
                </a:lnTo>
                <a:lnTo>
                  <a:pt x="1242654" y="1045582"/>
                </a:lnTo>
                <a:lnTo>
                  <a:pt x="1243675" y="1016819"/>
                </a:lnTo>
                <a:lnTo>
                  <a:pt x="1243086" y="982403"/>
                </a:lnTo>
                <a:lnTo>
                  <a:pt x="1241423" y="944220"/>
                </a:lnTo>
                <a:lnTo>
                  <a:pt x="1237458" y="871313"/>
                </a:lnTo>
                <a:lnTo>
                  <a:pt x="1235696" y="821977"/>
                </a:lnTo>
                <a:lnTo>
                  <a:pt x="1238300" y="783117"/>
                </a:lnTo>
                <a:lnTo>
                  <a:pt x="1240772" y="765642"/>
                </a:lnTo>
                <a:lnTo>
                  <a:pt x="1243690" y="729862"/>
                </a:lnTo>
                <a:lnTo>
                  <a:pt x="1250319" y="625760"/>
                </a:lnTo>
                <a:lnTo>
                  <a:pt x="1253865" y="583267"/>
                </a:lnTo>
                <a:lnTo>
                  <a:pt x="1257499" y="549859"/>
                </a:lnTo>
                <a:lnTo>
                  <a:pt x="1261191" y="522507"/>
                </a:lnTo>
                <a:lnTo>
                  <a:pt x="1263653" y="490302"/>
                </a:lnTo>
                <a:lnTo>
                  <a:pt x="1265294" y="454862"/>
                </a:lnTo>
                <a:lnTo>
                  <a:pt x="1266389" y="417266"/>
                </a:lnTo>
                <a:lnTo>
                  <a:pt x="1268388" y="388391"/>
                </a:lnTo>
                <a:lnTo>
                  <a:pt x="1273996" y="346149"/>
                </a:lnTo>
                <a:lnTo>
                  <a:pt x="1277335" y="304514"/>
                </a:lnTo>
                <a:lnTo>
                  <a:pt x="1278819" y="264420"/>
                </a:lnTo>
                <a:lnTo>
                  <a:pt x="1279772" y="211023"/>
                </a:lnTo>
                <a:lnTo>
                  <a:pt x="1279993" y="94362"/>
                </a:lnTo>
                <a:lnTo>
                  <a:pt x="1276614" y="69842"/>
                </a:lnTo>
                <a:lnTo>
                  <a:pt x="1270958" y="48898"/>
                </a:lnTo>
                <a:lnTo>
                  <a:pt x="1270164" y="43753"/>
                </a:lnTo>
                <a:lnTo>
                  <a:pt x="1265896" y="34650"/>
                </a:lnTo>
                <a:lnTo>
                  <a:pt x="1258875" y="24525"/>
                </a:lnTo>
                <a:lnTo>
                  <a:pt x="1257029" y="24964"/>
                </a:lnTo>
                <a:lnTo>
                  <a:pt x="1251591" y="28839"/>
                </a:lnTo>
                <a:lnTo>
                  <a:pt x="1249633" y="31650"/>
                </a:lnTo>
                <a:lnTo>
                  <a:pt x="1247457" y="38160"/>
                </a:lnTo>
                <a:lnTo>
                  <a:pt x="1245946" y="86967"/>
                </a:lnTo>
                <a:lnTo>
                  <a:pt x="1245718" y="375761"/>
                </a:lnTo>
                <a:lnTo>
                  <a:pt x="1242331" y="415042"/>
                </a:lnTo>
                <a:lnTo>
                  <a:pt x="1237862" y="458323"/>
                </a:lnTo>
                <a:lnTo>
                  <a:pt x="1236670" y="489423"/>
                </a:lnTo>
                <a:lnTo>
                  <a:pt x="1235876" y="524126"/>
                </a:lnTo>
                <a:lnTo>
                  <a:pt x="1231606" y="572845"/>
                </a:lnTo>
                <a:lnTo>
                  <a:pt x="1225449" y="621693"/>
                </a:lnTo>
                <a:lnTo>
                  <a:pt x="1224009" y="653038"/>
                </a:lnTo>
                <a:lnTo>
                  <a:pt x="1223008" y="746838"/>
                </a:lnTo>
                <a:lnTo>
                  <a:pt x="1222861" y="856247"/>
                </a:lnTo>
                <a:lnTo>
                  <a:pt x="1213810" y="913549"/>
                </a:lnTo>
                <a:lnTo>
                  <a:pt x="1212486" y="956742"/>
                </a:lnTo>
                <a:lnTo>
                  <a:pt x="1211427" y="1327687"/>
                </a:lnTo>
                <a:lnTo>
                  <a:pt x="1214813" y="1339347"/>
                </a:lnTo>
                <a:lnTo>
                  <a:pt x="1217494" y="1346012"/>
                </a:lnTo>
                <a:lnTo>
                  <a:pt x="1221268" y="1373596"/>
                </a:lnTo>
                <a:lnTo>
                  <a:pt x="1218764" y="1391501"/>
                </a:lnTo>
                <a:lnTo>
                  <a:pt x="1216318" y="1399831"/>
                </a:lnTo>
                <a:lnTo>
                  <a:pt x="1215958" y="1406655"/>
                </a:lnTo>
                <a:lnTo>
                  <a:pt x="1216987" y="1412474"/>
                </a:lnTo>
                <a:lnTo>
                  <a:pt x="1221697" y="1424871"/>
                </a:lnTo>
                <a:lnTo>
                  <a:pt x="1211720" y="1472859"/>
                </a:lnTo>
                <a:lnTo>
                  <a:pt x="1211427" y="15079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38"/>
          <p:cNvSpPr/>
          <p:nvPr/>
        </p:nvSpPr>
        <p:spPr>
          <a:xfrm>
            <a:off x="6231566" y="4264161"/>
            <a:ext cx="2128606" cy="1620654"/>
          </a:xfrm>
          <a:custGeom>
            <a:avLst/>
            <a:gdLst/>
            <a:ahLst/>
            <a:cxnLst/>
            <a:rect l="0" t="0" r="0" b="0"/>
            <a:pathLst>
              <a:path w="2128606" h="1620654">
                <a:moveTo>
                  <a:pt x="180663" y="136389"/>
                </a:moveTo>
                <a:lnTo>
                  <a:pt x="189710" y="166915"/>
                </a:lnTo>
                <a:lnTo>
                  <a:pt x="191779" y="209788"/>
                </a:lnTo>
                <a:lnTo>
                  <a:pt x="192052" y="330220"/>
                </a:lnTo>
                <a:lnTo>
                  <a:pt x="185302" y="373242"/>
                </a:lnTo>
                <a:lnTo>
                  <a:pt x="176375" y="418187"/>
                </a:lnTo>
                <a:lnTo>
                  <a:pt x="172408" y="455095"/>
                </a:lnTo>
                <a:lnTo>
                  <a:pt x="163871" y="498593"/>
                </a:lnTo>
                <a:lnTo>
                  <a:pt x="154150" y="543748"/>
                </a:lnTo>
                <a:lnTo>
                  <a:pt x="149830" y="580751"/>
                </a:lnTo>
                <a:lnTo>
                  <a:pt x="144523" y="624289"/>
                </a:lnTo>
                <a:lnTo>
                  <a:pt x="134395" y="705555"/>
                </a:lnTo>
                <a:lnTo>
                  <a:pt x="130768" y="736813"/>
                </a:lnTo>
                <a:lnTo>
                  <a:pt x="126738" y="781704"/>
                </a:lnTo>
                <a:lnTo>
                  <a:pt x="123677" y="821975"/>
                </a:lnTo>
                <a:lnTo>
                  <a:pt x="116083" y="901289"/>
                </a:lnTo>
                <a:lnTo>
                  <a:pt x="113861" y="937354"/>
                </a:lnTo>
                <a:lnTo>
                  <a:pt x="112874" y="979630"/>
                </a:lnTo>
                <a:lnTo>
                  <a:pt x="112084" y="1291361"/>
                </a:lnTo>
                <a:lnTo>
                  <a:pt x="118151" y="1325269"/>
                </a:lnTo>
                <a:lnTo>
                  <a:pt x="124517" y="1364973"/>
                </a:lnTo>
                <a:lnTo>
                  <a:pt x="130310" y="1413946"/>
                </a:lnTo>
                <a:lnTo>
                  <a:pt x="132884" y="1461112"/>
                </a:lnTo>
                <a:lnTo>
                  <a:pt x="137415" y="1500701"/>
                </a:lnTo>
                <a:lnTo>
                  <a:pt x="144604" y="1549306"/>
                </a:lnTo>
                <a:lnTo>
                  <a:pt x="145850" y="1560447"/>
                </a:lnTo>
                <a:lnTo>
                  <a:pt x="144754" y="1560741"/>
                </a:lnTo>
                <a:lnTo>
                  <a:pt x="142754" y="1559667"/>
                </a:lnTo>
                <a:lnTo>
                  <a:pt x="140150" y="1557681"/>
                </a:lnTo>
                <a:lnTo>
                  <a:pt x="133871" y="1545314"/>
                </a:lnTo>
                <a:lnTo>
                  <a:pt x="128117" y="1527118"/>
                </a:lnTo>
                <a:lnTo>
                  <a:pt x="121036" y="1487778"/>
                </a:lnTo>
                <a:lnTo>
                  <a:pt x="107784" y="1449104"/>
                </a:lnTo>
                <a:lnTo>
                  <a:pt x="102767" y="1409967"/>
                </a:lnTo>
                <a:lnTo>
                  <a:pt x="98252" y="1382951"/>
                </a:lnTo>
                <a:lnTo>
                  <a:pt x="83076" y="1305519"/>
                </a:lnTo>
                <a:lnTo>
                  <a:pt x="76235" y="1265059"/>
                </a:lnTo>
                <a:lnTo>
                  <a:pt x="70405" y="1225385"/>
                </a:lnTo>
                <a:lnTo>
                  <a:pt x="60540" y="1147437"/>
                </a:lnTo>
                <a:lnTo>
                  <a:pt x="47846" y="1030883"/>
                </a:lnTo>
                <a:lnTo>
                  <a:pt x="39930" y="949655"/>
                </a:lnTo>
                <a:lnTo>
                  <a:pt x="37311" y="916056"/>
                </a:lnTo>
                <a:lnTo>
                  <a:pt x="35565" y="887307"/>
                </a:lnTo>
                <a:lnTo>
                  <a:pt x="32355" y="839700"/>
                </a:lnTo>
                <a:lnTo>
                  <a:pt x="23408" y="776718"/>
                </a:lnTo>
                <a:lnTo>
                  <a:pt x="16369" y="715196"/>
                </a:lnTo>
                <a:lnTo>
                  <a:pt x="9007" y="591333"/>
                </a:lnTo>
                <a:lnTo>
                  <a:pt x="5266" y="512075"/>
                </a:lnTo>
                <a:lnTo>
                  <a:pt x="1109" y="363050"/>
                </a:lnTo>
                <a:lnTo>
                  <a:pt x="0" y="291306"/>
                </a:lnTo>
                <a:lnTo>
                  <a:pt x="531" y="234587"/>
                </a:lnTo>
                <a:lnTo>
                  <a:pt x="2155" y="187884"/>
                </a:lnTo>
                <a:lnTo>
                  <a:pt x="7122" y="96613"/>
                </a:lnTo>
                <a:lnTo>
                  <a:pt x="8594" y="53483"/>
                </a:lnTo>
                <a:lnTo>
                  <a:pt x="9091" y="22222"/>
                </a:lnTo>
                <a:lnTo>
                  <a:pt x="10402" y="17098"/>
                </a:lnTo>
                <a:lnTo>
                  <a:pt x="15245" y="8017"/>
                </a:lnTo>
                <a:lnTo>
                  <a:pt x="18315" y="5088"/>
                </a:lnTo>
                <a:lnTo>
                  <a:pt x="21631" y="3135"/>
                </a:lnTo>
                <a:lnTo>
                  <a:pt x="28703" y="965"/>
                </a:lnTo>
                <a:lnTo>
                  <a:pt x="36078" y="0"/>
                </a:lnTo>
                <a:lnTo>
                  <a:pt x="39824" y="1013"/>
                </a:lnTo>
                <a:lnTo>
                  <a:pt x="100068" y="37709"/>
                </a:lnTo>
                <a:lnTo>
                  <a:pt x="143349" y="76632"/>
                </a:lnTo>
                <a:lnTo>
                  <a:pt x="185412" y="119671"/>
                </a:lnTo>
                <a:lnTo>
                  <a:pt x="218194" y="160222"/>
                </a:lnTo>
                <a:lnTo>
                  <a:pt x="256413" y="207515"/>
                </a:lnTo>
                <a:lnTo>
                  <a:pt x="288762" y="243117"/>
                </a:lnTo>
                <a:lnTo>
                  <a:pt x="333061" y="289650"/>
                </a:lnTo>
                <a:lnTo>
                  <a:pt x="367776" y="331236"/>
                </a:lnTo>
                <a:lnTo>
                  <a:pt x="414045" y="380105"/>
                </a:lnTo>
                <a:lnTo>
                  <a:pt x="476968" y="443979"/>
                </a:lnTo>
                <a:lnTo>
                  <a:pt x="525831" y="502014"/>
                </a:lnTo>
                <a:lnTo>
                  <a:pt x="569732" y="547842"/>
                </a:lnTo>
                <a:lnTo>
                  <a:pt x="603706" y="582151"/>
                </a:lnTo>
                <a:lnTo>
                  <a:pt x="734988" y="707463"/>
                </a:lnTo>
                <a:lnTo>
                  <a:pt x="776273" y="745704"/>
                </a:lnTo>
                <a:lnTo>
                  <a:pt x="808877" y="775009"/>
                </a:lnTo>
                <a:lnTo>
                  <a:pt x="857379" y="817730"/>
                </a:lnTo>
                <a:lnTo>
                  <a:pt x="891636" y="849417"/>
                </a:lnTo>
                <a:lnTo>
                  <a:pt x="943268" y="893133"/>
                </a:lnTo>
                <a:lnTo>
                  <a:pt x="1004739" y="942620"/>
                </a:lnTo>
                <a:lnTo>
                  <a:pt x="1061692" y="985780"/>
                </a:lnTo>
                <a:lnTo>
                  <a:pt x="1180976" y="1072309"/>
                </a:lnTo>
                <a:lnTo>
                  <a:pt x="1234518" y="1110308"/>
                </a:lnTo>
                <a:lnTo>
                  <a:pt x="1285397" y="1153090"/>
                </a:lnTo>
                <a:lnTo>
                  <a:pt x="1341959" y="1200480"/>
                </a:lnTo>
                <a:lnTo>
                  <a:pt x="1407825" y="1250928"/>
                </a:lnTo>
                <a:lnTo>
                  <a:pt x="1460128" y="1294679"/>
                </a:lnTo>
                <a:lnTo>
                  <a:pt x="1524751" y="1343463"/>
                </a:lnTo>
                <a:lnTo>
                  <a:pt x="1584670" y="1392060"/>
                </a:lnTo>
                <a:lnTo>
                  <a:pt x="1649789" y="1435022"/>
                </a:lnTo>
                <a:lnTo>
                  <a:pt x="1709712" y="1470564"/>
                </a:lnTo>
                <a:lnTo>
                  <a:pt x="1772952" y="1508626"/>
                </a:lnTo>
                <a:lnTo>
                  <a:pt x="1839279" y="1544868"/>
                </a:lnTo>
                <a:lnTo>
                  <a:pt x="1877210" y="1555349"/>
                </a:lnTo>
                <a:lnTo>
                  <a:pt x="1894113" y="1564565"/>
                </a:lnTo>
                <a:lnTo>
                  <a:pt x="1900919" y="1564968"/>
                </a:lnTo>
                <a:lnTo>
                  <a:pt x="1904081" y="1566295"/>
                </a:lnTo>
                <a:lnTo>
                  <a:pt x="1915937" y="1574965"/>
                </a:lnTo>
                <a:lnTo>
                  <a:pt x="1920482" y="1575856"/>
                </a:lnTo>
                <a:lnTo>
                  <a:pt x="1927681" y="1576428"/>
                </a:lnTo>
                <a:lnTo>
                  <a:pt x="1922861" y="1576527"/>
                </a:lnTo>
                <a:lnTo>
                  <a:pt x="1919978" y="1577811"/>
                </a:lnTo>
                <a:lnTo>
                  <a:pt x="1909854" y="1584415"/>
                </a:lnTo>
                <a:lnTo>
                  <a:pt x="1902539" y="1586406"/>
                </a:lnTo>
                <a:lnTo>
                  <a:pt x="1846950" y="1587684"/>
                </a:lnTo>
                <a:lnTo>
                  <a:pt x="1601168" y="1587998"/>
                </a:lnTo>
                <a:lnTo>
                  <a:pt x="1567087" y="1589268"/>
                </a:lnTo>
                <a:lnTo>
                  <a:pt x="1439104" y="1597045"/>
                </a:lnTo>
                <a:lnTo>
                  <a:pt x="1396560" y="1599639"/>
                </a:lnTo>
                <a:lnTo>
                  <a:pt x="1320568" y="1606970"/>
                </a:lnTo>
                <a:lnTo>
                  <a:pt x="1219711" y="1613477"/>
                </a:lnTo>
                <a:lnTo>
                  <a:pt x="1181972" y="1616414"/>
                </a:lnTo>
                <a:lnTo>
                  <a:pt x="1141573" y="1618372"/>
                </a:lnTo>
                <a:lnTo>
                  <a:pt x="1056044" y="1620548"/>
                </a:lnTo>
                <a:lnTo>
                  <a:pt x="1006820" y="1619858"/>
                </a:lnTo>
                <a:lnTo>
                  <a:pt x="897941" y="1615705"/>
                </a:lnTo>
                <a:lnTo>
                  <a:pt x="855699" y="1612819"/>
                </a:lnTo>
                <a:lnTo>
                  <a:pt x="754195" y="1602690"/>
                </a:lnTo>
                <a:lnTo>
                  <a:pt x="606292" y="1592916"/>
                </a:lnTo>
                <a:lnTo>
                  <a:pt x="550171" y="1590184"/>
                </a:lnTo>
                <a:lnTo>
                  <a:pt x="497158" y="1588646"/>
                </a:lnTo>
                <a:lnTo>
                  <a:pt x="446210" y="1584900"/>
                </a:lnTo>
                <a:lnTo>
                  <a:pt x="390125" y="1580271"/>
                </a:lnTo>
                <a:lnTo>
                  <a:pt x="292594" y="1573913"/>
                </a:lnTo>
                <a:lnTo>
                  <a:pt x="255284" y="1570988"/>
                </a:lnTo>
                <a:lnTo>
                  <a:pt x="196895" y="1567738"/>
                </a:lnTo>
                <a:lnTo>
                  <a:pt x="147238" y="1566294"/>
                </a:lnTo>
                <a:lnTo>
                  <a:pt x="42004" y="1565183"/>
                </a:lnTo>
                <a:lnTo>
                  <a:pt x="37424" y="1563898"/>
                </a:lnTo>
                <a:lnTo>
                  <a:pt x="23104" y="1555302"/>
                </a:lnTo>
                <a:lnTo>
                  <a:pt x="24824" y="1554770"/>
                </a:lnTo>
                <a:lnTo>
                  <a:pt x="39380" y="1552753"/>
                </a:lnTo>
                <a:lnTo>
                  <a:pt x="62319" y="1545947"/>
                </a:lnTo>
                <a:lnTo>
                  <a:pt x="129106" y="1541330"/>
                </a:lnTo>
                <a:lnTo>
                  <a:pt x="194680" y="1532480"/>
                </a:lnTo>
                <a:lnTo>
                  <a:pt x="249584" y="1527676"/>
                </a:lnTo>
                <a:lnTo>
                  <a:pt x="273525" y="1523089"/>
                </a:lnTo>
                <a:lnTo>
                  <a:pt x="337153" y="1519236"/>
                </a:lnTo>
                <a:lnTo>
                  <a:pt x="529075" y="1510586"/>
                </a:lnTo>
                <a:lnTo>
                  <a:pt x="593323" y="1509143"/>
                </a:lnTo>
                <a:lnTo>
                  <a:pt x="762181" y="1508140"/>
                </a:lnTo>
                <a:lnTo>
                  <a:pt x="818846" y="1511443"/>
                </a:lnTo>
                <a:lnTo>
                  <a:pt x="875780" y="1515874"/>
                </a:lnTo>
                <a:lnTo>
                  <a:pt x="918018" y="1517843"/>
                </a:lnTo>
                <a:lnTo>
                  <a:pt x="1134187" y="1537155"/>
                </a:lnTo>
                <a:lnTo>
                  <a:pt x="1308021" y="1554871"/>
                </a:lnTo>
                <a:lnTo>
                  <a:pt x="1428895" y="1563962"/>
                </a:lnTo>
                <a:lnTo>
                  <a:pt x="1585560" y="1572833"/>
                </a:lnTo>
                <a:lnTo>
                  <a:pt x="1640722" y="1576179"/>
                </a:lnTo>
                <a:lnTo>
                  <a:pt x="1756718" y="1592259"/>
                </a:lnTo>
                <a:lnTo>
                  <a:pt x="1816042" y="1597304"/>
                </a:lnTo>
                <a:lnTo>
                  <a:pt x="1882345" y="1608196"/>
                </a:lnTo>
                <a:lnTo>
                  <a:pt x="1941318" y="1610069"/>
                </a:lnTo>
                <a:lnTo>
                  <a:pt x="1993147" y="1611778"/>
                </a:lnTo>
                <a:lnTo>
                  <a:pt x="2048974" y="1620653"/>
                </a:lnTo>
                <a:lnTo>
                  <a:pt x="2068934" y="1618175"/>
                </a:lnTo>
                <a:lnTo>
                  <a:pt x="2105819" y="1611822"/>
                </a:lnTo>
                <a:lnTo>
                  <a:pt x="2127217" y="1610985"/>
                </a:lnTo>
                <a:lnTo>
                  <a:pt x="2128605" y="1609673"/>
                </a:lnTo>
                <a:lnTo>
                  <a:pt x="2128262" y="1607528"/>
                </a:lnTo>
                <a:lnTo>
                  <a:pt x="2126763" y="1604829"/>
                </a:lnTo>
                <a:lnTo>
                  <a:pt x="2125096" y="1598442"/>
                </a:lnTo>
                <a:lnTo>
                  <a:pt x="2124652" y="1594961"/>
                </a:lnTo>
                <a:lnTo>
                  <a:pt x="2117385" y="1584319"/>
                </a:lnTo>
                <a:lnTo>
                  <a:pt x="2104418" y="1571123"/>
                </a:lnTo>
                <a:lnTo>
                  <a:pt x="2040394" y="1523632"/>
                </a:lnTo>
                <a:lnTo>
                  <a:pt x="1979186" y="1478489"/>
                </a:lnTo>
                <a:lnTo>
                  <a:pt x="1915147" y="1435134"/>
                </a:lnTo>
                <a:lnTo>
                  <a:pt x="1836456" y="1377605"/>
                </a:lnTo>
                <a:lnTo>
                  <a:pt x="1705672" y="1276729"/>
                </a:lnTo>
                <a:lnTo>
                  <a:pt x="1630738" y="1222015"/>
                </a:lnTo>
                <a:lnTo>
                  <a:pt x="1577490" y="1180968"/>
                </a:lnTo>
                <a:lnTo>
                  <a:pt x="1441144" y="1087577"/>
                </a:lnTo>
                <a:lnTo>
                  <a:pt x="1383700" y="1056833"/>
                </a:lnTo>
                <a:lnTo>
                  <a:pt x="1325504" y="1017457"/>
                </a:lnTo>
                <a:lnTo>
                  <a:pt x="1273832" y="981223"/>
                </a:lnTo>
                <a:lnTo>
                  <a:pt x="1246906" y="965260"/>
                </a:lnTo>
                <a:lnTo>
                  <a:pt x="1186932" y="918970"/>
                </a:lnTo>
                <a:lnTo>
                  <a:pt x="1133248" y="883451"/>
                </a:lnTo>
                <a:lnTo>
                  <a:pt x="1055578" y="838082"/>
                </a:lnTo>
                <a:lnTo>
                  <a:pt x="1006395" y="807239"/>
                </a:lnTo>
                <a:lnTo>
                  <a:pt x="940106" y="763026"/>
                </a:lnTo>
                <a:lnTo>
                  <a:pt x="878561" y="713691"/>
                </a:lnTo>
                <a:lnTo>
                  <a:pt x="819213" y="669927"/>
                </a:lnTo>
                <a:lnTo>
                  <a:pt x="756619" y="625012"/>
                </a:lnTo>
                <a:lnTo>
                  <a:pt x="698152" y="587660"/>
                </a:lnTo>
                <a:lnTo>
                  <a:pt x="643450" y="551474"/>
                </a:lnTo>
                <a:lnTo>
                  <a:pt x="587430" y="509678"/>
                </a:lnTo>
                <a:lnTo>
                  <a:pt x="530359" y="466125"/>
                </a:lnTo>
                <a:lnTo>
                  <a:pt x="473024" y="424430"/>
                </a:lnTo>
                <a:lnTo>
                  <a:pt x="412227" y="376620"/>
                </a:lnTo>
                <a:lnTo>
                  <a:pt x="357031" y="327330"/>
                </a:lnTo>
                <a:lnTo>
                  <a:pt x="276165" y="260332"/>
                </a:lnTo>
                <a:lnTo>
                  <a:pt x="237501" y="228305"/>
                </a:lnTo>
                <a:lnTo>
                  <a:pt x="186075" y="184366"/>
                </a:lnTo>
                <a:lnTo>
                  <a:pt x="159407" y="163304"/>
                </a:lnTo>
                <a:lnTo>
                  <a:pt x="133708" y="144809"/>
                </a:lnTo>
                <a:lnTo>
                  <a:pt x="103344" y="117385"/>
                </a:lnTo>
                <a:lnTo>
                  <a:pt x="85223" y="107193"/>
                </a:lnTo>
                <a:lnTo>
                  <a:pt x="75592" y="104363"/>
                </a:lnTo>
                <a:lnTo>
                  <a:pt x="63030" y="102769"/>
                </a:lnTo>
                <a:lnTo>
                  <a:pt x="59061" y="101276"/>
                </a:lnTo>
                <a:lnTo>
                  <a:pt x="51265" y="96230"/>
                </a:lnTo>
                <a:lnTo>
                  <a:pt x="48678" y="95646"/>
                </a:lnTo>
                <a:lnTo>
                  <a:pt x="46953" y="96527"/>
                </a:lnTo>
                <a:lnTo>
                  <a:pt x="45803" y="98384"/>
                </a:lnTo>
                <a:lnTo>
                  <a:pt x="46307" y="100892"/>
                </a:lnTo>
                <a:lnTo>
                  <a:pt x="50253" y="107065"/>
                </a:lnTo>
                <a:lnTo>
                  <a:pt x="59615" y="117682"/>
                </a:lnTo>
                <a:lnTo>
                  <a:pt x="99389" y="145480"/>
                </a:lnTo>
                <a:lnTo>
                  <a:pt x="107430" y="150069"/>
                </a:lnTo>
                <a:lnTo>
                  <a:pt x="119752" y="161942"/>
                </a:lnTo>
                <a:lnTo>
                  <a:pt x="124816" y="168664"/>
                </a:lnTo>
                <a:lnTo>
                  <a:pt x="179957" y="214252"/>
                </a:lnTo>
                <a:lnTo>
                  <a:pt x="236450" y="255485"/>
                </a:lnTo>
                <a:lnTo>
                  <a:pt x="284629" y="300743"/>
                </a:lnTo>
                <a:lnTo>
                  <a:pt x="420628" y="400699"/>
                </a:lnTo>
                <a:lnTo>
                  <a:pt x="481625" y="448170"/>
                </a:lnTo>
                <a:lnTo>
                  <a:pt x="544157" y="496315"/>
                </a:lnTo>
                <a:lnTo>
                  <a:pt x="580977" y="523686"/>
                </a:lnTo>
                <a:lnTo>
                  <a:pt x="625665" y="566385"/>
                </a:lnTo>
                <a:lnTo>
                  <a:pt x="689593" y="615591"/>
                </a:lnTo>
                <a:lnTo>
                  <a:pt x="731084" y="653871"/>
                </a:lnTo>
                <a:lnTo>
                  <a:pt x="778938" y="694000"/>
                </a:lnTo>
                <a:lnTo>
                  <a:pt x="829947" y="733407"/>
                </a:lnTo>
                <a:lnTo>
                  <a:pt x="877234" y="773869"/>
                </a:lnTo>
                <a:lnTo>
                  <a:pt x="923418" y="813375"/>
                </a:lnTo>
                <a:lnTo>
                  <a:pt x="969275" y="857254"/>
                </a:lnTo>
                <a:lnTo>
                  <a:pt x="1015037" y="899042"/>
                </a:lnTo>
                <a:lnTo>
                  <a:pt x="1060768" y="938940"/>
                </a:lnTo>
                <a:lnTo>
                  <a:pt x="1109879" y="979548"/>
                </a:lnTo>
                <a:lnTo>
                  <a:pt x="1158798" y="1016586"/>
                </a:lnTo>
                <a:lnTo>
                  <a:pt x="1244040" y="1088081"/>
                </a:lnTo>
                <a:lnTo>
                  <a:pt x="1280741" y="1117560"/>
                </a:lnTo>
                <a:lnTo>
                  <a:pt x="1338454" y="1160474"/>
                </a:lnTo>
                <a:lnTo>
                  <a:pt x="1400577" y="1206055"/>
                </a:lnTo>
                <a:lnTo>
                  <a:pt x="1475969" y="1254084"/>
                </a:lnTo>
                <a:lnTo>
                  <a:pt x="1624504" y="1357909"/>
                </a:lnTo>
                <a:lnTo>
                  <a:pt x="1670470" y="1393247"/>
                </a:lnTo>
                <a:lnTo>
                  <a:pt x="1706385" y="1430388"/>
                </a:lnTo>
                <a:lnTo>
                  <a:pt x="1760489" y="1479210"/>
                </a:lnTo>
                <a:lnTo>
                  <a:pt x="1806013" y="1523874"/>
                </a:lnTo>
                <a:lnTo>
                  <a:pt x="1860874" y="158799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39"/>
          <p:cNvSpPr/>
          <p:nvPr/>
        </p:nvSpPr>
        <p:spPr>
          <a:xfrm>
            <a:off x="6275070" y="4480559"/>
            <a:ext cx="158247" cy="1280161"/>
          </a:xfrm>
          <a:custGeom>
            <a:avLst/>
            <a:gdLst/>
            <a:ahLst/>
            <a:cxnLst/>
            <a:rect l="0" t="0" r="0" b="0"/>
            <a:pathLst>
              <a:path w="158247" h="1280161">
                <a:moveTo>
                  <a:pt x="0" y="0"/>
                </a:moveTo>
                <a:lnTo>
                  <a:pt x="0" y="35592"/>
                </a:lnTo>
                <a:lnTo>
                  <a:pt x="3387" y="68312"/>
                </a:lnTo>
                <a:lnTo>
                  <a:pt x="15908" y="178170"/>
                </a:lnTo>
                <a:lnTo>
                  <a:pt x="18225" y="203871"/>
                </a:lnTo>
                <a:lnTo>
                  <a:pt x="19770" y="226084"/>
                </a:lnTo>
                <a:lnTo>
                  <a:pt x="21487" y="263042"/>
                </a:lnTo>
                <a:lnTo>
                  <a:pt x="22249" y="292168"/>
                </a:lnTo>
                <a:lnTo>
                  <a:pt x="25975" y="348293"/>
                </a:lnTo>
                <a:lnTo>
                  <a:pt x="28747" y="384595"/>
                </a:lnTo>
                <a:lnTo>
                  <a:pt x="30594" y="418957"/>
                </a:lnTo>
                <a:lnTo>
                  <a:pt x="32647" y="484230"/>
                </a:lnTo>
                <a:lnTo>
                  <a:pt x="33965" y="572418"/>
                </a:lnTo>
                <a:lnTo>
                  <a:pt x="34145" y="606621"/>
                </a:lnTo>
                <a:lnTo>
                  <a:pt x="37612" y="635370"/>
                </a:lnTo>
                <a:lnTo>
                  <a:pt x="42116" y="662117"/>
                </a:lnTo>
                <a:lnTo>
                  <a:pt x="44118" y="690938"/>
                </a:lnTo>
                <a:lnTo>
                  <a:pt x="48394" y="717293"/>
                </a:lnTo>
                <a:lnTo>
                  <a:pt x="53259" y="741707"/>
                </a:lnTo>
                <a:lnTo>
                  <a:pt x="57267" y="778142"/>
                </a:lnTo>
                <a:lnTo>
                  <a:pt x="59768" y="791812"/>
                </a:lnTo>
                <a:lnTo>
                  <a:pt x="64663" y="819277"/>
                </a:lnTo>
                <a:lnTo>
                  <a:pt x="67419" y="856159"/>
                </a:lnTo>
                <a:lnTo>
                  <a:pt x="69506" y="893757"/>
                </a:lnTo>
                <a:lnTo>
                  <a:pt x="71737" y="909528"/>
                </a:lnTo>
                <a:lnTo>
                  <a:pt x="74495" y="926392"/>
                </a:lnTo>
                <a:lnTo>
                  <a:pt x="77603" y="941445"/>
                </a:lnTo>
                <a:lnTo>
                  <a:pt x="80945" y="955290"/>
                </a:lnTo>
                <a:lnTo>
                  <a:pt x="84444" y="968330"/>
                </a:lnTo>
                <a:lnTo>
                  <a:pt x="91328" y="1015364"/>
                </a:lnTo>
                <a:lnTo>
                  <a:pt x="93905" y="1024890"/>
                </a:lnTo>
                <a:lnTo>
                  <a:pt x="96894" y="1033780"/>
                </a:lnTo>
                <a:lnTo>
                  <a:pt x="101099" y="1064495"/>
                </a:lnTo>
                <a:lnTo>
                  <a:pt x="103790" y="1101153"/>
                </a:lnTo>
                <a:lnTo>
                  <a:pt x="106023" y="1111292"/>
                </a:lnTo>
                <a:lnTo>
                  <a:pt x="110621" y="1130178"/>
                </a:lnTo>
                <a:lnTo>
                  <a:pt x="112664" y="1142805"/>
                </a:lnTo>
                <a:lnTo>
                  <a:pt x="116959" y="1152651"/>
                </a:lnTo>
                <a:lnTo>
                  <a:pt x="119883" y="1157053"/>
                </a:lnTo>
                <a:lnTo>
                  <a:pt x="123131" y="1165333"/>
                </a:lnTo>
                <a:lnTo>
                  <a:pt x="123997" y="1169319"/>
                </a:lnTo>
                <a:lnTo>
                  <a:pt x="128346" y="1177134"/>
                </a:lnTo>
                <a:lnTo>
                  <a:pt x="131284" y="1180996"/>
                </a:lnTo>
                <a:lnTo>
                  <a:pt x="134513" y="1186111"/>
                </a:lnTo>
                <a:lnTo>
                  <a:pt x="137935" y="1192061"/>
                </a:lnTo>
                <a:lnTo>
                  <a:pt x="146485" y="1207725"/>
                </a:lnTo>
                <a:lnTo>
                  <a:pt x="148456" y="1209010"/>
                </a:lnTo>
                <a:lnTo>
                  <a:pt x="151041" y="1209867"/>
                </a:lnTo>
                <a:lnTo>
                  <a:pt x="154034" y="1210438"/>
                </a:lnTo>
                <a:lnTo>
                  <a:pt x="156029" y="1212089"/>
                </a:lnTo>
                <a:lnTo>
                  <a:pt x="157359" y="1214460"/>
                </a:lnTo>
                <a:lnTo>
                  <a:pt x="158246" y="1217310"/>
                </a:lnTo>
                <a:lnTo>
                  <a:pt x="157567" y="1220480"/>
                </a:lnTo>
                <a:lnTo>
                  <a:pt x="153426" y="1227389"/>
                </a:lnTo>
                <a:lnTo>
                  <a:pt x="150740" y="1234693"/>
                </a:lnTo>
                <a:lnTo>
                  <a:pt x="149014" y="1249730"/>
                </a:lnTo>
                <a:lnTo>
                  <a:pt x="147602" y="1253524"/>
                </a:lnTo>
                <a:lnTo>
                  <a:pt x="145391" y="1257323"/>
                </a:lnTo>
                <a:lnTo>
                  <a:pt x="139598" y="1265350"/>
                </a:lnTo>
                <a:lnTo>
                  <a:pt x="137159" y="12801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40"/>
          <p:cNvSpPr/>
          <p:nvPr/>
        </p:nvSpPr>
        <p:spPr>
          <a:xfrm>
            <a:off x="6297929" y="4480559"/>
            <a:ext cx="114301" cy="1337311"/>
          </a:xfrm>
          <a:custGeom>
            <a:avLst/>
            <a:gdLst/>
            <a:ahLst/>
            <a:cxnLst/>
            <a:rect l="0" t="0" r="0" b="0"/>
            <a:pathLst>
              <a:path w="114301" h="1337311">
                <a:moveTo>
                  <a:pt x="114300" y="1337310"/>
                </a:moveTo>
                <a:lnTo>
                  <a:pt x="108233" y="1325175"/>
                </a:lnTo>
                <a:lnTo>
                  <a:pt x="105254" y="1312443"/>
                </a:lnTo>
                <a:lnTo>
                  <a:pt x="102660" y="1295779"/>
                </a:lnTo>
                <a:lnTo>
                  <a:pt x="97273" y="1271439"/>
                </a:lnTo>
                <a:lnTo>
                  <a:pt x="94033" y="1247074"/>
                </a:lnTo>
                <a:lnTo>
                  <a:pt x="91322" y="1217195"/>
                </a:lnTo>
                <a:lnTo>
                  <a:pt x="85885" y="1170049"/>
                </a:lnTo>
                <a:lnTo>
                  <a:pt x="63548" y="1025708"/>
                </a:lnTo>
                <a:lnTo>
                  <a:pt x="44935" y="910973"/>
                </a:lnTo>
                <a:lnTo>
                  <a:pt x="41387" y="882906"/>
                </a:lnTo>
                <a:lnTo>
                  <a:pt x="39022" y="857844"/>
                </a:lnTo>
                <a:lnTo>
                  <a:pt x="13226" y="465719"/>
                </a:lnTo>
                <a:lnTo>
                  <a:pt x="8817" y="413350"/>
                </a:lnTo>
                <a:lnTo>
                  <a:pt x="5879" y="365737"/>
                </a:lnTo>
                <a:lnTo>
                  <a:pt x="2613" y="278967"/>
                </a:lnTo>
                <a:lnTo>
                  <a:pt x="774" y="20119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41"/>
          <p:cNvSpPr/>
          <p:nvPr/>
        </p:nvSpPr>
        <p:spPr>
          <a:xfrm>
            <a:off x="914400" y="5143500"/>
            <a:ext cx="312435" cy="285751"/>
          </a:xfrm>
          <a:custGeom>
            <a:avLst/>
            <a:gdLst/>
            <a:ahLst/>
            <a:cxnLst/>
            <a:rect l="0" t="0" r="0" b="0"/>
            <a:pathLst>
              <a:path w="312435" h="285751">
                <a:moveTo>
                  <a:pt x="0" y="0"/>
                </a:moveTo>
                <a:lnTo>
                  <a:pt x="18203" y="18203"/>
                </a:lnTo>
                <a:lnTo>
                  <a:pt x="32455" y="31185"/>
                </a:lnTo>
                <a:lnTo>
                  <a:pt x="231790" y="204921"/>
                </a:lnTo>
                <a:lnTo>
                  <a:pt x="253586" y="222974"/>
                </a:lnTo>
                <a:lnTo>
                  <a:pt x="271927" y="237549"/>
                </a:lnTo>
                <a:lnTo>
                  <a:pt x="310536" y="267056"/>
                </a:lnTo>
                <a:lnTo>
                  <a:pt x="312434" y="270747"/>
                </a:lnTo>
                <a:lnTo>
                  <a:pt x="312429" y="274478"/>
                </a:lnTo>
                <a:lnTo>
                  <a:pt x="30861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42"/>
          <p:cNvSpPr/>
          <p:nvPr/>
        </p:nvSpPr>
        <p:spPr>
          <a:xfrm>
            <a:off x="6903719" y="4812029"/>
            <a:ext cx="456731" cy="411481"/>
          </a:xfrm>
          <a:custGeom>
            <a:avLst/>
            <a:gdLst/>
            <a:ahLst/>
            <a:cxnLst/>
            <a:rect l="0" t="0" r="0" b="0"/>
            <a:pathLst>
              <a:path w="456731" h="411481">
                <a:moveTo>
                  <a:pt x="445771" y="0"/>
                </a:moveTo>
                <a:lnTo>
                  <a:pt x="451839" y="6068"/>
                </a:lnTo>
                <a:lnTo>
                  <a:pt x="453626" y="9126"/>
                </a:lnTo>
                <a:lnTo>
                  <a:pt x="455612" y="15910"/>
                </a:lnTo>
                <a:lnTo>
                  <a:pt x="456730" y="26869"/>
                </a:lnTo>
                <a:lnTo>
                  <a:pt x="455617" y="30613"/>
                </a:lnTo>
                <a:lnTo>
                  <a:pt x="450993" y="38159"/>
                </a:lnTo>
                <a:lnTo>
                  <a:pt x="445443" y="44490"/>
                </a:lnTo>
                <a:lnTo>
                  <a:pt x="437932" y="52520"/>
                </a:lnTo>
                <a:lnTo>
                  <a:pt x="404570" y="86716"/>
                </a:lnTo>
                <a:lnTo>
                  <a:pt x="381211" y="110220"/>
                </a:lnTo>
                <a:lnTo>
                  <a:pt x="370981" y="119200"/>
                </a:lnTo>
                <a:lnTo>
                  <a:pt x="359081" y="128997"/>
                </a:lnTo>
                <a:lnTo>
                  <a:pt x="346067" y="139338"/>
                </a:lnTo>
                <a:lnTo>
                  <a:pt x="333581" y="148772"/>
                </a:lnTo>
                <a:lnTo>
                  <a:pt x="295266" y="176726"/>
                </a:lnTo>
                <a:lnTo>
                  <a:pt x="262462" y="202158"/>
                </a:lnTo>
                <a:lnTo>
                  <a:pt x="248635" y="213512"/>
                </a:lnTo>
                <a:lnTo>
                  <a:pt x="236877" y="223622"/>
                </a:lnTo>
                <a:lnTo>
                  <a:pt x="226499" y="232901"/>
                </a:lnTo>
                <a:lnTo>
                  <a:pt x="215769" y="241628"/>
                </a:lnTo>
                <a:lnTo>
                  <a:pt x="204806" y="249985"/>
                </a:lnTo>
                <a:lnTo>
                  <a:pt x="193688" y="258097"/>
                </a:lnTo>
                <a:lnTo>
                  <a:pt x="183735" y="266045"/>
                </a:lnTo>
                <a:lnTo>
                  <a:pt x="174561" y="273883"/>
                </a:lnTo>
                <a:lnTo>
                  <a:pt x="165903" y="281649"/>
                </a:lnTo>
                <a:lnTo>
                  <a:pt x="142739" y="303824"/>
                </a:lnTo>
                <a:lnTo>
                  <a:pt x="129449" y="316850"/>
                </a:lnTo>
                <a:lnTo>
                  <a:pt x="118050" y="326803"/>
                </a:lnTo>
                <a:lnTo>
                  <a:pt x="107910" y="334709"/>
                </a:lnTo>
                <a:lnTo>
                  <a:pt x="98610" y="341249"/>
                </a:lnTo>
                <a:lnTo>
                  <a:pt x="89870" y="346880"/>
                </a:lnTo>
                <a:lnTo>
                  <a:pt x="81504" y="351903"/>
                </a:lnTo>
                <a:lnTo>
                  <a:pt x="73386" y="356522"/>
                </a:lnTo>
                <a:lnTo>
                  <a:pt x="60979" y="365041"/>
                </a:lnTo>
                <a:lnTo>
                  <a:pt x="46855" y="376977"/>
                </a:lnTo>
                <a:lnTo>
                  <a:pt x="34627" y="388557"/>
                </a:lnTo>
                <a:lnTo>
                  <a:pt x="22960" y="400032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43"/>
          <p:cNvSpPr/>
          <p:nvPr/>
        </p:nvSpPr>
        <p:spPr>
          <a:xfrm>
            <a:off x="6023609" y="5154929"/>
            <a:ext cx="449072" cy="137161"/>
          </a:xfrm>
          <a:custGeom>
            <a:avLst/>
            <a:gdLst/>
            <a:ahLst/>
            <a:cxnLst/>
            <a:rect l="0" t="0" r="0" b="0"/>
            <a:pathLst>
              <a:path w="449072" h="137161">
                <a:moveTo>
                  <a:pt x="91441" y="0"/>
                </a:moveTo>
                <a:lnTo>
                  <a:pt x="85373" y="0"/>
                </a:lnTo>
                <a:lnTo>
                  <a:pt x="83585" y="1271"/>
                </a:lnTo>
                <a:lnTo>
                  <a:pt x="82393" y="3387"/>
                </a:lnTo>
                <a:lnTo>
                  <a:pt x="81599" y="6068"/>
                </a:lnTo>
                <a:lnTo>
                  <a:pt x="82340" y="7856"/>
                </a:lnTo>
                <a:lnTo>
                  <a:pt x="84103" y="9047"/>
                </a:lnTo>
                <a:lnTo>
                  <a:pt x="93014" y="12386"/>
                </a:lnTo>
                <a:lnTo>
                  <a:pt x="103147" y="17359"/>
                </a:lnTo>
                <a:lnTo>
                  <a:pt x="112730" y="20415"/>
                </a:lnTo>
                <a:lnTo>
                  <a:pt x="117063" y="21231"/>
                </a:lnTo>
                <a:lnTo>
                  <a:pt x="131383" y="21774"/>
                </a:lnTo>
                <a:lnTo>
                  <a:pt x="177772" y="22378"/>
                </a:lnTo>
                <a:lnTo>
                  <a:pt x="203605" y="21269"/>
                </a:lnTo>
                <a:lnTo>
                  <a:pt x="229717" y="19259"/>
                </a:lnTo>
                <a:lnTo>
                  <a:pt x="256015" y="16649"/>
                </a:lnTo>
                <a:lnTo>
                  <a:pt x="284977" y="14910"/>
                </a:lnTo>
                <a:lnTo>
                  <a:pt x="347636" y="12977"/>
                </a:lnTo>
                <a:lnTo>
                  <a:pt x="418893" y="11634"/>
                </a:lnTo>
                <a:lnTo>
                  <a:pt x="448816" y="11457"/>
                </a:lnTo>
                <a:lnTo>
                  <a:pt x="449071" y="11449"/>
                </a:lnTo>
                <a:lnTo>
                  <a:pt x="447971" y="11442"/>
                </a:lnTo>
                <a:lnTo>
                  <a:pt x="443362" y="14823"/>
                </a:lnTo>
                <a:lnTo>
                  <a:pt x="440355" y="17502"/>
                </a:lnTo>
                <a:lnTo>
                  <a:pt x="429460" y="21828"/>
                </a:lnTo>
                <a:lnTo>
                  <a:pt x="413307" y="27252"/>
                </a:lnTo>
                <a:lnTo>
                  <a:pt x="393648" y="33408"/>
                </a:lnTo>
                <a:lnTo>
                  <a:pt x="374192" y="38783"/>
                </a:lnTo>
                <a:lnTo>
                  <a:pt x="354872" y="43635"/>
                </a:lnTo>
                <a:lnTo>
                  <a:pt x="335641" y="48140"/>
                </a:lnTo>
                <a:lnTo>
                  <a:pt x="320281" y="52414"/>
                </a:lnTo>
                <a:lnTo>
                  <a:pt x="307501" y="56533"/>
                </a:lnTo>
                <a:lnTo>
                  <a:pt x="296441" y="60549"/>
                </a:lnTo>
                <a:lnTo>
                  <a:pt x="287797" y="63226"/>
                </a:lnTo>
                <a:lnTo>
                  <a:pt x="274807" y="66201"/>
                </a:lnTo>
                <a:lnTo>
                  <a:pt x="263215" y="66994"/>
                </a:lnTo>
                <a:lnTo>
                  <a:pt x="247867" y="67523"/>
                </a:lnTo>
                <a:lnTo>
                  <a:pt x="189859" y="68267"/>
                </a:lnTo>
                <a:lnTo>
                  <a:pt x="168483" y="68372"/>
                </a:lnTo>
                <a:lnTo>
                  <a:pt x="146612" y="67171"/>
                </a:lnTo>
                <a:lnTo>
                  <a:pt x="124412" y="65101"/>
                </a:lnTo>
                <a:lnTo>
                  <a:pt x="101991" y="62450"/>
                </a:lnTo>
                <a:lnTo>
                  <a:pt x="84504" y="60684"/>
                </a:lnTo>
                <a:lnTo>
                  <a:pt x="70307" y="59506"/>
                </a:lnTo>
                <a:lnTo>
                  <a:pt x="49027" y="58198"/>
                </a:lnTo>
                <a:lnTo>
                  <a:pt x="35337" y="57616"/>
                </a:lnTo>
                <a:lnTo>
                  <a:pt x="21632" y="53970"/>
                </a:lnTo>
                <a:lnTo>
                  <a:pt x="4273" y="47350"/>
                </a:lnTo>
                <a:lnTo>
                  <a:pt x="4119" y="48077"/>
                </a:lnTo>
                <a:lnTo>
                  <a:pt x="7335" y="52271"/>
                </a:lnTo>
                <a:lnTo>
                  <a:pt x="9970" y="53897"/>
                </a:lnTo>
                <a:lnTo>
                  <a:pt x="16285" y="55705"/>
                </a:lnTo>
                <a:lnTo>
                  <a:pt x="26980" y="56722"/>
                </a:lnTo>
                <a:lnTo>
                  <a:pt x="37815" y="60347"/>
                </a:lnTo>
                <a:lnTo>
                  <a:pt x="44260" y="63091"/>
                </a:lnTo>
                <a:lnTo>
                  <a:pt x="52367" y="64921"/>
                </a:lnTo>
                <a:lnTo>
                  <a:pt x="61581" y="66141"/>
                </a:lnTo>
                <a:lnTo>
                  <a:pt x="79440" y="67496"/>
                </a:lnTo>
                <a:lnTo>
                  <a:pt x="91610" y="68098"/>
                </a:lnTo>
                <a:lnTo>
                  <a:pt x="104253" y="66989"/>
                </a:lnTo>
                <a:lnTo>
                  <a:pt x="142008" y="62370"/>
                </a:lnTo>
                <a:lnTo>
                  <a:pt x="167062" y="58090"/>
                </a:lnTo>
                <a:lnTo>
                  <a:pt x="248043" y="42471"/>
                </a:lnTo>
                <a:lnTo>
                  <a:pt x="265693" y="39744"/>
                </a:lnTo>
                <a:lnTo>
                  <a:pt x="279998" y="37926"/>
                </a:lnTo>
                <a:lnTo>
                  <a:pt x="295886" y="35444"/>
                </a:lnTo>
                <a:lnTo>
                  <a:pt x="330471" y="29300"/>
                </a:lnTo>
                <a:lnTo>
                  <a:pt x="349855" y="27153"/>
                </a:lnTo>
                <a:lnTo>
                  <a:pt x="370397" y="25722"/>
                </a:lnTo>
                <a:lnTo>
                  <a:pt x="431235" y="23237"/>
                </a:lnTo>
                <a:lnTo>
                  <a:pt x="431000" y="23112"/>
                </a:lnTo>
                <a:lnTo>
                  <a:pt x="418534" y="22935"/>
                </a:lnTo>
                <a:lnTo>
                  <a:pt x="412373" y="22910"/>
                </a:lnTo>
                <a:lnTo>
                  <a:pt x="401915" y="25434"/>
                </a:lnTo>
                <a:lnTo>
                  <a:pt x="388594" y="29656"/>
                </a:lnTo>
                <a:lnTo>
                  <a:pt x="373362" y="35011"/>
                </a:lnTo>
                <a:lnTo>
                  <a:pt x="361939" y="38581"/>
                </a:lnTo>
                <a:lnTo>
                  <a:pt x="353052" y="40961"/>
                </a:lnTo>
                <a:lnTo>
                  <a:pt x="345858" y="42547"/>
                </a:lnTo>
                <a:lnTo>
                  <a:pt x="311462" y="50848"/>
                </a:lnTo>
                <a:lnTo>
                  <a:pt x="295272" y="55489"/>
                </a:lnTo>
                <a:lnTo>
                  <a:pt x="256962" y="67419"/>
                </a:lnTo>
                <a:lnTo>
                  <a:pt x="241158" y="71616"/>
                </a:lnTo>
                <a:lnTo>
                  <a:pt x="228082" y="74414"/>
                </a:lnTo>
                <a:lnTo>
                  <a:pt x="216825" y="76279"/>
                </a:lnTo>
                <a:lnTo>
                  <a:pt x="205510" y="78793"/>
                </a:lnTo>
                <a:lnTo>
                  <a:pt x="194157" y="81739"/>
                </a:lnTo>
                <a:lnTo>
                  <a:pt x="170112" y="88399"/>
                </a:lnTo>
                <a:lnTo>
                  <a:pt x="142492" y="95592"/>
                </a:lnTo>
                <a:lnTo>
                  <a:pt x="130555" y="98018"/>
                </a:lnTo>
                <a:lnTo>
                  <a:pt x="120057" y="99635"/>
                </a:lnTo>
                <a:lnTo>
                  <a:pt x="110518" y="100714"/>
                </a:lnTo>
                <a:lnTo>
                  <a:pt x="101619" y="102703"/>
                </a:lnTo>
                <a:lnTo>
                  <a:pt x="93146" y="105299"/>
                </a:lnTo>
                <a:lnTo>
                  <a:pt x="84958" y="108299"/>
                </a:lnTo>
                <a:lnTo>
                  <a:pt x="72473" y="111633"/>
                </a:lnTo>
                <a:lnTo>
                  <a:pt x="67365" y="112523"/>
                </a:lnTo>
                <a:lnTo>
                  <a:pt x="62690" y="114385"/>
                </a:lnTo>
                <a:lnTo>
                  <a:pt x="58304" y="116897"/>
                </a:lnTo>
                <a:lnTo>
                  <a:pt x="54109" y="119841"/>
                </a:lnTo>
                <a:lnTo>
                  <a:pt x="42675" y="123113"/>
                </a:lnTo>
                <a:lnTo>
                  <a:pt x="36071" y="123985"/>
                </a:lnTo>
                <a:lnTo>
                  <a:pt x="30397" y="125837"/>
                </a:lnTo>
                <a:lnTo>
                  <a:pt x="25345" y="128341"/>
                </a:lnTo>
                <a:lnTo>
                  <a:pt x="20707" y="131282"/>
                </a:lnTo>
                <a:lnTo>
                  <a:pt x="12166" y="134547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44"/>
          <p:cNvSpPr/>
          <p:nvPr/>
        </p:nvSpPr>
        <p:spPr>
          <a:xfrm>
            <a:off x="1165860" y="5772150"/>
            <a:ext cx="45721" cy="331470"/>
          </a:xfrm>
          <a:custGeom>
            <a:avLst/>
            <a:gdLst/>
            <a:ahLst/>
            <a:cxnLst/>
            <a:rect l="0" t="0" r="0" b="0"/>
            <a:pathLst>
              <a:path w="45721" h="331470">
                <a:moveTo>
                  <a:pt x="45720" y="0"/>
                </a:moveTo>
                <a:lnTo>
                  <a:pt x="39652" y="12135"/>
                </a:lnTo>
                <a:lnTo>
                  <a:pt x="37864" y="16980"/>
                </a:lnTo>
                <a:lnTo>
                  <a:pt x="36673" y="21480"/>
                </a:lnTo>
                <a:lnTo>
                  <a:pt x="35349" y="29866"/>
                </a:lnTo>
                <a:lnTo>
                  <a:pt x="34760" y="37827"/>
                </a:lnTo>
                <a:lnTo>
                  <a:pt x="33333" y="42998"/>
                </a:lnTo>
                <a:lnTo>
                  <a:pt x="31112" y="48985"/>
                </a:lnTo>
                <a:lnTo>
                  <a:pt x="28361" y="55517"/>
                </a:lnTo>
                <a:lnTo>
                  <a:pt x="26527" y="61141"/>
                </a:lnTo>
                <a:lnTo>
                  <a:pt x="25305" y="66160"/>
                </a:lnTo>
                <a:lnTo>
                  <a:pt x="24490" y="70777"/>
                </a:lnTo>
                <a:lnTo>
                  <a:pt x="23946" y="77664"/>
                </a:lnTo>
                <a:lnTo>
                  <a:pt x="23584" y="86066"/>
                </a:lnTo>
                <a:lnTo>
                  <a:pt x="23343" y="95477"/>
                </a:lnTo>
                <a:lnTo>
                  <a:pt x="21912" y="105562"/>
                </a:lnTo>
                <a:lnTo>
                  <a:pt x="19688" y="116094"/>
                </a:lnTo>
                <a:lnTo>
                  <a:pt x="16935" y="126926"/>
                </a:lnTo>
                <a:lnTo>
                  <a:pt x="15100" y="136687"/>
                </a:lnTo>
                <a:lnTo>
                  <a:pt x="13876" y="145735"/>
                </a:lnTo>
                <a:lnTo>
                  <a:pt x="13061" y="154306"/>
                </a:lnTo>
                <a:lnTo>
                  <a:pt x="12517" y="162561"/>
                </a:lnTo>
                <a:lnTo>
                  <a:pt x="12155" y="170604"/>
                </a:lnTo>
                <a:lnTo>
                  <a:pt x="11913" y="178505"/>
                </a:lnTo>
                <a:lnTo>
                  <a:pt x="10482" y="185043"/>
                </a:lnTo>
                <a:lnTo>
                  <a:pt x="8258" y="190672"/>
                </a:lnTo>
                <a:lnTo>
                  <a:pt x="5505" y="195695"/>
                </a:lnTo>
                <a:lnTo>
                  <a:pt x="3670" y="201583"/>
                </a:lnTo>
                <a:lnTo>
                  <a:pt x="2446" y="208048"/>
                </a:lnTo>
                <a:lnTo>
                  <a:pt x="1631" y="214899"/>
                </a:lnTo>
                <a:lnTo>
                  <a:pt x="1087" y="220736"/>
                </a:lnTo>
                <a:lnTo>
                  <a:pt x="483" y="230608"/>
                </a:lnTo>
                <a:lnTo>
                  <a:pt x="214" y="239228"/>
                </a:lnTo>
                <a:lnTo>
                  <a:pt x="95" y="253644"/>
                </a:lnTo>
                <a:lnTo>
                  <a:pt x="0" y="33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45"/>
          <p:cNvSpPr/>
          <p:nvPr/>
        </p:nvSpPr>
        <p:spPr>
          <a:xfrm>
            <a:off x="1234440" y="5772150"/>
            <a:ext cx="45721" cy="342901"/>
          </a:xfrm>
          <a:custGeom>
            <a:avLst/>
            <a:gdLst/>
            <a:ahLst/>
            <a:cxnLst/>
            <a:rect l="0" t="0" r="0" b="0"/>
            <a:pathLst>
              <a:path w="45721" h="342901">
                <a:moveTo>
                  <a:pt x="45720" y="0"/>
                </a:moveTo>
                <a:lnTo>
                  <a:pt x="39652" y="18203"/>
                </a:lnTo>
                <a:lnTo>
                  <a:pt x="37864" y="24835"/>
                </a:lnTo>
                <a:lnTo>
                  <a:pt x="36673" y="30526"/>
                </a:lnTo>
                <a:lnTo>
                  <a:pt x="35878" y="35591"/>
                </a:lnTo>
                <a:lnTo>
                  <a:pt x="35349" y="52937"/>
                </a:lnTo>
                <a:lnTo>
                  <a:pt x="34331" y="217508"/>
                </a:lnTo>
                <a:lnTo>
                  <a:pt x="33047" y="226285"/>
                </a:lnTo>
                <a:lnTo>
                  <a:pt x="30921" y="233407"/>
                </a:lnTo>
                <a:lnTo>
                  <a:pt x="28234" y="239424"/>
                </a:lnTo>
                <a:lnTo>
                  <a:pt x="26443" y="245976"/>
                </a:lnTo>
                <a:lnTo>
                  <a:pt x="25248" y="252884"/>
                </a:lnTo>
                <a:lnTo>
                  <a:pt x="24452" y="260029"/>
                </a:lnTo>
                <a:lnTo>
                  <a:pt x="23921" y="266062"/>
                </a:lnTo>
                <a:lnTo>
                  <a:pt x="23331" y="276153"/>
                </a:lnTo>
                <a:lnTo>
                  <a:pt x="23069" y="288257"/>
                </a:lnTo>
                <a:lnTo>
                  <a:pt x="22872" y="327101"/>
                </a:lnTo>
                <a:lnTo>
                  <a:pt x="21598" y="329827"/>
                </a:lnTo>
                <a:lnTo>
                  <a:pt x="19478" y="332915"/>
                </a:lnTo>
                <a:lnTo>
                  <a:pt x="13019" y="340927"/>
                </a:lnTo>
                <a:lnTo>
                  <a:pt x="11220" y="341584"/>
                </a:lnTo>
                <a:lnTo>
                  <a:pt x="8750" y="342023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46"/>
          <p:cNvSpPr/>
          <p:nvPr/>
        </p:nvSpPr>
        <p:spPr>
          <a:xfrm>
            <a:off x="6069329" y="4977211"/>
            <a:ext cx="402910" cy="63180"/>
          </a:xfrm>
          <a:custGeom>
            <a:avLst/>
            <a:gdLst/>
            <a:ahLst/>
            <a:cxnLst/>
            <a:rect l="0" t="0" r="0" b="0"/>
            <a:pathLst>
              <a:path w="402910" h="63180">
                <a:moveTo>
                  <a:pt x="34291" y="40558"/>
                </a:moveTo>
                <a:lnTo>
                  <a:pt x="52494" y="34491"/>
                </a:lnTo>
                <a:lnTo>
                  <a:pt x="59126" y="31433"/>
                </a:lnTo>
                <a:lnTo>
                  <a:pt x="64817" y="28125"/>
                </a:lnTo>
                <a:lnTo>
                  <a:pt x="69882" y="24649"/>
                </a:lnTo>
                <a:lnTo>
                  <a:pt x="74528" y="22333"/>
                </a:lnTo>
                <a:lnTo>
                  <a:pt x="78896" y="20788"/>
                </a:lnTo>
                <a:lnTo>
                  <a:pt x="87135" y="19072"/>
                </a:lnTo>
                <a:lnTo>
                  <a:pt x="95030" y="18308"/>
                </a:lnTo>
                <a:lnTo>
                  <a:pt x="101454" y="18105"/>
                </a:lnTo>
                <a:lnTo>
                  <a:pt x="118751" y="17879"/>
                </a:lnTo>
                <a:lnTo>
                  <a:pt x="132507" y="16549"/>
                </a:lnTo>
                <a:lnTo>
                  <a:pt x="149299" y="14392"/>
                </a:lnTo>
                <a:lnTo>
                  <a:pt x="168112" y="11684"/>
                </a:lnTo>
                <a:lnTo>
                  <a:pt x="188275" y="9879"/>
                </a:lnTo>
                <a:lnTo>
                  <a:pt x="209337" y="8676"/>
                </a:lnTo>
                <a:lnTo>
                  <a:pt x="230998" y="7873"/>
                </a:lnTo>
                <a:lnTo>
                  <a:pt x="292319" y="3595"/>
                </a:lnTo>
                <a:lnTo>
                  <a:pt x="328230" y="676"/>
                </a:lnTo>
                <a:lnTo>
                  <a:pt x="352170" y="0"/>
                </a:lnTo>
                <a:lnTo>
                  <a:pt x="368130" y="820"/>
                </a:lnTo>
                <a:lnTo>
                  <a:pt x="378770" y="2636"/>
                </a:lnTo>
                <a:lnTo>
                  <a:pt x="387134" y="3847"/>
                </a:lnTo>
                <a:lnTo>
                  <a:pt x="393979" y="4654"/>
                </a:lnTo>
                <a:lnTo>
                  <a:pt x="402432" y="5551"/>
                </a:lnTo>
                <a:lnTo>
                  <a:pt x="402909" y="5790"/>
                </a:lnTo>
                <a:lnTo>
                  <a:pt x="401956" y="5949"/>
                </a:lnTo>
                <a:lnTo>
                  <a:pt x="364208" y="6174"/>
                </a:lnTo>
                <a:lnTo>
                  <a:pt x="348216" y="7475"/>
                </a:lnTo>
                <a:lnTo>
                  <a:pt x="332474" y="9613"/>
                </a:lnTo>
                <a:lnTo>
                  <a:pt x="316900" y="12308"/>
                </a:lnTo>
                <a:lnTo>
                  <a:pt x="298897" y="16645"/>
                </a:lnTo>
                <a:lnTo>
                  <a:pt x="279274" y="22076"/>
                </a:lnTo>
                <a:lnTo>
                  <a:pt x="258573" y="28237"/>
                </a:lnTo>
                <a:lnTo>
                  <a:pt x="238422" y="33614"/>
                </a:lnTo>
                <a:lnTo>
                  <a:pt x="199099" y="42975"/>
                </a:lnTo>
                <a:lnTo>
                  <a:pt x="183533" y="45980"/>
                </a:lnTo>
                <a:lnTo>
                  <a:pt x="170615" y="47983"/>
                </a:lnTo>
                <a:lnTo>
                  <a:pt x="159464" y="49318"/>
                </a:lnTo>
                <a:lnTo>
                  <a:pt x="146949" y="51478"/>
                </a:lnTo>
                <a:lnTo>
                  <a:pt x="133526" y="54188"/>
                </a:lnTo>
                <a:lnTo>
                  <a:pt x="119498" y="57265"/>
                </a:lnTo>
                <a:lnTo>
                  <a:pt x="107605" y="59316"/>
                </a:lnTo>
                <a:lnTo>
                  <a:pt x="97137" y="60684"/>
                </a:lnTo>
                <a:lnTo>
                  <a:pt x="87618" y="61595"/>
                </a:lnTo>
                <a:lnTo>
                  <a:pt x="71112" y="62203"/>
                </a:lnTo>
                <a:lnTo>
                  <a:pt x="2100" y="63179"/>
                </a:lnTo>
                <a:lnTo>
                  <a:pt x="0" y="519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47"/>
          <p:cNvSpPr/>
          <p:nvPr/>
        </p:nvSpPr>
        <p:spPr>
          <a:xfrm>
            <a:off x="6949440" y="5657850"/>
            <a:ext cx="57151" cy="468630"/>
          </a:xfrm>
          <a:custGeom>
            <a:avLst/>
            <a:gdLst/>
            <a:ahLst/>
            <a:cxnLst/>
            <a:rect l="0" t="0" r="0" b="0"/>
            <a:pathLst>
              <a:path w="57151" h="468630">
                <a:moveTo>
                  <a:pt x="0" y="0"/>
                </a:moveTo>
                <a:lnTo>
                  <a:pt x="0" y="24270"/>
                </a:lnTo>
                <a:lnTo>
                  <a:pt x="1270" y="40310"/>
                </a:lnTo>
                <a:lnTo>
                  <a:pt x="6068" y="81839"/>
                </a:lnTo>
                <a:lnTo>
                  <a:pt x="9125" y="102819"/>
                </a:lnTo>
                <a:lnTo>
                  <a:pt x="15908" y="143064"/>
                </a:lnTo>
                <a:lnTo>
                  <a:pt x="19495" y="171575"/>
                </a:lnTo>
                <a:lnTo>
                  <a:pt x="26867" y="243895"/>
                </a:lnTo>
                <a:lnTo>
                  <a:pt x="30991" y="296357"/>
                </a:lnTo>
                <a:lnTo>
                  <a:pt x="32091" y="315682"/>
                </a:lnTo>
                <a:lnTo>
                  <a:pt x="34094" y="331104"/>
                </a:lnTo>
                <a:lnTo>
                  <a:pt x="36699" y="343926"/>
                </a:lnTo>
                <a:lnTo>
                  <a:pt x="39706" y="355014"/>
                </a:lnTo>
                <a:lnTo>
                  <a:pt x="41710" y="364945"/>
                </a:lnTo>
                <a:lnTo>
                  <a:pt x="43047" y="374107"/>
                </a:lnTo>
                <a:lnTo>
                  <a:pt x="43938" y="382754"/>
                </a:lnTo>
                <a:lnTo>
                  <a:pt x="44531" y="391060"/>
                </a:lnTo>
                <a:lnTo>
                  <a:pt x="44928" y="399136"/>
                </a:lnTo>
                <a:lnTo>
                  <a:pt x="45485" y="419252"/>
                </a:lnTo>
                <a:lnTo>
                  <a:pt x="45564" y="424281"/>
                </a:lnTo>
                <a:lnTo>
                  <a:pt x="46885" y="428904"/>
                </a:lnTo>
                <a:lnTo>
                  <a:pt x="49037" y="433256"/>
                </a:lnTo>
                <a:lnTo>
                  <a:pt x="51741" y="437427"/>
                </a:lnTo>
                <a:lnTo>
                  <a:pt x="53544" y="442748"/>
                </a:lnTo>
                <a:lnTo>
                  <a:pt x="54745" y="448835"/>
                </a:lnTo>
                <a:lnTo>
                  <a:pt x="57150" y="4686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48"/>
          <p:cNvSpPr/>
          <p:nvPr/>
        </p:nvSpPr>
        <p:spPr>
          <a:xfrm>
            <a:off x="7086641" y="5634989"/>
            <a:ext cx="22819" cy="537212"/>
          </a:xfrm>
          <a:custGeom>
            <a:avLst/>
            <a:gdLst/>
            <a:ahLst/>
            <a:cxnLst/>
            <a:rect l="0" t="0" r="0" b="0"/>
            <a:pathLst>
              <a:path w="22819" h="537212">
                <a:moveTo>
                  <a:pt x="11389" y="0"/>
                </a:moveTo>
                <a:lnTo>
                  <a:pt x="1547" y="19683"/>
                </a:lnTo>
                <a:lnTo>
                  <a:pt x="1017" y="24552"/>
                </a:lnTo>
                <a:lnTo>
                  <a:pt x="429" y="40123"/>
                </a:lnTo>
                <a:lnTo>
                  <a:pt x="98" y="64241"/>
                </a:lnTo>
                <a:lnTo>
                  <a:pt x="0" y="184558"/>
                </a:lnTo>
                <a:lnTo>
                  <a:pt x="1256" y="223369"/>
                </a:lnTo>
                <a:lnTo>
                  <a:pt x="3364" y="254323"/>
                </a:lnTo>
                <a:lnTo>
                  <a:pt x="6038" y="280039"/>
                </a:lnTo>
                <a:lnTo>
                  <a:pt x="7822" y="303532"/>
                </a:lnTo>
                <a:lnTo>
                  <a:pt x="9011" y="325546"/>
                </a:lnTo>
                <a:lnTo>
                  <a:pt x="10332" y="364397"/>
                </a:lnTo>
                <a:lnTo>
                  <a:pt x="10919" y="394365"/>
                </a:lnTo>
                <a:lnTo>
                  <a:pt x="12345" y="410229"/>
                </a:lnTo>
                <a:lnTo>
                  <a:pt x="14566" y="427157"/>
                </a:lnTo>
                <a:lnTo>
                  <a:pt x="17317" y="444791"/>
                </a:lnTo>
                <a:lnTo>
                  <a:pt x="19151" y="459087"/>
                </a:lnTo>
                <a:lnTo>
                  <a:pt x="20374" y="471159"/>
                </a:lnTo>
                <a:lnTo>
                  <a:pt x="21732" y="490074"/>
                </a:lnTo>
                <a:lnTo>
                  <a:pt x="22335" y="502714"/>
                </a:lnTo>
                <a:lnTo>
                  <a:pt x="22604" y="512565"/>
                </a:lnTo>
                <a:lnTo>
                  <a:pt x="22818" y="5372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49"/>
          <p:cNvSpPr/>
          <p:nvPr/>
        </p:nvSpPr>
        <p:spPr>
          <a:xfrm>
            <a:off x="7258050" y="5612129"/>
            <a:ext cx="45720" cy="548641"/>
          </a:xfrm>
          <a:custGeom>
            <a:avLst/>
            <a:gdLst/>
            <a:ahLst/>
            <a:cxnLst/>
            <a:rect l="0" t="0" r="0" b="0"/>
            <a:pathLst>
              <a:path w="45720" h="548641">
                <a:moveTo>
                  <a:pt x="0" y="0"/>
                </a:moveTo>
                <a:lnTo>
                  <a:pt x="0" y="12136"/>
                </a:lnTo>
                <a:lnTo>
                  <a:pt x="9046" y="140170"/>
                </a:lnTo>
                <a:lnTo>
                  <a:pt x="9841" y="158217"/>
                </a:lnTo>
                <a:lnTo>
                  <a:pt x="11640" y="175328"/>
                </a:lnTo>
                <a:lnTo>
                  <a:pt x="14110" y="191815"/>
                </a:lnTo>
                <a:lnTo>
                  <a:pt x="17026" y="207887"/>
                </a:lnTo>
                <a:lnTo>
                  <a:pt x="18971" y="223682"/>
                </a:lnTo>
                <a:lnTo>
                  <a:pt x="20267" y="239291"/>
                </a:lnTo>
                <a:lnTo>
                  <a:pt x="21132" y="254778"/>
                </a:lnTo>
                <a:lnTo>
                  <a:pt x="22091" y="285531"/>
                </a:lnTo>
                <a:lnTo>
                  <a:pt x="22759" y="354067"/>
                </a:lnTo>
                <a:lnTo>
                  <a:pt x="22814" y="382576"/>
                </a:lnTo>
                <a:lnTo>
                  <a:pt x="24099" y="398561"/>
                </a:lnTo>
                <a:lnTo>
                  <a:pt x="26227" y="415568"/>
                </a:lnTo>
                <a:lnTo>
                  <a:pt x="28914" y="433255"/>
                </a:lnTo>
                <a:lnTo>
                  <a:pt x="30705" y="447587"/>
                </a:lnTo>
                <a:lnTo>
                  <a:pt x="31900" y="459681"/>
                </a:lnTo>
                <a:lnTo>
                  <a:pt x="33228" y="478623"/>
                </a:lnTo>
                <a:lnTo>
                  <a:pt x="33817" y="491275"/>
                </a:lnTo>
                <a:lnTo>
                  <a:pt x="34080" y="504518"/>
                </a:lnTo>
                <a:lnTo>
                  <a:pt x="34150" y="511605"/>
                </a:lnTo>
                <a:lnTo>
                  <a:pt x="35466" y="518870"/>
                </a:lnTo>
                <a:lnTo>
                  <a:pt x="37614" y="526254"/>
                </a:lnTo>
                <a:lnTo>
                  <a:pt x="45719" y="5486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50"/>
          <p:cNvSpPr/>
          <p:nvPr/>
        </p:nvSpPr>
        <p:spPr>
          <a:xfrm>
            <a:off x="1734083" y="4915098"/>
            <a:ext cx="414758" cy="79812"/>
          </a:xfrm>
          <a:custGeom>
            <a:avLst/>
            <a:gdLst/>
            <a:ahLst/>
            <a:cxnLst/>
            <a:rect l="0" t="0" r="0" b="0"/>
            <a:pathLst>
              <a:path w="414758" h="79812">
                <a:moveTo>
                  <a:pt x="14707" y="79811"/>
                </a:moveTo>
                <a:lnTo>
                  <a:pt x="0" y="79811"/>
                </a:lnTo>
                <a:lnTo>
                  <a:pt x="1092" y="79811"/>
                </a:lnTo>
                <a:lnTo>
                  <a:pt x="5630" y="77271"/>
                </a:lnTo>
                <a:lnTo>
                  <a:pt x="12466" y="73038"/>
                </a:lnTo>
                <a:lnTo>
                  <a:pt x="20833" y="67676"/>
                </a:lnTo>
                <a:lnTo>
                  <a:pt x="28951" y="62831"/>
                </a:lnTo>
                <a:lnTo>
                  <a:pt x="36903" y="58331"/>
                </a:lnTo>
                <a:lnTo>
                  <a:pt x="52511" y="49945"/>
                </a:lnTo>
                <a:lnTo>
                  <a:pt x="67915" y="41984"/>
                </a:lnTo>
                <a:lnTo>
                  <a:pt x="76849" y="38083"/>
                </a:lnTo>
                <a:lnTo>
                  <a:pt x="86615" y="34213"/>
                </a:lnTo>
                <a:lnTo>
                  <a:pt x="107626" y="26525"/>
                </a:lnTo>
                <a:lnTo>
                  <a:pt x="129664" y="18875"/>
                </a:lnTo>
                <a:lnTo>
                  <a:pt x="148495" y="15058"/>
                </a:lnTo>
                <a:lnTo>
                  <a:pt x="172479" y="11242"/>
                </a:lnTo>
                <a:lnTo>
                  <a:pt x="199898" y="7429"/>
                </a:lnTo>
                <a:lnTo>
                  <a:pt x="220718" y="4886"/>
                </a:lnTo>
                <a:lnTo>
                  <a:pt x="237137" y="3191"/>
                </a:lnTo>
                <a:lnTo>
                  <a:pt x="250624" y="2061"/>
                </a:lnTo>
                <a:lnTo>
                  <a:pt x="265965" y="1308"/>
                </a:lnTo>
                <a:lnTo>
                  <a:pt x="299944" y="471"/>
                </a:lnTo>
                <a:lnTo>
                  <a:pt x="336570" y="0"/>
                </a:lnTo>
                <a:lnTo>
                  <a:pt x="347392" y="1204"/>
                </a:lnTo>
                <a:lnTo>
                  <a:pt x="358417" y="3276"/>
                </a:lnTo>
                <a:lnTo>
                  <a:pt x="369577" y="5928"/>
                </a:lnTo>
                <a:lnTo>
                  <a:pt x="379557" y="8966"/>
                </a:lnTo>
                <a:lnTo>
                  <a:pt x="388750" y="12261"/>
                </a:lnTo>
                <a:lnTo>
                  <a:pt x="414757" y="226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51"/>
          <p:cNvSpPr/>
          <p:nvPr/>
        </p:nvSpPr>
        <p:spPr>
          <a:xfrm>
            <a:off x="1748790" y="5063489"/>
            <a:ext cx="400051" cy="102871"/>
          </a:xfrm>
          <a:custGeom>
            <a:avLst/>
            <a:gdLst/>
            <a:ahLst/>
            <a:cxnLst/>
            <a:rect l="0" t="0" r="0" b="0"/>
            <a:pathLst>
              <a:path w="400051" h="102871">
                <a:moveTo>
                  <a:pt x="0" y="102870"/>
                </a:moveTo>
                <a:lnTo>
                  <a:pt x="18203" y="96803"/>
                </a:lnTo>
                <a:lnTo>
                  <a:pt x="26105" y="93745"/>
                </a:lnTo>
                <a:lnTo>
                  <a:pt x="33913" y="90437"/>
                </a:lnTo>
                <a:lnTo>
                  <a:pt x="41659" y="86962"/>
                </a:lnTo>
                <a:lnTo>
                  <a:pt x="126972" y="45029"/>
                </a:lnTo>
                <a:lnTo>
                  <a:pt x="141798" y="40180"/>
                </a:lnTo>
                <a:lnTo>
                  <a:pt x="159302" y="35676"/>
                </a:lnTo>
                <a:lnTo>
                  <a:pt x="178591" y="31405"/>
                </a:lnTo>
                <a:lnTo>
                  <a:pt x="201611" y="27287"/>
                </a:lnTo>
                <a:lnTo>
                  <a:pt x="254281" y="19324"/>
                </a:lnTo>
                <a:lnTo>
                  <a:pt x="278741" y="16693"/>
                </a:lnTo>
                <a:lnTo>
                  <a:pt x="301397" y="14939"/>
                </a:lnTo>
                <a:lnTo>
                  <a:pt x="322851" y="13769"/>
                </a:lnTo>
                <a:lnTo>
                  <a:pt x="340964" y="11720"/>
                </a:lnTo>
                <a:lnTo>
                  <a:pt x="356849" y="9083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52"/>
          <p:cNvSpPr/>
          <p:nvPr/>
        </p:nvSpPr>
        <p:spPr>
          <a:xfrm>
            <a:off x="1725930" y="5280659"/>
            <a:ext cx="377191" cy="68581"/>
          </a:xfrm>
          <a:custGeom>
            <a:avLst/>
            <a:gdLst/>
            <a:ahLst/>
            <a:cxnLst/>
            <a:rect l="0" t="0" r="0" b="0"/>
            <a:pathLst>
              <a:path w="377191" h="68581">
                <a:moveTo>
                  <a:pt x="0" y="68580"/>
                </a:moveTo>
                <a:lnTo>
                  <a:pt x="30338" y="68580"/>
                </a:lnTo>
                <a:lnTo>
                  <a:pt x="41815" y="67310"/>
                </a:lnTo>
                <a:lnTo>
                  <a:pt x="52007" y="65194"/>
                </a:lnTo>
                <a:lnTo>
                  <a:pt x="61341" y="62513"/>
                </a:lnTo>
                <a:lnTo>
                  <a:pt x="73914" y="58185"/>
                </a:lnTo>
                <a:lnTo>
                  <a:pt x="104817" y="46604"/>
                </a:lnTo>
                <a:lnTo>
                  <a:pt x="125758" y="39959"/>
                </a:lnTo>
                <a:lnTo>
                  <a:pt x="196152" y="19742"/>
                </a:lnTo>
                <a:lnTo>
                  <a:pt x="212048" y="14432"/>
                </a:lnTo>
                <a:lnTo>
                  <a:pt x="225185" y="9621"/>
                </a:lnTo>
                <a:lnTo>
                  <a:pt x="237753" y="6414"/>
                </a:lnTo>
                <a:lnTo>
                  <a:pt x="249942" y="4276"/>
                </a:lnTo>
                <a:lnTo>
                  <a:pt x="261878" y="2851"/>
                </a:lnTo>
                <a:lnTo>
                  <a:pt x="273645" y="1901"/>
                </a:lnTo>
                <a:lnTo>
                  <a:pt x="285300" y="1267"/>
                </a:lnTo>
                <a:lnTo>
                  <a:pt x="296880" y="845"/>
                </a:lnTo>
                <a:lnTo>
                  <a:pt x="323293" y="376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Corollary 1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/>
              <a:t>Corollary 1: </a:t>
            </a:r>
            <a:r>
              <a:rPr lang="en-US"/>
              <a:t>When the altitude is drawn to the hypotenuse of a right triangle, the length of the altitude is the geometric mean between the segments of the hypotenuse.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4038600"/>
            <a:ext cx="41290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510"/>
          <p:cNvSpPr/>
          <p:nvPr/>
        </p:nvSpPr>
        <p:spPr>
          <a:xfrm>
            <a:off x="4400550" y="5212079"/>
            <a:ext cx="228601" cy="205741"/>
          </a:xfrm>
          <a:custGeom>
            <a:avLst/>
            <a:gdLst/>
            <a:ahLst/>
            <a:cxnLst/>
            <a:rect l="0" t="0" r="0" b="0"/>
            <a:pathLst>
              <a:path w="228601" h="205741">
                <a:moveTo>
                  <a:pt x="0" y="0"/>
                </a:moveTo>
                <a:lnTo>
                  <a:pt x="27986" y="0"/>
                </a:lnTo>
                <a:lnTo>
                  <a:pt x="30087" y="1271"/>
                </a:lnTo>
                <a:lnTo>
                  <a:pt x="31488" y="3387"/>
                </a:lnTo>
                <a:lnTo>
                  <a:pt x="32422" y="6068"/>
                </a:lnTo>
                <a:lnTo>
                  <a:pt x="35584" y="9125"/>
                </a:lnTo>
                <a:lnTo>
                  <a:pt x="40233" y="12434"/>
                </a:lnTo>
                <a:lnTo>
                  <a:pt x="45872" y="15909"/>
                </a:lnTo>
                <a:lnTo>
                  <a:pt x="50901" y="19497"/>
                </a:lnTo>
                <a:lnTo>
                  <a:pt x="55524" y="23158"/>
                </a:lnTo>
                <a:lnTo>
                  <a:pt x="59876" y="26868"/>
                </a:lnTo>
                <a:lnTo>
                  <a:pt x="65317" y="33153"/>
                </a:lnTo>
                <a:lnTo>
                  <a:pt x="71484" y="41152"/>
                </a:lnTo>
                <a:lnTo>
                  <a:pt x="78136" y="50295"/>
                </a:lnTo>
                <a:lnTo>
                  <a:pt x="83841" y="57660"/>
                </a:lnTo>
                <a:lnTo>
                  <a:pt x="88914" y="63840"/>
                </a:lnTo>
                <a:lnTo>
                  <a:pt x="93565" y="69230"/>
                </a:lnTo>
                <a:lnTo>
                  <a:pt x="97937" y="74094"/>
                </a:lnTo>
                <a:lnTo>
                  <a:pt x="106181" y="82884"/>
                </a:lnTo>
                <a:lnTo>
                  <a:pt x="117962" y="94973"/>
                </a:lnTo>
                <a:lnTo>
                  <a:pt x="22860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11"/>
          <p:cNvSpPr/>
          <p:nvPr/>
        </p:nvSpPr>
        <p:spPr>
          <a:xfrm>
            <a:off x="4389120" y="5189219"/>
            <a:ext cx="194310" cy="297182"/>
          </a:xfrm>
          <a:custGeom>
            <a:avLst/>
            <a:gdLst/>
            <a:ahLst/>
            <a:cxnLst/>
            <a:rect l="0" t="0" r="0" b="0"/>
            <a:pathLst>
              <a:path w="194310" h="297182">
                <a:moveTo>
                  <a:pt x="194309" y="0"/>
                </a:moveTo>
                <a:lnTo>
                  <a:pt x="194309" y="26869"/>
                </a:lnTo>
                <a:lnTo>
                  <a:pt x="193039" y="30613"/>
                </a:lnTo>
                <a:lnTo>
                  <a:pt x="188242" y="38159"/>
                </a:lnTo>
                <a:lnTo>
                  <a:pt x="185263" y="45747"/>
                </a:lnTo>
                <a:lnTo>
                  <a:pt x="184468" y="49548"/>
                </a:lnTo>
                <a:lnTo>
                  <a:pt x="182669" y="52082"/>
                </a:lnTo>
                <a:lnTo>
                  <a:pt x="180199" y="53771"/>
                </a:lnTo>
                <a:lnTo>
                  <a:pt x="177283" y="54898"/>
                </a:lnTo>
                <a:lnTo>
                  <a:pt x="174068" y="59459"/>
                </a:lnTo>
                <a:lnTo>
                  <a:pt x="170655" y="66309"/>
                </a:lnTo>
                <a:lnTo>
                  <a:pt x="167110" y="74686"/>
                </a:lnTo>
                <a:lnTo>
                  <a:pt x="163477" y="81541"/>
                </a:lnTo>
                <a:lnTo>
                  <a:pt x="159784" y="87381"/>
                </a:lnTo>
                <a:lnTo>
                  <a:pt x="156053" y="92545"/>
                </a:lnTo>
                <a:lnTo>
                  <a:pt x="151025" y="102336"/>
                </a:lnTo>
                <a:lnTo>
                  <a:pt x="145133" y="115214"/>
                </a:lnTo>
                <a:lnTo>
                  <a:pt x="138666" y="130150"/>
                </a:lnTo>
                <a:lnTo>
                  <a:pt x="133084" y="141376"/>
                </a:lnTo>
                <a:lnTo>
                  <a:pt x="128092" y="150131"/>
                </a:lnTo>
                <a:lnTo>
                  <a:pt x="123495" y="157238"/>
                </a:lnTo>
                <a:lnTo>
                  <a:pt x="119160" y="163245"/>
                </a:lnTo>
                <a:lnTo>
                  <a:pt x="115000" y="168520"/>
                </a:lnTo>
                <a:lnTo>
                  <a:pt x="110956" y="173307"/>
                </a:lnTo>
                <a:lnTo>
                  <a:pt x="106991" y="177768"/>
                </a:lnTo>
                <a:lnTo>
                  <a:pt x="99198" y="186112"/>
                </a:lnTo>
                <a:lnTo>
                  <a:pt x="95342" y="191385"/>
                </a:lnTo>
                <a:lnTo>
                  <a:pt x="91501" y="197440"/>
                </a:lnTo>
                <a:lnTo>
                  <a:pt x="87671" y="204017"/>
                </a:lnTo>
                <a:lnTo>
                  <a:pt x="85117" y="209672"/>
                </a:lnTo>
                <a:lnTo>
                  <a:pt x="83414" y="214711"/>
                </a:lnTo>
                <a:lnTo>
                  <a:pt x="80682" y="225857"/>
                </a:lnTo>
                <a:lnTo>
                  <a:pt x="76922" y="230768"/>
                </a:lnTo>
                <a:lnTo>
                  <a:pt x="70227" y="238200"/>
                </a:lnTo>
                <a:lnTo>
                  <a:pt x="40636" y="267969"/>
                </a:lnTo>
                <a:lnTo>
                  <a:pt x="38520" y="271356"/>
                </a:lnTo>
                <a:lnTo>
                  <a:pt x="36170" y="278506"/>
                </a:lnTo>
                <a:lnTo>
                  <a:pt x="34273" y="280921"/>
                </a:lnTo>
                <a:lnTo>
                  <a:pt x="31739" y="282531"/>
                </a:lnTo>
                <a:lnTo>
                  <a:pt x="28779" y="283604"/>
                </a:lnTo>
                <a:lnTo>
                  <a:pt x="26806" y="285590"/>
                </a:lnTo>
                <a:lnTo>
                  <a:pt x="25490" y="288183"/>
                </a:lnTo>
                <a:lnTo>
                  <a:pt x="24613" y="291182"/>
                </a:lnTo>
                <a:lnTo>
                  <a:pt x="22759" y="293182"/>
                </a:lnTo>
                <a:lnTo>
                  <a:pt x="20253" y="294515"/>
                </a:lnTo>
                <a:lnTo>
                  <a:pt x="17312" y="295403"/>
                </a:lnTo>
                <a:lnTo>
                  <a:pt x="14081" y="295995"/>
                </a:lnTo>
                <a:lnTo>
                  <a:pt x="10657" y="296391"/>
                </a:lnTo>
                <a:lnTo>
                  <a:pt x="0" y="2971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12"/>
          <p:cNvSpPr/>
          <p:nvPr/>
        </p:nvSpPr>
        <p:spPr>
          <a:xfrm>
            <a:off x="3554914" y="6105390"/>
            <a:ext cx="262707" cy="215337"/>
          </a:xfrm>
          <a:custGeom>
            <a:avLst/>
            <a:gdLst/>
            <a:ahLst/>
            <a:cxnLst/>
            <a:rect l="0" t="0" r="0" b="0"/>
            <a:pathLst>
              <a:path w="262707" h="215337">
                <a:moveTo>
                  <a:pt x="171265" y="43949"/>
                </a:moveTo>
                <a:lnTo>
                  <a:pt x="165198" y="37882"/>
                </a:lnTo>
                <a:lnTo>
                  <a:pt x="162140" y="36094"/>
                </a:lnTo>
                <a:lnTo>
                  <a:pt x="155357" y="34108"/>
                </a:lnTo>
                <a:lnTo>
                  <a:pt x="148108" y="33226"/>
                </a:lnTo>
                <a:lnTo>
                  <a:pt x="144397" y="32990"/>
                </a:lnTo>
                <a:lnTo>
                  <a:pt x="140653" y="31564"/>
                </a:lnTo>
                <a:lnTo>
                  <a:pt x="133107" y="26591"/>
                </a:lnTo>
                <a:lnTo>
                  <a:pt x="125519" y="20148"/>
                </a:lnTo>
                <a:lnTo>
                  <a:pt x="121718" y="16652"/>
                </a:lnTo>
                <a:lnTo>
                  <a:pt x="117914" y="14321"/>
                </a:lnTo>
                <a:lnTo>
                  <a:pt x="110301" y="11731"/>
                </a:lnTo>
                <a:lnTo>
                  <a:pt x="102684" y="7194"/>
                </a:lnTo>
                <a:lnTo>
                  <a:pt x="98874" y="4206"/>
                </a:lnTo>
                <a:lnTo>
                  <a:pt x="91255" y="885"/>
                </a:lnTo>
                <a:lnTo>
                  <a:pt x="87445" y="0"/>
                </a:lnTo>
                <a:lnTo>
                  <a:pt x="82365" y="680"/>
                </a:lnTo>
                <a:lnTo>
                  <a:pt x="76439" y="2403"/>
                </a:lnTo>
                <a:lnTo>
                  <a:pt x="69948" y="4822"/>
                </a:lnTo>
                <a:lnTo>
                  <a:pt x="64350" y="6434"/>
                </a:lnTo>
                <a:lnTo>
                  <a:pt x="59349" y="7509"/>
                </a:lnTo>
                <a:lnTo>
                  <a:pt x="54744" y="8226"/>
                </a:lnTo>
                <a:lnTo>
                  <a:pt x="50405" y="9974"/>
                </a:lnTo>
                <a:lnTo>
                  <a:pt x="42196" y="15303"/>
                </a:lnTo>
                <a:lnTo>
                  <a:pt x="39499" y="18501"/>
                </a:lnTo>
                <a:lnTo>
                  <a:pt x="37701" y="21904"/>
                </a:lnTo>
                <a:lnTo>
                  <a:pt x="36503" y="25443"/>
                </a:lnTo>
                <a:lnTo>
                  <a:pt x="34434" y="29071"/>
                </a:lnTo>
                <a:lnTo>
                  <a:pt x="31784" y="32761"/>
                </a:lnTo>
                <a:lnTo>
                  <a:pt x="28748" y="36490"/>
                </a:lnTo>
                <a:lnTo>
                  <a:pt x="26724" y="40246"/>
                </a:lnTo>
                <a:lnTo>
                  <a:pt x="25375" y="44021"/>
                </a:lnTo>
                <a:lnTo>
                  <a:pt x="24475" y="47807"/>
                </a:lnTo>
                <a:lnTo>
                  <a:pt x="22605" y="52871"/>
                </a:lnTo>
                <a:lnTo>
                  <a:pt x="20089" y="58787"/>
                </a:lnTo>
                <a:lnTo>
                  <a:pt x="17141" y="65271"/>
                </a:lnTo>
                <a:lnTo>
                  <a:pt x="13906" y="75944"/>
                </a:lnTo>
                <a:lnTo>
                  <a:pt x="10479" y="89409"/>
                </a:lnTo>
                <a:lnTo>
                  <a:pt x="6925" y="104736"/>
                </a:lnTo>
                <a:lnTo>
                  <a:pt x="4555" y="120034"/>
                </a:lnTo>
                <a:lnTo>
                  <a:pt x="2975" y="135313"/>
                </a:lnTo>
                <a:lnTo>
                  <a:pt x="1220" y="162025"/>
                </a:lnTo>
                <a:lnTo>
                  <a:pt x="439" y="178131"/>
                </a:lnTo>
                <a:lnTo>
                  <a:pt x="93" y="189522"/>
                </a:lnTo>
                <a:lnTo>
                  <a:pt x="0" y="194338"/>
                </a:lnTo>
                <a:lnTo>
                  <a:pt x="1209" y="198819"/>
                </a:lnTo>
                <a:lnTo>
                  <a:pt x="3285" y="203076"/>
                </a:lnTo>
                <a:lnTo>
                  <a:pt x="5938" y="207183"/>
                </a:lnTo>
                <a:lnTo>
                  <a:pt x="8977" y="209922"/>
                </a:lnTo>
                <a:lnTo>
                  <a:pt x="12274" y="211748"/>
                </a:lnTo>
                <a:lnTo>
                  <a:pt x="19322" y="213776"/>
                </a:lnTo>
                <a:lnTo>
                  <a:pt x="26689" y="214678"/>
                </a:lnTo>
                <a:lnTo>
                  <a:pt x="34196" y="215079"/>
                </a:lnTo>
                <a:lnTo>
                  <a:pt x="43296" y="215336"/>
                </a:lnTo>
                <a:lnTo>
                  <a:pt x="47927" y="211984"/>
                </a:lnTo>
                <a:lnTo>
                  <a:pt x="55180" y="205553"/>
                </a:lnTo>
                <a:lnTo>
                  <a:pt x="57045" y="202485"/>
                </a:lnTo>
                <a:lnTo>
                  <a:pt x="59559" y="197900"/>
                </a:lnTo>
                <a:lnTo>
                  <a:pt x="62504" y="192303"/>
                </a:lnTo>
                <a:lnTo>
                  <a:pt x="67008" y="184762"/>
                </a:lnTo>
                <a:lnTo>
                  <a:pt x="78786" y="166222"/>
                </a:lnTo>
                <a:lnTo>
                  <a:pt x="85482" y="153405"/>
                </a:lnTo>
                <a:lnTo>
                  <a:pt x="92487" y="138510"/>
                </a:lnTo>
                <a:lnTo>
                  <a:pt x="99697" y="122230"/>
                </a:lnTo>
                <a:lnTo>
                  <a:pt x="104503" y="110106"/>
                </a:lnTo>
                <a:lnTo>
                  <a:pt x="107707" y="100754"/>
                </a:lnTo>
                <a:lnTo>
                  <a:pt x="109843" y="93249"/>
                </a:lnTo>
                <a:lnTo>
                  <a:pt x="112537" y="86976"/>
                </a:lnTo>
                <a:lnTo>
                  <a:pt x="115604" y="81524"/>
                </a:lnTo>
                <a:lnTo>
                  <a:pt x="118918" y="76619"/>
                </a:lnTo>
                <a:lnTo>
                  <a:pt x="121127" y="70809"/>
                </a:lnTo>
                <a:lnTo>
                  <a:pt x="122600" y="64396"/>
                </a:lnTo>
                <a:lnTo>
                  <a:pt x="124964" y="47989"/>
                </a:lnTo>
                <a:lnTo>
                  <a:pt x="125287" y="42358"/>
                </a:lnTo>
                <a:lnTo>
                  <a:pt x="125495" y="34463"/>
                </a:lnTo>
                <a:lnTo>
                  <a:pt x="126781" y="33815"/>
                </a:lnTo>
                <a:lnTo>
                  <a:pt x="131598" y="33096"/>
                </a:lnTo>
                <a:lnTo>
                  <a:pt x="133391" y="34174"/>
                </a:lnTo>
                <a:lnTo>
                  <a:pt x="134586" y="36163"/>
                </a:lnTo>
                <a:lnTo>
                  <a:pt x="135913" y="41758"/>
                </a:lnTo>
                <a:lnTo>
                  <a:pt x="136504" y="48479"/>
                </a:lnTo>
                <a:lnTo>
                  <a:pt x="137931" y="53319"/>
                </a:lnTo>
                <a:lnTo>
                  <a:pt x="140153" y="59086"/>
                </a:lnTo>
                <a:lnTo>
                  <a:pt x="142903" y="65470"/>
                </a:lnTo>
                <a:lnTo>
                  <a:pt x="146007" y="77346"/>
                </a:lnTo>
                <a:lnTo>
                  <a:pt x="149347" y="92884"/>
                </a:lnTo>
                <a:lnTo>
                  <a:pt x="152843" y="110863"/>
                </a:lnTo>
                <a:lnTo>
                  <a:pt x="156444" y="125388"/>
                </a:lnTo>
                <a:lnTo>
                  <a:pt x="160115" y="137612"/>
                </a:lnTo>
                <a:lnTo>
                  <a:pt x="163831" y="148301"/>
                </a:lnTo>
                <a:lnTo>
                  <a:pt x="167580" y="155427"/>
                </a:lnTo>
                <a:lnTo>
                  <a:pt x="171348" y="160178"/>
                </a:lnTo>
                <a:lnTo>
                  <a:pt x="175131" y="163345"/>
                </a:lnTo>
                <a:lnTo>
                  <a:pt x="178922" y="165457"/>
                </a:lnTo>
                <a:lnTo>
                  <a:pt x="186522" y="167803"/>
                </a:lnTo>
                <a:lnTo>
                  <a:pt x="194133" y="172232"/>
                </a:lnTo>
                <a:lnTo>
                  <a:pt x="197940" y="175191"/>
                </a:lnTo>
                <a:lnTo>
                  <a:pt x="203019" y="175894"/>
                </a:lnTo>
                <a:lnTo>
                  <a:pt x="208944" y="175092"/>
                </a:lnTo>
                <a:lnTo>
                  <a:pt x="224570" y="170749"/>
                </a:lnTo>
                <a:lnTo>
                  <a:pt x="230093" y="170154"/>
                </a:lnTo>
                <a:lnTo>
                  <a:pt x="233344" y="169996"/>
                </a:lnTo>
                <a:lnTo>
                  <a:pt x="236781" y="168620"/>
                </a:lnTo>
                <a:lnTo>
                  <a:pt x="240343" y="166433"/>
                </a:lnTo>
                <a:lnTo>
                  <a:pt x="262706" y="1468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13"/>
          <p:cNvSpPr/>
          <p:nvPr/>
        </p:nvSpPr>
        <p:spPr>
          <a:xfrm>
            <a:off x="4857750" y="6080759"/>
            <a:ext cx="226826" cy="274232"/>
          </a:xfrm>
          <a:custGeom>
            <a:avLst/>
            <a:gdLst/>
            <a:ahLst/>
            <a:cxnLst/>
            <a:rect l="0" t="0" r="0" b="0"/>
            <a:pathLst>
              <a:path w="226826" h="274232">
                <a:moveTo>
                  <a:pt x="0" y="0"/>
                </a:moveTo>
                <a:lnTo>
                  <a:pt x="0" y="6068"/>
                </a:lnTo>
                <a:lnTo>
                  <a:pt x="1270" y="11666"/>
                </a:lnTo>
                <a:lnTo>
                  <a:pt x="3386" y="19207"/>
                </a:lnTo>
                <a:lnTo>
                  <a:pt x="6067" y="28045"/>
                </a:lnTo>
                <a:lnTo>
                  <a:pt x="12433" y="51412"/>
                </a:lnTo>
                <a:lnTo>
                  <a:pt x="15909" y="64755"/>
                </a:lnTo>
                <a:lnTo>
                  <a:pt x="23157" y="96513"/>
                </a:lnTo>
                <a:lnTo>
                  <a:pt x="26868" y="113873"/>
                </a:lnTo>
                <a:lnTo>
                  <a:pt x="29342" y="130525"/>
                </a:lnTo>
                <a:lnTo>
                  <a:pt x="30991" y="146707"/>
                </a:lnTo>
                <a:lnTo>
                  <a:pt x="32091" y="162575"/>
                </a:lnTo>
                <a:lnTo>
                  <a:pt x="34094" y="176963"/>
                </a:lnTo>
                <a:lnTo>
                  <a:pt x="36699" y="190366"/>
                </a:lnTo>
                <a:lnTo>
                  <a:pt x="39706" y="203111"/>
                </a:lnTo>
                <a:lnTo>
                  <a:pt x="41711" y="212877"/>
                </a:lnTo>
                <a:lnTo>
                  <a:pt x="43047" y="220659"/>
                </a:lnTo>
                <a:lnTo>
                  <a:pt x="43938" y="227116"/>
                </a:lnTo>
                <a:lnTo>
                  <a:pt x="44532" y="233961"/>
                </a:lnTo>
                <a:lnTo>
                  <a:pt x="44928" y="241064"/>
                </a:lnTo>
                <a:lnTo>
                  <a:pt x="45368" y="251920"/>
                </a:lnTo>
                <a:lnTo>
                  <a:pt x="45485" y="253037"/>
                </a:lnTo>
                <a:lnTo>
                  <a:pt x="45563" y="252511"/>
                </a:lnTo>
                <a:lnTo>
                  <a:pt x="49037" y="245154"/>
                </a:lnTo>
                <a:lnTo>
                  <a:pt x="51741" y="239636"/>
                </a:lnTo>
                <a:lnTo>
                  <a:pt x="53544" y="234688"/>
                </a:lnTo>
                <a:lnTo>
                  <a:pt x="54746" y="230118"/>
                </a:lnTo>
                <a:lnTo>
                  <a:pt x="55547" y="225802"/>
                </a:lnTo>
                <a:lnTo>
                  <a:pt x="57351" y="219115"/>
                </a:lnTo>
                <a:lnTo>
                  <a:pt x="62743" y="201524"/>
                </a:lnTo>
                <a:lnTo>
                  <a:pt x="67228" y="191500"/>
                </a:lnTo>
                <a:lnTo>
                  <a:pt x="72759" y="181007"/>
                </a:lnTo>
                <a:lnTo>
                  <a:pt x="78986" y="170202"/>
                </a:lnTo>
                <a:lnTo>
                  <a:pt x="89291" y="151422"/>
                </a:lnTo>
                <a:lnTo>
                  <a:pt x="93817" y="142858"/>
                </a:lnTo>
                <a:lnTo>
                  <a:pt x="98105" y="135879"/>
                </a:lnTo>
                <a:lnTo>
                  <a:pt x="102233" y="129956"/>
                </a:lnTo>
                <a:lnTo>
                  <a:pt x="106255" y="124738"/>
                </a:lnTo>
                <a:lnTo>
                  <a:pt x="111476" y="118718"/>
                </a:lnTo>
                <a:lnTo>
                  <a:pt x="117498" y="112166"/>
                </a:lnTo>
                <a:lnTo>
                  <a:pt x="124051" y="105257"/>
                </a:lnTo>
                <a:lnTo>
                  <a:pt x="129691" y="100652"/>
                </a:lnTo>
                <a:lnTo>
                  <a:pt x="134721" y="97582"/>
                </a:lnTo>
                <a:lnTo>
                  <a:pt x="139343" y="95535"/>
                </a:lnTo>
                <a:lnTo>
                  <a:pt x="144965" y="94169"/>
                </a:lnTo>
                <a:lnTo>
                  <a:pt x="151253" y="93260"/>
                </a:lnTo>
                <a:lnTo>
                  <a:pt x="157986" y="92654"/>
                </a:lnTo>
                <a:lnTo>
                  <a:pt x="163743" y="92249"/>
                </a:lnTo>
                <a:lnTo>
                  <a:pt x="168852" y="91980"/>
                </a:lnTo>
                <a:lnTo>
                  <a:pt x="173528" y="91800"/>
                </a:lnTo>
                <a:lnTo>
                  <a:pt x="177915" y="92950"/>
                </a:lnTo>
                <a:lnTo>
                  <a:pt x="182110" y="94987"/>
                </a:lnTo>
                <a:lnTo>
                  <a:pt x="191900" y="101313"/>
                </a:lnTo>
                <a:lnTo>
                  <a:pt x="196625" y="102178"/>
                </a:lnTo>
                <a:lnTo>
                  <a:pt x="199663" y="102409"/>
                </a:lnTo>
                <a:lnTo>
                  <a:pt x="202959" y="103833"/>
                </a:lnTo>
                <a:lnTo>
                  <a:pt x="210007" y="108801"/>
                </a:lnTo>
                <a:lnTo>
                  <a:pt x="212395" y="111905"/>
                </a:lnTo>
                <a:lnTo>
                  <a:pt x="213986" y="115244"/>
                </a:lnTo>
                <a:lnTo>
                  <a:pt x="215047" y="118739"/>
                </a:lnTo>
                <a:lnTo>
                  <a:pt x="219613" y="126009"/>
                </a:lnTo>
                <a:lnTo>
                  <a:pt x="222608" y="129727"/>
                </a:lnTo>
                <a:lnTo>
                  <a:pt x="224606" y="133475"/>
                </a:lnTo>
                <a:lnTo>
                  <a:pt x="226825" y="141025"/>
                </a:lnTo>
                <a:lnTo>
                  <a:pt x="226146" y="146087"/>
                </a:lnTo>
                <a:lnTo>
                  <a:pt x="224424" y="152002"/>
                </a:lnTo>
                <a:lnTo>
                  <a:pt x="222006" y="158485"/>
                </a:lnTo>
                <a:lnTo>
                  <a:pt x="212535" y="185812"/>
                </a:lnTo>
                <a:lnTo>
                  <a:pt x="209000" y="194995"/>
                </a:lnTo>
                <a:lnTo>
                  <a:pt x="205373" y="203657"/>
                </a:lnTo>
                <a:lnTo>
                  <a:pt x="201685" y="211972"/>
                </a:lnTo>
                <a:lnTo>
                  <a:pt x="195417" y="221324"/>
                </a:lnTo>
                <a:lnTo>
                  <a:pt x="187428" y="231370"/>
                </a:lnTo>
                <a:lnTo>
                  <a:pt x="170931" y="250152"/>
                </a:lnTo>
                <a:lnTo>
                  <a:pt x="159366" y="262732"/>
                </a:lnTo>
                <a:lnTo>
                  <a:pt x="154504" y="266595"/>
                </a:lnTo>
                <a:lnTo>
                  <a:pt x="149992" y="269170"/>
                </a:lnTo>
                <a:lnTo>
                  <a:pt x="145715" y="270887"/>
                </a:lnTo>
                <a:lnTo>
                  <a:pt x="141593" y="272031"/>
                </a:lnTo>
                <a:lnTo>
                  <a:pt x="137575" y="272795"/>
                </a:lnTo>
                <a:lnTo>
                  <a:pt x="133627" y="273303"/>
                </a:lnTo>
                <a:lnTo>
                  <a:pt x="127184" y="273642"/>
                </a:lnTo>
                <a:lnTo>
                  <a:pt x="109866" y="274019"/>
                </a:lnTo>
                <a:lnTo>
                  <a:pt x="90832" y="274231"/>
                </a:lnTo>
                <a:lnTo>
                  <a:pt x="85954" y="272991"/>
                </a:lnTo>
                <a:lnTo>
                  <a:pt x="81433" y="270894"/>
                </a:lnTo>
                <a:lnTo>
                  <a:pt x="77148" y="268227"/>
                </a:lnTo>
                <a:lnTo>
                  <a:pt x="73022" y="266448"/>
                </a:lnTo>
                <a:lnTo>
                  <a:pt x="69001" y="265262"/>
                </a:lnTo>
                <a:lnTo>
                  <a:pt x="57150" y="2628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14"/>
          <p:cNvSpPr/>
          <p:nvPr/>
        </p:nvSpPr>
        <p:spPr>
          <a:xfrm>
            <a:off x="3211912" y="5920739"/>
            <a:ext cx="1165779" cy="186715"/>
          </a:xfrm>
          <a:custGeom>
            <a:avLst/>
            <a:gdLst/>
            <a:ahLst/>
            <a:cxnLst/>
            <a:rect l="0" t="0" r="0" b="0"/>
            <a:pathLst>
              <a:path w="1165779" h="186715">
                <a:moveTo>
                  <a:pt x="22777" y="125730"/>
                </a:moveTo>
                <a:lnTo>
                  <a:pt x="10642" y="137866"/>
                </a:lnTo>
                <a:lnTo>
                  <a:pt x="7067" y="142711"/>
                </a:lnTo>
                <a:lnTo>
                  <a:pt x="4684" y="147210"/>
                </a:lnTo>
                <a:lnTo>
                  <a:pt x="859" y="157490"/>
                </a:lnTo>
                <a:lnTo>
                  <a:pt x="545" y="157063"/>
                </a:lnTo>
                <a:lnTo>
                  <a:pt x="197" y="153203"/>
                </a:lnTo>
                <a:lnTo>
                  <a:pt x="42" y="147254"/>
                </a:lnTo>
                <a:lnTo>
                  <a:pt x="0" y="143890"/>
                </a:lnTo>
                <a:lnTo>
                  <a:pt x="1243" y="139107"/>
                </a:lnTo>
                <a:lnTo>
                  <a:pt x="3341" y="133378"/>
                </a:lnTo>
                <a:lnTo>
                  <a:pt x="6010" y="127019"/>
                </a:lnTo>
                <a:lnTo>
                  <a:pt x="9059" y="117699"/>
                </a:lnTo>
                <a:lnTo>
                  <a:pt x="12362" y="106407"/>
                </a:lnTo>
                <a:lnTo>
                  <a:pt x="15834" y="93798"/>
                </a:lnTo>
                <a:lnTo>
                  <a:pt x="18148" y="84122"/>
                </a:lnTo>
                <a:lnTo>
                  <a:pt x="19692" y="76401"/>
                </a:lnTo>
                <a:lnTo>
                  <a:pt x="20720" y="69985"/>
                </a:lnTo>
                <a:lnTo>
                  <a:pt x="22676" y="64436"/>
                </a:lnTo>
                <a:lnTo>
                  <a:pt x="25250" y="59468"/>
                </a:lnTo>
                <a:lnTo>
                  <a:pt x="28236" y="54885"/>
                </a:lnTo>
                <a:lnTo>
                  <a:pt x="31497" y="50560"/>
                </a:lnTo>
                <a:lnTo>
                  <a:pt x="34940" y="46407"/>
                </a:lnTo>
                <a:lnTo>
                  <a:pt x="38506" y="42368"/>
                </a:lnTo>
                <a:lnTo>
                  <a:pt x="40883" y="40946"/>
                </a:lnTo>
                <a:lnTo>
                  <a:pt x="42468" y="41268"/>
                </a:lnTo>
                <a:lnTo>
                  <a:pt x="45499" y="45011"/>
                </a:lnTo>
                <a:lnTo>
                  <a:pt x="48085" y="47787"/>
                </a:lnTo>
                <a:lnTo>
                  <a:pt x="51079" y="50909"/>
                </a:lnTo>
                <a:lnTo>
                  <a:pt x="54345" y="55529"/>
                </a:lnTo>
                <a:lnTo>
                  <a:pt x="57793" y="61150"/>
                </a:lnTo>
                <a:lnTo>
                  <a:pt x="61361" y="67436"/>
                </a:lnTo>
                <a:lnTo>
                  <a:pt x="65010" y="76708"/>
                </a:lnTo>
                <a:lnTo>
                  <a:pt x="68712" y="87969"/>
                </a:lnTo>
                <a:lnTo>
                  <a:pt x="72451" y="100556"/>
                </a:lnTo>
                <a:lnTo>
                  <a:pt x="74943" y="114027"/>
                </a:lnTo>
                <a:lnTo>
                  <a:pt x="76605" y="128088"/>
                </a:lnTo>
                <a:lnTo>
                  <a:pt x="77712" y="142543"/>
                </a:lnTo>
                <a:lnTo>
                  <a:pt x="79721" y="153449"/>
                </a:lnTo>
                <a:lnTo>
                  <a:pt x="82330" y="161989"/>
                </a:lnTo>
                <a:lnTo>
                  <a:pt x="85339" y="168953"/>
                </a:lnTo>
                <a:lnTo>
                  <a:pt x="88615" y="174865"/>
                </a:lnTo>
                <a:lnTo>
                  <a:pt x="92070" y="180077"/>
                </a:lnTo>
                <a:lnTo>
                  <a:pt x="95642" y="184821"/>
                </a:lnTo>
                <a:lnTo>
                  <a:pt x="98024" y="186714"/>
                </a:lnTo>
                <a:lnTo>
                  <a:pt x="99612" y="186706"/>
                </a:lnTo>
                <a:lnTo>
                  <a:pt x="100670" y="185431"/>
                </a:lnTo>
                <a:lnTo>
                  <a:pt x="102646" y="184581"/>
                </a:lnTo>
                <a:lnTo>
                  <a:pt x="108228" y="183636"/>
                </a:lnTo>
                <a:lnTo>
                  <a:pt x="110225" y="182114"/>
                </a:lnTo>
                <a:lnTo>
                  <a:pt x="111556" y="179830"/>
                </a:lnTo>
                <a:lnTo>
                  <a:pt x="131895" y="118496"/>
                </a:lnTo>
                <a:lnTo>
                  <a:pt x="138703" y="99317"/>
                </a:lnTo>
                <a:lnTo>
                  <a:pt x="144511" y="83992"/>
                </a:lnTo>
                <a:lnTo>
                  <a:pt x="149653" y="71235"/>
                </a:lnTo>
                <a:lnTo>
                  <a:pt x="153081" y="61460"/>
                </a:lnTo>
                <a:lnTo>
                  <a:pt x="155366" y="53673"/>
                </a:lnTo>
                <a:lnTo>
                  <a:pt x="156890" y="47213"/>
                </a:lnTo>
                <a:lnTo>
                  <a:pt x="160446" y="41635"/>
                </a:lnTo>
                <a:lnTo>
                  <a:pt x="165357" y="36647"/>
                </a:lnTo>
                <a:lnTo>
                  <a:pt x="171170" y="32052"/>
                </a:lnTo>
                <a:lnTo>
                  <a:pt x="181016" y="26945"/>
                </a:lnTo>
                <a:lnTo>
                  <a:pt x="185420" y="25583"/>
                </a:lnTo>
                <a:lnTo>
                  <a:pt x="189626" y="25946"/>
                </a:lnTo>
                <a:lnTo>
                  <a:pt x="193700" y="27457"/>
                </a:lnTo>
                <a:lnTo>
                  <a:pt x="197686" y="29735"/>
                </a:lnTo>
                <a:lnTo>
                  <a:pt x="201613" y="36334"/>
                </a:lnTo>
                <a:lnTo>
                  <a:pt x="205501" y="45813"/>
                </a:lnTo>
                <a:lnTo>
                  <a:pt x="209363" y="57212"/>
                </a:lnTo>
                <a:lnTo>
                  <a:pt x="214478" y="67351"/>
                </a:lnTo>
                <a:lnTo>
                  <a:pt x="220428" y="76651"/>
                </a:lnTo>
                <a:lnTo>
                  <a:pt x="226934" y="85391"/>
                </a:lnTo>
                <a:lnTo>
                  <a:pt x="232542" y="91217"/>
                </a:lnTo>
                <a:lnTo>
                  <a:pt x="237551" y="95101"/>
                </a:lnTo>
                <a:lnTo>
                  <a:pt x="246502" y="99418"/>
                </a:lnTo>
                <a:lnTo>
                  <a:pt x="260409" y="102415"/>
                </a:lnTo>
                <a:lnTo>
                  <a:pt x="262479" y="101297"/>
                </a:lnTo>
                <a:lnTo>
                  <a:pt x="268165" y="96668"/>
                </a:lnTo>
                <a:lnTo>
                  <a:pt x="270189" y="93655"/>
                </a:lnTo>
                <a:lnTo>
                  <a:pt x="271538" y="90377"/>
                </a:lnTo>
                <a:lnTo>
                  <a:pt x="272438" y="86921"/>
                </a:lnTo>
                <a:lnTo>
                  <a:pt x="275578" y="82077"/>
                </a:lnTo>
                <a:lnTo>
                  <a:pt x="280211" y="76309"/>
                </a:lnTo>
                <a:lnTo>
                  <a:pt x="285840" y="69923"/>
                </a:lnTo>
                <a:lnTo>
                  <a:pt x="290862" y="63125"/>
                </a:lnTo>
                <a:lnTo>
                  <a:pt x="295481" y="56054"/>
                </a:lnTo>
                <a:lnTo>
                  <a:pt x="299830" y="48799"/>
                </a:lnTo>
                <a:lnTo>
                  <a:pt x="303999" y="43963"/>
                </a:lnTo>
                <a:lnTo>
                  <a:pt x="308049" y="40738"/>
                </a:lnTo>
                <a:lnTo>
                  <a:pt x="315935" y="37156"/>
                </a:lnTo>
                <a:lnTo>
                  <a:pt x="323673" y="35564"/>
                </a:lnTo>
                <a:lnTo>
                  <a:pt x="327514" y="36410"/>
                </a:lnTo>
                <a:lnTo>
                  <a:pt x="335169" y="40736"/>
                </a:lnTo>
                <a:lnTo>
                  <a:pt x="337719" y="43667"/>
                </a:lnTo>
                <a:lnTo>
                  <a:pt x="339418" y="46892"/>
                </a:lnTo>
                <a:lnTo>
                  <a:pt x="340551" y="50312"/>
                </a:lnTo>
                <a:lnTo>
                  <a:pt x="343847" y="56401"/>
                </a:lnTo>
                <a:lnTo>
                  <a:pt x="348584" y="64271"/>
                </a:lnTo>
                <a:lnTo>
                  <a:pt x="354282" y="73327"/>
                </a:lnTo>
                <a:lnTo>
                  <a:pt x="359351" y="79365"/>
                </a:lnTo>
                <a:lnTo>
                  <a:pt x="363999" y="83391"/>
                </a:lnTo>
                <a:lnTo>
                  <a:pt x="372552" y="87862"/>
                </a:lnTo>
                <a:lnTo>
                  <a:pt x="380586" y="89851"/>
                </a:lnTo>
                <a:lnTo>
                  <a:pt x="397681" y="91301"/>
                </a:lnTo>
                <a:lnTo>
                  <a:pt x="402338" y="87992"/>
                </a:lnTo>
                <a:lnTo>
                  <a:pt x="405358" y="85331"/>
                </a:lnTo>
                <a:lnTo>
                  <a:pt x="409911" y="83558"/>
                </a:lnTo>
                <a:lnTo>
                  <a:pt x="430550" y="80478"/>
                </a:lnTo>
                <a:lnTo>
                  <a:pt x="433055" y="81592"/>
                </a:lnTo>
                <a:lnTo>
                  <a:pt x="439227" y="86216"/>
                </a:lnTo>
                <a:lnTo>
                  <a:pt x="445191" y="89228"/>
                </a:lnTo>
                <a:lnTo>
                  <a:pt x="452976" y="92505"/>
                </a:lnTo>
                <a:lnTo>
                  <a:pt x="469247" y="98264"/>
                </a:lnTo>
                <a:lnTo>
                  <a:pt x="480712" y="100823"/>
                </a:lnTo>
                <a:lnTo>
                  <a:pt x="485547" y="100235"/>
                </a:lnTo>
                <a:lnTo>
                  <a:pt x="490041" y="98574"/>
                </a:lnTo>
                <a:lnTo>
                  <a:pt x="494306" y="96196"/>
                </a:lnTo>
                <a:lnTo>
                  <a:pt x="497150" y="93341"/>
                </a:lnTo>
                <a:lnTo>
                  <a:pt x="499046" y="90167"/>
                </a:lnTo>
                <a:lnTo>
                  <a:pt x="500310" y="86781"/>
                </a:lnTo>
                <a:lnTo>
                  <a:pt x="502422" y="83254"/>
                </a:lnTo>
                <a:lnTo>
                  <a:pt x="505101" y="79633"/>
                </a:lnTo>
                <a:lnTo>
                  <a:pt x="508156" y="75949"/>
                </a:lnTo>
                <a:lnTo>
                  <a:pt x="511463" y="70953"/>
                </a:lnTo>
                <a:lnTo>
                  <a:pt x="514938" y="65082"/>
                </a:lnTo>
                <a:lnTo>
                  <a:pt x="518525" y="58628"/>
                </a:lnTo>
                <a:lnTo>
                  <a:pt x="525896" y="44684"/>
                </a:lnTo>
                <a:lnTo>
                  <a:pt x="529640" y="37410"/>
                </a:lnTo>
                <a:lnTo>
                  <a:pt x="533406" y="31290"/>
                </a:lnTo>
                <a:lnTo>
                  <a:pt x="537187" y="25941"/>
                </a:lnTo>
                <a:lnTo>
                  <a:pt x="540977" y="21104"/>
                </a:lnTo>
                <a:lnTo>
                  <a:pt x="544774" y="19149"/>
                </a:lnTo>
                <a:lnTo>
                  <a:pt x="548575" y="19116"/>
                </a:lnTo>
                <a:lnTo>
                  <a:pt x="556185" y="21197"/>
                </a:lnTo>
                <a:lnTo>
                  <a:pt x="563801" y="22121"/>
                </a:lnTo>
                <a:lnTo>
                  <a:pt x="567610" y="23638"/>
                </a:lnTo>
                <a:lnTo>
                  <a:pt x="575229" y="28709"/>
                </a:lnTo>
                <a:lnTo>
                  <a:pt x="579038" y="33109"/>
                </a:lnTo>
                <a:lnTo>
                  <a:pt x="582848" y="38583"/>
                </a:lnTo>
                <a:lnTo>
                  <a:pt x="586658" y="44772"/>
                </a:lnTo>
                <a:lnTo>
                  <a:pt x="590468" y="52708"/>
                </a:lnTo>
                <a:lnTo>
                  <a:pt x="594278" y="61809"/>
                </a:lnTo>
                <a:lnTo>
                  <a:pt x="598088" y="71686"/>
                </a:lnTo>
                <a:lnTo>
                  <a:pt x="600628" y="79541"/>
                </a:lnTo>
                <a:lnTo>
                  <a:pt x="602321" y="86048"/>
                </a:lnTo>
                <a:lnTo>
                  <a:pt x="603450" y="91655"/>
                </a:lnTo>
                <a:lnTo>
                  <a:pt x="605472" y="96663"/>
                </a:lnTo>
                <a:lnTo>
                  <a:pt x="608091" y="101273"/>
                </a:lnTo>
                <a:lnTo>
                  <a:pt x="611106" y="105615"/>
                </a:lnTo>
                <a:lnTo>
                  <a:pt x="614387" y="108510"/>
                </a:lnTo>
                <a:lnTo>
                  <a:pt x="617844" y="110440"/>
                </a:lnTo>
                <a:lnTo>
                  <a:pt x="626449" y="113538"/>
                </a:lnTo>
                <a:lnTo>
                  <a:pt x="628425" y="112522"/>
                </a:lnTo>
                <a:lnTo>
                  <a:pt x="634008" y="108006"/>
                </a:lnTo>
                <a:lnTo>
                  <a:pt x="637274" y="105024"/>
                </a:lnTo>
                <a:lnTo>
                  <a:pt x="644291" y="98324"/>
                </a:lnTo>
                <a:lnTo>
                  <a:pt x="670483" y="72362"/>
                </a:lnTo>
                <a:lnTo>
                  <a:pt x="673021" y="71102"/>
                </a:lnTo>
                <a:lnTo>
                  <a:pt x="679228" y="69701"/>
                </a:lnTo>
                <a:lnTo>
                  <a:pt x="681391" y="70598"/>
                </a:lnTo>
                <a:lnTo>
                  <a:pt x="682833" y="72466"/>
                </a:lnTo>
                <a:lnTo>
                  <a:pt x="683795" y="74981"/>
                </a:lnTo>
                <a:lnTo>
                  <a:pt x="688246" y="79197"/>
                </a:lnTo>
                <a:lnTo>
                  <a:pt x="695023" y="84549"/>
                </a:lnTo>
                <a:lnTo>
                  <a:pt x="703351" y="90656"/>
                </a:lnTo>
                <a:lnTo>
                  <a:pt x="710173" y="94727"/>
                </a:lnTo>
                <a:lnTo>
                  <a:pt x="724572" y="100458"/>
                </a:lnTo>
                <a:lnTo>
                  <a:pt x="728387" y="101798"/>
                </a:lnTo>
                <a:lnTo>
                  <a:pt x="730674" y="100886"/>
                </a:lnTo>
                <a:lnTo>
                  <a:pt x="736602" y="96485"/>
                </a:lnTo>
                <a:lnTo>
                  <a:pt x="739960" y="89723"/>
                </a:lnTo>
                <a:lnTo>
                  <a:pt x="743469" y="80136"/>
                </a:lnTo>
                <a:lnTo>
                  <a:pt x="747079" y="68664"/>
                </a:lnTo>
                <a:lnTo>
                  <a:pt x="750755" y="58476"/>
                </a:lnTo>
                <a:lnTo>
                  <a:pt x="754476" y="49144"/>
                </a:lnTo>
                <a:lnTo>
                  <a:pt x="758226" y="40383"/>
                </a:lnTo>
                <a:lnTo>
                  <a:pt x="761997" y="33272"/>
                </a:lnTo>
                <a:lnTo>
                  <a:pt x="765780" y="27262"/>
                </a:lnTo>
                <a:lnTo>
                  <a:pt x="769572" y="21984"/>
                </a:lnTo>
                <a:lnTo>
                  <a:pt x="773371" y="19736"/>
                </a:lnTo>
                <a:lnTo>
                  <a:pt x="777173" y="19508"/>
                </a:lnTo>
                <a:lnTo>
                  <a:pt x="780978" y="20626"/>
                </a:lnTo>
                <a:lnTo>
                  <a:pt x="783514" y="22641"/>
                </a:lnTo>
                <a:lnTo>
                  <a:pt x="785206" y="25254"/>
                </a:lnTo>
                <a:lnTo>
                  <a:pt x="786333" y="28266"/>
                </a:lnTo>
                <a:lnTo>
                  <a:pt x="788355" y="31544"/>
                </a:lnTo>
                <a:lnTo>
                  <a:pt x="790972" y="35000"/>
                </a:lnTo>
                <a:lnTo>
                  <a:pt x="793987" y="38573"/>
                </a:lnTo>
                <a:lnTo>
                  <a:pt x="797268" y="46036"/>
                </a:lnTo>
                <a:lnTo>
                  <a:pt x="800724" y="56091"/>
                </a:lnTo>
                <a:lnTo>
                  <a:pt x="804299" y="67874"/>
                </a:lnTo>
                <a:lnTo>
                  <a:pt x="807952" y="76999"/>
                </a:lnTo>
                <a:lnTo>
                  <a:pt x="811657" y="84353"/>
                </a:lnTo>
                <a:lnTo>
                  <a:pt x="815397" y="90526"/>
                </a:lnTo>
                <a:lnTo>
                  <a:pt x="819160" y="97180"/>
                </a:lnTo>
                <a:lnTo>
                  <a:pt x="826729" y="111348"/>
                </a:lnTo>
                <a:lnTo>
                  <a:pt x="830525" y="114872"/>
                </a:lnTo>
                <a:lnTo>
                  <a:pt x="834326" y="115952"/>
                </a:lnTo>
                <a:lnTo>
                  <a:pt x="843483" y="114627"/>
                </a:lnTo>
                <a:lnTo>
                  <a:pt x="844235" y="111978"/>
                </a:lnTo>
                <a:lnTo>
                  <a:pt x="844736" y="107672"/>
                </a:lnTo>
                <a:lnTo>
                  <a:pt x="845070" y="102261"/>
                </a:lnTo>
                <a:lnTo>
                  <a:pt x="846563" y="97384"/>
                </a:lnTo>
                <a:lnTo>
                  <a:pt x="848827" y="92863"/>
                </a:lnTo>
                <a:lnTo>
                  <a:pt x="851607" y="88579"/>
                </a:lnTo>
                <a:lnTo>
                  <a:pt x="853461" y="83182"/>
                </a:lnTo>
                <a:lnTo>
                  <a:pt x="854697" y="77046"/>
                </a:lnTo>
                <a:lnTo>
                  <a:pt x="855520" y="70414"/>
                </a:lnTo>
                <a:lnTo>
                  <a:pt x="857339" y="64722"/>
                </a:lnTo>
                <a:lnTo>
                  <a:pt x="859822" y="59658"/>
                </a:lnTo>
                <a:lnTo>
                  <a:pt x="862747" y="55013"/>
                </a:lnTo>
                <a:lnTo>
                  <a:pt x="865967" y="51915"/>
                </a:lnTo>
                <a:lnTo>
                  <a:pt x="869384" y="49850"/>
                </a:lnTo>
                <a:lnTo>
                  <a:pt x="877925" y="46536"/>
                </a:lnTo>
                <a:lnTo>
                  <a:pt x="879896" y="48804"/>
                </a:lnTo>
                <a:lnTo>
                  <a:pt x="882480" y="52856"/>
                </a:lnTo>
                <a:lnTo>
                  <a:pt x="885473" y="58098"/>
                </a:lnTo>
                <a:lnTo>
                  <a:pt x="892184" y="70695"/>
                </a:lnTo>
                <a:lnTo>
                  <a:pt x="895752" y="77610"/>
                </a:lnTo>
                <a:lnTo>
                  <a:pt x="898131" y="83490"/>
                </a:lnTo>
                <a:lnTo>
                  <a:pt x="899716" y="88681"/>
                </a:lnTo>
                <a:lnTo>
                  <a:pt x="900773" y="93410"/>
                </a:lnTo>
                <a:lnTo>
                  <a:pt x="902748" y="97833"/>
                </a:lnTo>
                <a:lnTo>
                  <a:pt x="905335" y="102053"/>
                </a:lnTo>
                <a:lnTo>
                  <a:pt x="908329" y="106135"/>
                </a:lnTo>
                <a:lnTo>
                  <a:pt x="911595" y="107587"/>
                </a:lnTo>
                <a:lnTo>
                  <a:pt x="915043" y="107285"/>
                </a:lnTo>
                <a:lnTo>
                  <a:pt x="923633" y="103742"/>
                </a:lnTo>
                <a:lnTo>
                  <a:pt x="928194" y="99871"/>
                </a:lnTo>
                <a:lnTo>
                  <a:pt x="931189" y="97061"/>
                </a:lnTo>
                <a:lnTo>
                  <a:pt x="934455" y="91378"/>
                </a:lnTo>
                <a:lnTo>
                  <a:pt x="937903" y="83778"/>
                </a:lnTo>
                <a:lnTo>
                  <a:pt x="941471" y="74903"/>
                </a:lnTo>
                <a:lnTo>
                  <a:pt x="945120" y="67715"/>
                </a:lnTo>
                <a:lnTo>
                  <a:pt x="948822" y="61653"/>
                </a:lnTo>
                <a:lnTo>
                  <a:pt x="957822" y="48867"/>
                </a:lnTo>
                <a:lnTo>
                  <a:pt x="959831" y="51629"/>
                </a:lnTo>
                <a:lnTo>
                  <a:pt x="962440" y="57279"/>
                </a:lnTo>
                <a:lnTo>
                  <a:pt x="965449" y="64856"/>
                </a:lnTo>
                <a:lnTo>
                  <a:pt x="971265" y="77527"/>
                </a:lnTo>
                <a:lnTo>
                  <a:pt x="987888" y="111927"/>
                </a:lnTo>
                <a:lnTo>
                  <a:pt x="993844" y="125418"/>
                </a:lnTo>
                <a:lnTo>
                  <a:pt x="997815" y="135682"/>
                </a:lnTo>
                <a:lnTo>
                  <a:pt x="1000463" y="143795"/>
                </a:lnTo>
                <a:lnTo>
                  <a:pt x="1003498" y="147933"/>
                </a:lnTo>
                <a:lnTo>
                  <a:pt x="1006791" y="149423"/>
                </a:lnTo>
                <a:lnTo>
                  <a:pt x="1010257" y="149145"/>
                </a:lnTo>
                <a:lnTo>
                  <a:pt x="1012567" y="146420"/>
                </a:lnTo>
                <a:lnTo>
                  <a:pt x="1014107" y="142064"/>
                </a:lnTo>
                <a:lnTo>
                  <a:pt x="1015134" y="136619"/>
                </a:lnTo>
                <a:lnTo>
                  <a:pt x="1017088" y="131719"/>
                </a:lnTo>
                <a:lnTo>
                  <a:pt x="1019662" y="127184"/>
                </a:lnTo>
                <a:lnTo>
                  <a:pt x="1022647" y="122889"/>
                </a:lnTo>
                <a:lnTo>
                  <a:pt x="1024637" y="114946"/>
                </a:lnTo>
                <a:lnTo>
                  <a:pt x="1025964" y="104571"/>
                </a:lnTo>
                <a:lnTo>
                  <a:pt x="1026849" y="92574"/>
                </a:lnTo>
                <a:lnTo>
                  <a:pt x="1029978" y="84577"/>
                </a:lnTo>
                <a:lnTo>
                  <a:pt x="1034605" y="79244"/>
                </a:lnTo>
                <a:lnTo>
                  <a:pt x="1040229" y="75690"/>
                </a:lnTo>
                <a:lnTo>
                  <a:pt x="1043979" y="74590"/>
                </a:lnTo>
                <a:lnTo>
                  <a:pt x="1046478" y="75127"/>
                </a:lnTo>
                <a:lnTo>
                  <a:pt x="1048145" y="76754"/>
                </a:lnTo>
                <a:lnTo>
                  <a:pt x="1050526" y="81650"/>
                </a:lnTo>
                <a:lnTo>
                  <a:pt x="1053383" y="88724"/>
                </a:lnTo>
                <a:lnTo>
                  <a:pt x="1056558" y="97249"/>
                </a:lnTo>
                <a:lnTo>
                  <a:pt x="1059944" y="104203"/>
                </a:lnTo>
                <a:lnTo>
                  <a:pt x="1063472" y="110109"/>
                </a:lnTo>
                <a:lnTo>
                  <a:pt x="1072191" y="122645"/>
                </a:lnTo>
                <a:lnTo>
                  <a:pt x="1074177" y="122403"/>
                </a:lnTo>
                <a:lnTo>
                  <a:pt x="1079769" y="118748"/>
                </a:lnTo>
                <a:lnTo>
                  <a:pt x="1081769" y="115996"/>
                </a:lnTo>
                <a:lnTo>
                  <a:pt x="1083102" y="112890"/>
                </a:lnTo>
                <a:lnTo>
                  <a:pt x="1083990" y="109551"/>
                </a:lnTo>
                <a:lnTo>
                  <a:pt x="1085853" y="107324"/>
                </a:lnTo>
                <a:lnTo>
                  <a:pt x="1088365" y="105840"/>
                </a:lnTo>
                <a:lnTo>
                  <a:pt x="1091309" y="104850"/>
                </a:lnTo>
                <a:lnTo>
                  <a:pt x="1093272" y="102920"/>
                </a:lnTo>
                <a:lnTo>
                  <a:pt x="1094580" y="100364"/>
                </a:lnTo>
                <a:lnTo>
                  <a:pt x="1095453" y="97389"/>
                </a:lnTo>
                <a:lnTo>
                  <a:pt x="1097304" y="95406"/>
                </a:lnTo>
                <a:lnTo>
                  <a:pt x="1099809" y="94084"/>
                </a:lnTo>
                <a:lnTo>
                  <a:pt x="1102749" y="93203"/>
                </a:lnTo>
                <a:lnTo>
                  <a:pt x="1104708" y="91345"/>
                </a:lnTo>
                <a:lnTo>
                  <a:pt x="1106015" y="88837"/>
                </a:lnTo>
                <a:lnTo>
                  <a:pt x="1106886" y="85895"/>
                </a:lnTo>
                <a:lnTo>
                  <a:pt x="1108736" y="81393"/>
                </a:lnTo>
                <a:lnTo>
                  <a:pt x="1111240" y="75853"/>
                </a:lnTo>
                <a:lnTo>
                  <a:pt x="1114179" y="69618"/>
                </a:lnTo>
                <a:lnTo>
                  <a:pt x="1117409" y="61652"/>
                </a:lnTo>
                <a:lnTo>
                  <a:pt x="1120832" y="52532"/>
                </a:lnTo>
                <a:lnTo>
                  <a:pt x="1124384" y="42641"/>
                </a:lnTo>
                <a:lnTo>
                  <a:pt x="1129292" y="33508"/>
                </a:lnTo>
                <a:lnTo>
                  <a:pt x="1135104" y="24879"/>
                </a:lnTo>
                <a:lnTo>
                  <a:pt x="1141518" y="16586"/>
                </a:lnTo>
                <a:lnTo>
                  <a:pt x="1147064" y="11058"/>
                </a:lnTo>
                <a:lnTo>
                  <a:pt x="1152032" y="7372"/>
                </a:lnTo>
                <a:lnTo>
                  <a:pt x="116577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15"/>
          <p:cNvSpPr/>
          <p:nvPr/>
        </p:nvSpPr>
        <p:spPr>
          <a:xfrm>
            <a:off x="4354829" y="5943798"/>
            <a:ext cx="1977392" cy="142781"/>
          </a:xfrm>
          <a:custGeom>
            <a:avLst/>
            <a:gdLst/>
            <a:ahLst/>
            <a:cxnLst/>
            <a:rect l="0" t="0" r="0" b="0"/>
            <a:pathLst>
              <a:path w="1977392" h="142781">
                <a:moveTo>
                  <a:pt x="0" y="45521"/>
                </a:moveTo>
                <a:lnTo>
                  <a:pt x="0" y="79576"/>
                </a:lnTo>
                <a:lnTo>
                  <a:pt x="1271" y="84734"/>
                </a:lnTo>
                <a:lnTo>
                  <a:pt x="3387" y="89443"/>
                </a:lnTo>
                <a:lnTo>
                  <a:pt x="6069" y="93853"/>
                </a:lnTo>
                <a:lnTo>
                  <a:pt x="7856" y="98062"/>
                </a:lnTo>
                <a:lnTo>
                  <a:pt x="9048" y="102138"/>
                </a:lnTo>
                <a:lnTo>
                  <a:pt x="9842" y="106126"/>
                </a:lnTo>
                <a:lnTo>
                  <a:pt x="11642" y="111325"/>
                </a:lnTo>
                <a:lnTo>
                  <a:pt x="14111" y="117330"/>
                </a:lnTo>
                <a:lnTo>
                  <a:pt x="21132" y="133084"/>
                </a:lnTo>
                <a:lnTo>
                  <a:pt x="22978" y="135646"/>
                </a:lnTo>
                <a:lnTo>
                  <a:pt x="25479" y="138624"/>
                </a:lnTo>
                <a:lnTo>
                  <a:pt x="28416" y="141880"/>
                </a:lnTo>
                <a:lnTo>
                  <a:pt x="31644" y="142780"/>
                </a:lnTo>
                <a:lnTo>
                  <a:pt x="35066" y="142111"/>
                </a:lnTo>
                <a:lnTo>
                  <a:pt x="38617" y="140394"/>
                </a:lnTo>
                <a:lnTo>
                  <a:pt x="40986" y="137980"/>
                </a:lnTo>
                <a:lnTo>
                  <a:pt x="42564" y="135101"/>
                </a:lnTo>
                <a:lnTo>
                  <a:pt x="51165" y="109218"/>
                </a:lnTo>
                <a:lnTo>
                  <a:pt x="56970" y="96876"/>
                </a:lnTo>
                <a:lnTo>
                  <a:pt x="64650" y="82298"/>
                </a:lnTo>
                <a:lnTo>
                  <a:pt x="73580" y="66229"/>
                </a:lnTo>
                <a:lnTo>
                  <a:pt x="79534" y="54247"/>
                </a:lnTo>
                <a:lnTo>
                  <a:pt x="83503" y="44988"/>
                </a:lnTo>
                <a:lnTo>
                  <a:pt x="86149" y="37546"/>
                </a:lnTo>
                <a:lnTo>
                  <a:pt x="89183" y="31314"/>
                </a:lnTo>
                <a:lnTo>
                  <a:pt x="92475" y="25890"/>
                </a:lnTo>
                <a:lnTo>
                  <a:pt x="95940" y="21004"/>
                </a:lnTo>
                <a:lnTo>
                  <a:pt x="99520" y="17747"/>
                </a:lnTo>
                <a:lnTo>
                  <a:pt x="103177" y="15575"/>
                </a:lnTo>
                <a:lnTo>
                  <a:pt x="110627" y="13162"/>
                </a:lnTo>
                <a:lnTo>
                  <a:pt x="118171" y="12090"/>
                </a:lnTo>
                <a:lnTo>
                  <a:pt x="120691" y="13073"/>
                </a:lnTo>
                <a:lnTo>
                  <a:pt x="122371" y="14999"/>
                </a:lnTo>
                <a:lnTo>
                  <a:pt x="123491" y="17553"/>
                </a:lnTo>
                <a:lnTo>
                  <a:pt x="125507" y="24336"/>
                </a:lnTo>
                <a:lnTo>
                  <a:pt x="131135" y="45419"/>
                </a:lnTo>
                <a:lnTo>
                  <a:pt x="137869" y="75109"/>
                </a:lnTo>
                <a:lnTo>
                  <a:pt x="141443" y="91917"/>
                </a:lnTo>
                <a:lnTo>
                  <a:pt x="145095" y="103121"/>
                </a:lnTo>
                <a:lnTo>
                  <a:pt x="148801" y="110592"/>
                </a:lnTo>
                <a:lnTo>
                  <a:pt x="157804" y="122580"/>
                </a:lnTo>
                <a:lnTo>
                  <a:pt x="159813" y="123564"/>
                </a:lnTo>
                <a:lnTo>
                  <a:pt x="165432" y="124657"/>
                </a:lnTo>
                <a:lnTo>
                  <a:pt x="168708" y="123678"/>
                </a:lnTo>
                <a:lnTo>
                  <a:pt x="172162" y="121756"/>
                </a:lnTo>
                <a:lnTo>
                  <a:pt x="175735" y="119205"/>
                </a:lnTo>
                <a:lnTo>
                  <a:pt x="179387" y="114963"/>
                </a:lnTo>
                <a:lnTo>
                  <a:pt x="183092" y="109596"/>
                </a:lnTo>
                <a:lnTo>
                  <a:pt x="186831" y="103478"/>
                </a:lnTo>
                <a:lnTo>
                  <a:pt x="190594" y="98129"/>
                </a:lnTo>
                <a:lnTo>
                  <a:pt x="194373" y="93293"/>
                </a:lnTo>
                <a:lnTo>
                  <a:pt x="198162" y="88800"/>
                </a:lnTo>
                <a:lnTo>
                  <a:pt x="201958" y="83263"/>
                </a:lnTo>
                <a:lnTo>
                  <a:pt x="205759" y="77033"/>
                </a:lnTo>
                <a:lnTo>
                  <a:pt x="209563" y="70339"/>
                </a:lnTo>
                <a:lnTo>
                  <a:pt x="212099" y="64606"/>
                </a:lnTo>
                <a:lnTo>
                  <a:pt x="213789" y="59515"/>
                </a:lnTo>
                <a:lnTo>
                  <a:pt x="214916" y="54851"/>
                </a:lnTo>
                <a:lnTo>
                  <a:pt x="216938" y="50471"/>
                </a:lnTo>
                <a:lnTo>
                  <a:pt x="219555" y="46281"/>
                </a:lnTo>
                <a:lnTo>
                  <a:pt x="222571" y="42218"/>
                </a:lnTo>
                <a:lnTo>
                  <a:pt x="225851" y="38239"/>
                </a:lnTo>
                <a:lnTo>
                  <a:pt x="229307" y="34317"/>
                </a:lnTo>
                <a:lnTo>
                  <a:pt x="232882" y="30431"/>
                </a:lnTo>
                <a:lnTo>
                  <a:pt x="236535" y="27841"/>
                </a:lnTo>
                <a:lnTo>
                  <a:pt x="243980" y="24964"/>
                </a:lnTo>
                <a:lnTo>
                  <a:pt x="259108" y="23116"/>
                </a:lnTo>
                <a:lnTo>
                  <a:pt x="266713" y="22864"/>
                </a:lnTo>
                <a:lnTo>
                  <a:pt x="269249" y="24066"/>
                </a:lnTo>
                <a:lnTo>
                  <a:pt x="270939" y="26137"/>
                </a:lnTo>
                <a:lnTo>
                  <a:pt x="272066" y="28788"/>
                </a:lnTo>
                <a:lnTo>
                  <a:pt x="275358" y="33096"/>
                </a:lnTo>
                <a:lnTo>
                  <a:pt x="280092" y="38508"/>
                </a:lnTo>
                <a:lnTo>
                  <a:pt x="285788" y="44656"/>
                </a:lnTo>
                <a:lnTo>
                  <a:pt x="290856" y="51294"/>
                </a:lnTo>
                <a:lnTo>
                  <a:pt x="295504" y="58260"/>
                </a:lnTo>
                <a:lnTo>
                  <a:pt x="299873" y="65444"/>
                </a:lnTo>
                <a:lnTo>
                  <a:pt x="304055" y="70233"/>
                </a:lnTo>
                <a:lnTo>
                  <a:pt x="308114" y="73426"/>
                </a:lnTo>
                <a:lnTo>
                  <a:pt x="316010" y="76974"/>
                </a:lnTo>
                <a:lnTo>
                  <a:pt x="329184" y="79437"/>
                </a:lnTo>
                <a:lnTo>
                  <a:pt x="333841" y="76259"/>
                </a:lnTo>
                <a:lnTo>
                  <a:pt x="336861" y="73633"/>
                </a:lnTo>
                <a:lnTo>
                  <a:pt x="341414" y="70612"/>
                </a:lnTo>
                <a:lnTo>
                  <a:pt x="346990" y="67329"/>
                </a:lnTo>
                <a:lnTo>
                  <a:pt x="353247" y="63870"/>
                </a:lnTo>
                <a:lnTo>
                  <a:pt x="358688" y="60294"/>
                </a:lnTo>
                <a:lnTo>
                  <a:pt x="363586" y="56640"/>
                </a:lnTo>
                <a:lnTo>
                  <a:pt x="368121" y="52934"/>
                </a:lnTo>
                <a:lnTo>
                  <a:pt x="376546" y="48816"/>
                </a:lnTo>
                <a:lnTo>
                  <a:pt x="388430" y="46497"/>
                </a:lnTo>
                <a:lnTo>
                  <a:pt x="392303" y="46172"/>
                </a:lnTo>
                <a:lnTo>
                  <a:pt x="396156" y="47225"/>
                </a:lnTo>
                <a:lnTo>
                  <a:pt x="399994" y="49197"/>
                </a:lnTo>
                <a:lnTo>
                  <a:pt x="409212" y="55420"/>
                </a:lnTo>
                <a:lnTo>
                  <a:pt x="413859" y="59658"/>
                </a:lnTo>
                <a:lnTo>
                  <a:pt x="416876" y="62565"/>
                </a:lnTo>
                <a:lnTo>
                  <a:pt x="418888" y="65774"/>
                </a:lnTo>
                <a:lnTo>
                  <a:pt x="420229" y="69183"/>
                </a:lnTo>
                <a:lnTo>
                  <a:pt x="421122" y="72726"/>
                </a:lnTo>
                <a:lnTo>
                  <a:pt x="424259" y="76358"/>
                </a:lnTo>
                <a:lnTo>
                  <a:pt x="428889" y="80049"/>
                </a:lnTo>
                <a:lnTo>
                  <a:pt x="442436" y="89031"/>
                </a:lnTo>
                <a:lnTo>
                  <a:pt x="446088" y="88498"/>
                </a:lnTo>
                <a:lnTo>
                  <a:pt x="456918" y="84518"/>
                </a:lnTo>
                <a:lnTo>
                  <a:pt x="462092" y="81679"/>
                </a:lnTo>
                <a:lnTo>
                  <a:pt x="466812" y="78516"/>
                </a:lnTo>
                <a:lnTo>
                  <a:pt x="471228" y="75138"/>
                </a:lnTo>
                <a:lnTo>
                  <a:pt x="475442" y="71616"/>
                </a:lnTo>
                <a:lnTo>
                  <a:pt x="479522" y="67998"/>
                </a:lnTo>
                <a:lnTo>
                  <a:pt x="483511" y="64315"/>
                </a:lnTo>
                <a:lnTo>
                  <a:pt x="487441" y="59320"/>
                </a:lnTo>
                <a:lnTo>
                  <a:pt x="491331" y="53451"/>
                </a:lnTo>
                <a:lnTo>
                  <a:pt x="495194" y="46997"/>
                </a:lnTo>
                <a:lnTo>
                  <a:pt x="499040" y="42695"/>
                </a:lnTo>
                <a:lnTo>
                  <a:pt x="502873" y="39827"/>
                </a:lnTo>
                <a:lnTo>
                  <a:pt x="510519" y="36640"/>
                </a:lnTo>
                <a:lnTo>
                  <a:pt x="521964" y="34847"/>
                </a:lnTo>
                <a:lnTo>
                  <a:pt x="529588" y="34427"/>
                </a:lnTo>
                <a:lnTo>
                  <a:pt x="533398" y="36855"/>
                </a:lnTo>
                <a:lnTo>
                  <a:pt x="537209" y="41014"/>
                </a:lnTo>
                <a:lnTo>
                  <a:pt x="541020" y="46327"/>
                </a:lnTo>
                <a:lnTo>
                  <a:pt x="544830" y="51138"/>
                </a:lnTo>
                <a:lnTo>
                  <a:pt x="548640" y="55616"/>
                </a:lnTo>
                <a:lnTo>
                  <a:pt x="552450" y="59871"/>
                </a:lnTo>
                <a:lnTo>
                  <a:pt x="560071" y="67986"/>
                </a:lnTo>
                <a:lnTo>
                  <a:pt x="563881" y="71927"/>
                </a:lnTo>
                <a:lnTo>
                  <a:pt x="566421" y="75826"/>
                </a:lnTo>
                <a:lnTo>
                  <a:pt x="568114" y="79694"/>
                </a:lnTo>
                <a:lnTo>
                  <a:pt x="569242" y="83543"/>
                </a:lnTo>
                <a:lnTo>
                  <a:pt x="571266" y="86109"/>
                </a:lnTo>
                <a:lnTo>
                  <a:pt x="573884" y="87820"/>
                </a:lnTo>
                <a:lnTo>
                  <a:pt x="576899" y="88961"/>
                </a:lnTo>
                <a:lnTo>
                  <a:pt x="580180" y="90991"/>
                </a:lnTo>
                <a:lnTo>
                  <a:pt x="583637" y="93615"/>
                </a:lnTo>
                <a:lnTo>
                  <a:pt x="587211" y="96633"/>
                </a:lnTo>
                <a:lnTo>
                  <a:pt x="590864" y="97376"/>
                </a:lnTo>
                <a:lnTo>
                  <a:pt x="594570" y="96601"/>
                </a:lnTo>
                <a:lnTo>
                  <a:pt x="602073" y="92353"/>
                </a:lnTo>
                <a:lnTo>
                  <a:pt x="605853" y="89443"/>
                </a:lnTo>
                <a:lnTo>
                  <a:pt x="609642" y="86232"/>
                </a:lnTo>
                <a:lnTo>
                  <a:pt x="613438" y="84092"/>
                </a:lnTo>
                <a:lnTo>
                  <a:pt x="624849" y="79810"/>
                </a:lnTo>
                <a:lnTo>
                  <a:pt x="628656" y="77270"/>
                </a:lnTo>
                <a:lnTo>
                  <a:pt x="632464" y="74307"/>
                </a:lnTo>
                <a:lnTo>
                  <a:pt x="636273" y="71061"/>
                </a:lnTo>
                <a:lnTo>
                  <a:pt x="640082" y="67629"/>
                </a:lnTo>
                <a:lnTo>
                  <a:pt x="647701" y="60427"/>
                </a:lnTo>
                <a:lnTo>
                  <a:pt x="666750" y="41667"/>
                </a:lnTo>
                <a:lnTo>
                  <a:pt x="670561" y="39142"/>
                </a:lnTo>
                <a:lnTo>
                  <a:pt x="678181" y="36336"/>
                </a:lnTo>
                <a:lnTo>
                  <a:pt x="681990" y="36858"/>
                </a:lnTo>
                <a:lnTo>
                  <a:pt x="685800" y="38476"/>
                </a:lnTo>
                <a:lnTo>
                  <a:pt x="689611" y="40824"/>
                </a:lnTo>
                <a:lnTo>
                  <a:pt x="693421" y="43660"/>
                </a:lnTo>
                <a:lnTo>
                  <a:pt x="697230" y="46820"/>
                </a:lnTo>
                <a:lnTo>
                  <a:pt x="706403" y="54950"/>
                </a:lnTo>
                <a:lnTo>
                  <a:pt x="711043" y="59449"/>
                </a:lnTo>
                <a:lnTo>
                  <a:pt x="714059" y="62426"/>
                </a:lnTo>
                <a:lnTo>
                  <a:pt x="717340" y="64411"/>
                </a:lnTo>
                <a:lnTo>
                  <a:pt x="729294" y="68475"/>
                </a:lnTo>
                <a:lnTo>
                  <a:pt x="735116" y="70984"/>
                </a:lnTo>
                <a:lnTo>
                  <a:pt x="741538" y="73927"/>
                </a:lnTo>
                <a:lnTo>
                  <a:pt x="748359" y="74618"/>
                </a:lnTo>
                <a:lnTo>
                  <a:pt x="762711" y="72000"/>
                </a:lnTo>
                <a:lnTo>
                  <a:pt x="770094" y="69524"/>
                </a:lnTo>
                <a:lnTo>
                  <a:pt x="777556" y="66603"/>
                </a:lnTo>
                <a:lnTo>
                  <a:pt x="785071" y="63386"/>
                </a:lnTo>
                <a:lnTo>
                  <a:pt x="796807" y="59811"/>
                </a:lnTo>
                <a:lnTo>
                  <a:pt x="814690" y="57517"/>
                </a:lnTo>
                <a:lnTo>
                  <a:pt x="818717" y="58598"/>
                </a:lnTo>
                <a:lnTo>
                  <a:pt x="822671" y="60590"/>
                </a:lnTo>
                <a:lnTo>
                  <a:pt x="826578" y="63187"/>
                </a:lnTo>
                <a:lnTo>
                  <a:pt x="830452" y="66188"/>
                </a:lnTo>
                <a:lnTo>
                  <a:pt x="834305" y="69459"/>
                </a:lnTo>
                <a:lnTo>
                  <a:pt x="838143" y="72910"/>
                </a:lnTo>
                <a:lnTo>
                  <a:pt x="845795" y="80131"/>
                </a:lnTo>
                <a:lnTo>
                  <a:pt x="849614" y="83835"/>
                </a:lnTo>
                <a:lnTo>
                  <a:pt x="852159" y="87573"/>
                </a:lnTo>
                <a:lnTo>
                  <a:pt x="853856" y="91336"/>
                </a:lnTo>
                <a:lnTo>
                  <a:pt x="854988" y="95115"/>
                </a:lnTo>
                <a:lnTo>
                  <a:pt x="857012" y="100174"/>
                </a:lnTo>
                <a:lnTo>
                  <a:pt x="859632" y="106086"/>
                </a:lnTo>
                <a:lnTo>
                  <a:pt x="862648" y="112568"/>
                </a:lnTo>
                <a:lnTo>
                  <a:pt x="865929" y="118159"/>
                </a:lnTo>
                <a:lnTo>
                  <a:pt x="869386" y="123157"/>
                </a:lnTo>
                <a:lnTo>
                  <a:pt x="872961" y="127758"/>
                </a:lnTo>
                <a:lnTo>
                  <a:pt x="876614" y="130826"/>
                </a:lnTo>
                <a:lnTo>
                  <a:pt x="880320" y="132871"/>
                </a:lnTo>
                <a:lnTo>
                  <a:pt x="889324" y="136154"/>
                </a:lnTo>
                <a:lnTo>
                  <a:pt x="917096" y="136891"/>
                </a:lnTo>
                <a:lnTo>
                  <a:pt x="922548" y="134375"/>
                </a:lnTo>
                <a:lnTo>
                  <a:pt x="928722" y="130157"/>
                </a:lnTo>
                <a:lnTo>
                  <a:pt x="935378" y="124805"/>
                </a:lnTo>
                <a:lnTo>
                  <a:pt x="941086" y="119967"/>
                </a:lnTo>
                <a:lnTo>
                  <a:pt x="946160" y="115472"/>
                </a:lnTo>
                <a:lnTo>
                  <a:pt x="950814" y="111205"/>
                </a:lnTo>
                <a:lnTo>
                  <a:pt x="955186" y="108360"/>
                </a:lnTo>
                <a:lnTo>
                  <a:pt x="963431" y="105200"/>
                </a:lnTo>
                <a:lnTo>
                  <a:pt x="968677" y="101817"/>
                </a:lnTo>
                <a:lnTo>
                  <a:pt x="974715" y="97022"/>
                </a:lnTo>
                <a:lnTo>
                  <a:pt x="981280" y="91285"/>
                </a:lnTo>
                <a:lnTo>
                  <a:pt x="986927" y="87461"/>
                </a:lnTo>
                <a:lnTo>
                  <a:pt x="996588" y="83211"/>
                </a:lnTo>
                <a:lnTo>
                  <a:pt x="1000942" y="83348"/>
                </a:lnTo>
                <a:lnTo>
                  <a:pt x="1005115" y="84709"/>
                </a:lnTo>
                <a:lnTo>
                  <a:pt x="1009167" y="86887"/>
                </a:lnTo>
                <a:lnTo>
                  <a:pt x="1013138" y="89608"/>
                </a:lnTo>
                <a:lnTo>
                  <a:pt x="1017056" y="92692"/>
                </a:lnTo>
                <a:lnTo>
                  <a:pt x="1020937" y="96019"/>
                </a:lnTo>
                <a:lnTo>
                  <a:pt x="1024795" y="98237"/>
                </a:lnTo>
                <a:lnTo>
                  <a:pt x="1032468" y="100700"/>
                </a:lnTo>
                <a:lnTo>
                  <a:pt x="1036292" y="103897"/>
                </a:lnTo>
                <a:lnTo>
                  <a:pt x="1040112" y="108569"/>
                </a:lnTo>
                <a:lnTo>
                  <a:pt x="1043928" y="114223"/>
                </a:lnTo>
                <a:lnTo>
                  <a:pt x="1047742" y="119262"/>
                </a:lnTo>
                <a:lnTo>
                  <a:pt x="1051555" y="123892"/>
                </a:lnTo>
                <a:lnTo>
                  <a:pt x="1055367" y="128249"/>
                </a:lnTo>
                <a:lnTo>
                  <a:pt x="1059178" y="131153"/>
                </a:lnTo>
                <a:lnTo>
                  <a:pt x="1066799" y="134380"/>
                </a:lnTo>
                <a:lnTo>
                  <a:pt x="1078230" y="136197"/>
                </a:lnTo>
                <a:lnTo>
                  <a:pt x="1082040" y="135182"/>
                </a:lnTo>
                <a:lnTo>
                  <a:pt x="1085850" y="133234"/>
                </a:lnTo>
                <a:lnTo>
                  <a:pt x="1089661" y="130667"/>
                </a:lnTo>
                <a:lnTo>
                  <a:pt x="1097280" y="127814"/>
                </a:lnTo>
                <a:lnTo>
                  <a:pt x="1101091" y="127053"/>
                </a:lnTo>
                <a:lnTo>
                  <a:pt x="1104900" y="124006"/>
                </a:lnTo>
                <a:lnTo>
                  <a:pt x="1108711" y="119435"/>
                </a:lnTo>
                <a:lnTo>
                  <a:pt x="1112521" y="113847"/>
                </a:lnTo>
                <a:lnTo>
                  <a:pt x="1118871" y="107581"/>
                </a:lnTo>
                <a:lnTo>
                  <a:pt x="1126914" y="100865"/>
                </a:lnTo>
                <a:lnTo>
                  <a:pt x="1136086" y="93847"/>
                </a:lnTo>
                <a:lnTo>
                  <a:pt x="1143471" y="89169"/>
                </a:lnTo>
                <a:lnTo>
                  <a:pt x="1149664" y="86050"/>
                </a:lnTo>
                <a:lnTo>
                  <a:pt x="1155063" y="83971"/>
                </a:lnTo>
                <a:lnTo>
                  <a:pt x="1159932" y="81314"/>
                </a:lnTo>
                <a:lnTo>
                  <a:pt x="1164448" y="78273"/>
                </a:lnTo>
                <a:lnTo>
                  <a:pt x="1168729" y="74976"/>
                </a:lnTo>
                <a:lnTo>
                  <a:pt x="1176872" y="71312"/>
                </a:lnTo>
                <a:lnTo>
                  <a:pt x="1180821" y="70336"/>
                </a:lnTo>
                <a:lnTo>
                  <a:pt x="1184725" y="70954"/>
                </a:lnTo>
                <a:lnTo>
                  <a:pt x="1192448" y="75028"/>
                </a:lnTo>
                <a:lnTo>
                  <a:pt x="1200114" y="77686"/>
                </a:lnTo>
                <a:lnTo>
                  <a:pt x="1203936" y="78394"/>
                </a:lnTo>
                <a:lnTo>
                  <a:pt x="1211569" y="82569"/>
                </a:lnTo>
                <a:lnTo>
                  <a:pt x="1215384" y="85459"/>
                </a:lnTo>
                <a:lnTo>
                  <a:pt x="1219196" y="88657"/>
                </a:lnTo>
                <a:lnTo>
                  <a:pt x="1223007" y="92058"/>
                </a:lnTo>
                <a:lnTo>
                  <a:pt x="1226819" y="95596"/>
                </a:lnTo>
                <a:lnTo>
                  <a:pt x="1230629" y="97955"/>
                </a:lnTo>
                <a:lnTo>
                  <a:pt x="1238250" y="100575"/>
                </a:lnTo>
                <a:lnTo>
                  <a:pt x="1240790" y="102544"/>
                </a:lnTo>
                <a:lnTo>
                  <a:pt x="1242484" y="105126"/>
                </a:lnTo>
                <a:lnTo>
                  <a:pt x="1243612" y="108118"/>
                </a:lnTo>
                <a:lnTo>
                  <a:pt x="1245635" y="110112"/>
                </a:lnTo>
                <a:lnTo>
                  <a:pt x="1248254" y="111442"/>
                </a:lnTo>
                <a:lnTo>
                  <a:pt x="1251269" y="112329"/>
                </a:lnTo>
                <a:lnTo>
                  <a:pt x="1255820" y="111650"/>
                </a:lnTo>
                <a:lnTo>
                  <a:pt x="1273090" y="105896"/>
                </a:lnTo>
                <a:lnTo>
                  <a:pt x="1282521" y="104105"/>
                </a:lnTo>
                <a:lnTo>
                  <a:pt x="1290946" y="99922"/>
                </a:lnTo>
                <a:lnTo>
                  <a:pt x="1294971" y="97028"/>
                </a:lnTo>
                <a:lnTo>
                  <a:pt x="1298924" y="93829"/>
                </a:lnTo>
                <a:lnTo>
                  <a:pt x="1302830" y="90427"/>
                </a:lnTo>
                <a:lnTo>
                  <a:pt x="1306703" y="86888"/>
                </a:lnTo>
                <a:lnTo>
                  <a:pt x="1314394" y="79570"/>
                </a:lnTo>
                <a:lnTo>
                  <a:pt x="1329679" y="64524"/>
                </a:lnTo>
                <a:lnTo>
                  <a:pt x="1334763" y="60730"/>
                </a:lnTo>
                <a:lnTo>
                  <a:pt x="1340692" y="56931"/>
                </a:lnTo>
                <a:lnTo>
                  <a:pt x="1347185" y="53128"/>
                </a:lnTo>
                <a:lnTo>
                  <a:pt x="1357786" y="48902"/>
                </a:lnTo>
                <a:lnTo>
                  <a:pt x="1370894" y="46523"/>
                </a:lnTo>
                <a:lnTo>
                  <a:pt x="1374940" y="46189"/>
                </a:lnTo>
                <a:lnTo>
                  <a:pt x="1378907" y="47237"/>
                </a:lnTo>
                <a:lnTo>
                  <a:pt x="1382821" y="49205"/>
                </a:lnTo>
                <a:lnTo>
                  <a:pt x="1392162" y="55421"/>
                </a:lnTo>
                <a:lnTo>
                  <a:pt x="1396826" y="59658"/>
                </a:lnTo>
                <a:lnTo>
                  <a:pt x="1399847" y="62566"/>
                </a:lnTo>
                <a:lnTo>
                  <a:pt x="1403132" y="64505"/>
                </a:lnTo>
                <a:lnTo>
                  <a:pt x="1410168" y="66658"/>
                </a:lnTo>
                <a:lnTo>
                  <a:pt x="1412552" y="68503"/>
                </a:lnTo>
                <a:lnTo>
                  <a:pt x="1414141" y="71002"/>
                </a:lnTo>
                <a:lnTo>
                  <a:pt x="1415201" y="73939"/>
                </a:lnTo>
                <a:lnTo>
                  <a:pt x="1417178" y="75896"/>
                </a:lnTo>
                <a:lnTo>
                  <a:pt x="1419765" y="77201"/>
                </a:lnTo>
                <a:lnTo>
                  <a:pt x="1422760" y="78072"/>
                </a:lnTo>
                <a:lnTo>
                  <a:pt x="1478154" y="79798"/>
                </a:lnTo>
                <a:lnTo>
                  <a:pt x="1482006" y="81073"/>
                </a:lnTo>
                <a:lnTo>
                  <a:pt x="1485844" y="83192"/>
                </a:lnTo>
                <a:lnTo>
                  <a:pt x="1489673" y="85875"/>
                </a:lnTo>
                <a:lnTo>
                  <a:pt x="1494765" y="88934"/>
                </a:lnTo>
                <a:lnTo>
                  <a:pt x="1500701" y="92243"/>
                </a:lnTo>
                <a:lnTo>
                  <a:pt x="1507197" y="95719"/>
                </a:lnTo>
                <a:lnTo>
                  <a:pt x="1512798" y="99307"/>
                </a:lnTo>
                <a:lnTo>
                  <a:pt x="1517802" y="102968"/>
                </a:lnTo>
                <a:lnTo>
                  <a:pt x="1522408" y="106679"/>
                </a:lnTo>
                <a:lnTo>
                  <a:pt x="1530913" y="110803"/>
                </a:lnTo>
                <a:lnTo>
                  <a:pt x="1534959" y="111902"/>
                </a:lnTo>
                <a:lnTo>
                  <a:pt x="1538926" y="111365"/>
                </a:lnTo>
                <a:lnTo>
                  <a:pt x="1542841" y="109738"/>
                </a:lnTo>
                <a:lnTo>
                  <a:pt x="1546721" y="107383"/>
                </a:lnTo>
                <a:lnTo>
                  <a:pt x="1551848" y="103272"/>
                </a:lnTo>
                <a:lnTo>
                  <a:pt x="1557805" y="97992"/>
                </a:lnTo>
                <a:lnTo>
                  <a:pt x="1569928" y="86622"/>
                </a:lnTo>
                <a:lnTo>
                  <a:pt x="1588059" y="68974"/>
                </a:lnTo>
                <a:lnTo>
                  <a:pt x="1603870" y="53258"/>
                </a:lnTo>
                <a:lnTo>
                  <a:pt x="1607727" y="50680"/>
                </a:lnTo>
                <a:lnTo>
                  <a:pt x="1615399" y="47814"/>
                </a:lnTo>
                <a:lnTo>
                  <a:pt x="1619223" y="45779"/>
                </a:lnTo>
                <a:lnTo>
                  <a:pt x="1623042" y="43154"/>
                </a:lnTo>
                <a:lnTo>
                  <a:pt x="1626858" y="40133"/>
                </a:lnTo>
                <a:lnTo>
                  <a:pt x="1630672" y="38119"/>
                </a:lnTo>
                <a:lnTo>
                  <a:pt x="1643662" y="34621"/>
                </a:lnTo>
                <a:lnTo>
                  <a:pt x="1645685" y="35715"/>
                </a:lnTo>
                <a:lnTo>
                  <a:pt x="1648304" y="37714"/>
                </a:lnTo>
                <a:lnTo>
                  <a:pt x="1651319" y="40316"/>
                </a:lnTo>
                <a:lnTo>
                  <a:pt x="1653329" y="43322"/>
                </a:lnTo>
                <a:lnTo>
                  <a:pt x="1654670" y="46595"/>
                </a:lnTo>
                <a:lnTo>
                  <a:pt x="1655563" y="50047"/>
                </a:lnTo>
                <a:lnTo>
                  <a:pt x="1657429" y="53619"/>
                </a:lnTo>
                <a:lnTo>
                  <a:pt x="1659943" y="57269"/>
                </a:lnTo>
                <a:lnTo>
                  <a:pt x="1662889" y="60973"/>
                </a:lnTo>
                <a:lnTo>
                  <a:pt x="1664853" y="64713"/>
                </a:lnTo>
                <a:lnTo>
                  <a:pt x="1666162" y="68476"/>
                </a:lnTo>
                <a:lnTo>
                  <a:pt x="1667035" y="72254"/>
                </a:lnTo>
                <a:lnTo>
                  <a:pt x="1668887" y="76043"/>
                </a:lnTo>
                <a:lnTo>
                  <a:pt x="1671392" y="79839"/>
                </a:lnTo>
                <a:lnTo>
                  <a:pt x="1674331" y="83640"/>
                </a:lnTo>
                <a:lnTo>
                  <a:pt x="1677561" y="88714"/>
                </a:lnTo>
                <a:lnTo>
                  <a:pt x="1680984" y="94636"/>
                </a:lnTo>
                <a:lnTo>
                  <a:pt x="1684536" y="101125"/>
                </a:lnTo>
                <a:lnTo>
                  <a:pt x="1688174" y="105450"/>
                </a:lnTo>
                <a:lnTo>
                  <a:pt x="1691870" y="108334"/>
                </a:lnTo>
                <a:lnTo>
                  <a:pt x="1699363" y="111538"/>
                </a:lnTo>
                <a:lnTo>
                  <a:pt x="1710721" y="113342"/>
                </a:lnTo>
                <a:lnTo>
                  <a:pt x="1718324" y="113764"/>
                </a:lnTo>
                <a:lnTo>
                  <a:pt x="1720859" y="112606"/>
                </a:lnTo>
                <a:lnTo>
                  <a:pt x="1722550" y="110565"/>
                </a:lnTo>
                <a:lnTo>
                  <a:pt x="1723677" y="107934"/>
                </a:lnTo>
                <a:lnTo>
                  <a:pt x="1725698" y="106180"/>
                </a:lnTo>
                <a:lnTo>
                  <a:pt x="1728315" y="105011"/>
                </a:lnTo>
                <a:lnTo>
                  <a:pt x="1731331" y="104230"/>
                </a:lnTo>
                <a:lnTo>
                  <a:pt x="1738067" y="99978"/>
                </a:lnTo>
                <a:lnTo>
                  <a:pt x="1741642" y="97066"/>
                </a:lnTo>
                <a:lnTo>
                  <a:pt x="1745295" y="95124"/>
                </a:lnTo>
                <a:lnTo>
                  <a:pt x="1756503" y="91122"/>
                </a:lnTo>
                <a:lnTo>
                  <a:pt x="1760283" y="88622"/>
                </a:lnTo>
                <a:lnTo>
                  <a:pt x="1764072" y="85685"/>
                </a:lnTo>
                <a:lnTo>
                  <a:pt x="1770408" y="82457"/>
                </a:lnTo>
                <a:lnTo>
                  <a:pt x="1778443" y="79035"/>
                </a:lnTo>
                <a:lnTo>
                  <a:pt x="1787608" y="75484"/>
                </a:lnTo>
                <a:lnTo>
                  <a:pt x="1801180" y="71538"/>
                </a:lnTo>
                <a:lnTo>
                  <a:pt x="1806576" y="70486"/>
                </a:lnTo>
                <a:lnTo>
                  <a:pt x="1811444" y="67244"/>
                </a:lnTo>
                <a:lnTo>
                  <a:pt x="1815960" y="62543"/>
                </a:lnTo>
                <a:lnTo>
                  <a:pt x="1820240" y="56870"/>
                </a:lnTo>
                <a:lnTo>
                  <a:pt x="1825633" y="51817"/>
                </a:lnTo>
                <a:lnTo>
                  <a:pt x="1831769" y="47178"/>
                </a:lnTo>
                <a:lnTo>
                  <a:pt x="1838399" y="42816"/>
                </a:lnTo>
                <a:lnTo>
                  <a:pt x="1844090" y="38638"/>
                </a:lnTo>
                <a:lnTo>
                  <a:pt x="1849153" y="34582"/>
                </a:lnTo>
                <a:lnTo>
                  <a:pt x="1853799" y="30609"/>
                </a:lnTo>
                <a:lnTo>
                  <a:pt x="1858166" y="26689"/>
                </a:lnTo>
                <a:lnTo>
                  <a:pt x="1866405" y="18948"/>
                </a:lnTo>
                <a:lnTo>
                  <a:pt x="1871651" y="15106"/>
                </a:lnTo>
                <a:lnTo>
                  <a:pt x="1877687" y="11274"/>
                </a:lnTo>
                <a:lnTo>
                  <a:pt x="1884252" y="7450"/>
                </a:lnTo>
                <a:lnTo>
                  <a:pt x="1894932" y="3201"/>
                </a:lnTo>
                <a:lnTo>
                  <a:pt x="1908085" y="809"/>
                </a:lnTo>
                <a:lnTo>
                  <a:pt x="1917839" y="0"/>
                </a:lnTo>
                <a:lnTo>
                  <a:pt x="1918640" y="1204"/>
                </a:lnTo>
                <a:lnTo>
                  <a:pt x="1919173" y="3276"/>
                </a:lnTo>
                <a:lnTo>
                  <a:pt x="1919529" y="5928"/>
                </a:lnTo>
                <a:lnTo>
                  <a:pt x="1921036" y="11506"/>
                </a:lnTo>
                <a:lnTo>
                  <a:pt x="1926097" y="27864"/>
                </a:lnTo>
                <a:lnTo>
                  <a:pt x="1927955" y="36290"/>
                </a:lnTo>
                <a:lnTo>
                  <a:pt x="1929194" y="44447"/>
                </a:lnTo>
                <a:lnTo>
                  <a:pt x="1930019" y="52425"/>
                </a:lnTo>
                <a:lnTo>
                  <a:pt x="1931840" y="57744"/>
                </a:lnTo>
                <a:lnTo>
                  <a:pt x="1934323" y="61290"/>
                </a:lnTo>
                <a:lnTo>
                  <a:pt x="1937249" y="63653"/>
                </a:lnTo>
                <a:lnTo>
                  <a:pt x="1941739" y="65229"/>
                </a:lnTo>
                <a:lnTo>
                  <a:pt x="1977391" y="683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16"/>
          <p:cNvSpPr/>
          <p:nvPr/>
        </p:nvSpPr>
        <p:spPr>
          <a:xfrm>
            <a:off x="4859424" y="3154958"/>
            <a:ext cx="501247" cy="308056"/>
          </a:xfrm>
          <a:custGeom>
            <a:avLst/>
            <a:gdLst/>
            <a:ahLst/>
            <a:cxnLst/>
            <a:rect l="0" t="0" r="0" b="0"/>
            <a:pathLst>
              <a:path w="501247" h="308056">
                <a:moveTo>
                  <a:pt x="261216" y="22581"/>
                </a:moveTo>
                <a:lnTo>
                  <a:pt x="255148" y="10446"/>
                </a:lnTo>
                <a:lnTo>
                  <a:pt x="252091" y="6871"/>
                </a:lnTo>
                <a:lnTo>
                  <a:pt x="248782" y="4488"/>
                </a:lnTo>
                <a:lnTo>
                  <a:pt x="241720" y="1840"/>
                </a:lnTo>
                <a:lnTo>
                  <a:pt x="234347" y="663"/>
                </a:lnTo>
                <a:lnTo>
                  <a:pt x="226793" y="349"/>
                </a:lnTo>
                <a:lnTo>
                  <a:pt x="204854" y="0"/>
                </a:lnTo>
                <a:lnTo>
                  <a:pt x="194431" y="1177"/>
                </a:lnTo>
                <a:lnTo>
                  <a:pt x="184942" y="3232"/>
                </a:lnTo>
                <a:lnTo>
                  <a:pt x="176077" y="5872"/>
                </a:lnTo>
                <a:lnTo>
                  <a:pt x="165086" y="10172"/>
                </a:lnTo>
                <a:lnTo>
                  <a:pt x="152679" y="15578"/>
                </a:lnTo>
                <a:lnTo>
                  <a:pt x="139328" y="21723"/>
                </a:lnTo>
                <a:lnTo>
                  <a:pt x="129157" y="27089"/>
                </a:lnTo>
                <a:lnTo>
                  <a:pt x="114470" y="36438"/>
                </a:lnTo>
                <a:lnTo>
                  <a:pt x="86926" y="54909"/>
                </a:lnTo>
                <a:lnTo>
                  <a:pt x="78982" y="61914"/>
                </a:lnTo>
                <a:lnTo>
                  <a:pt x="72417" y="69123"/>
                </a:lnTo>
                <a:lnTo>
                  <a:pt x="66769" y="76469"/>
                </a:lnTo>
                <a:lnTo>
                  <a:pt x="59195" y="85176"/>
                </a:lnTo>
                <a:lnTo>
                  <a:pt x="50335" y="94792"/>
                </a:lnTo>
                <a:lnTo>
                  <a:pt x="40619" y="105012"/>
                </a:lnTo>
                <a:lnTo>
                  <a:pt x="32871" y="114365"/>
                </a:lnTo>
                <a:lnTo>
                  <a:pt x="26436" y="123141"/>
                </a:lnTo>
                <a:lnTo>
                  <a:pt x="20876" y="131530"/>
                </a:lnTo>
                <a:lnTo>
                  <a:pt x="17169" y="138394"/>
                </a:lnTo>
                <a:lnTo>
                  <a:pt x="14698" y="144240"/>
                </a:lnTo>
                <a:lnTo>
                  <a:pt x="13051" y="149407"/>
                </a:lnTo>
                <a:lnTo>
                  <a:pt x="11952" y="155392"/>
                </a:lnTo>
                <a:lnTo>
                  <a:pt x="11220" y="161922"/>
                </a:lnTo>
                <a:lnTo>
                  <a:pt x="10732" y="168815"/>
                </a:lnTo>
                <a:lnTo>
                  <a:pt x="9136" y="178491"/>
                </a:lnTo>
                <a:lnTo>
                  <a:pt x="6803" y="190021"/>
                </a:lnTo>
                <a:lnTo>
                  <a:pt x="3977" y="202788"/>
                </a:lnTo>
                <a:lnTo>
                  <a:pt x="2093" y="212569"/>
                </a:lnTo>
                <a:lnTo>
                  <a:pt x="837" y="220360"/>
                </a:lnTo>
                <a:lnTo>
                  <a:pt x="0" y="226823"/>
                </a:lnTo>
                <a:lnTo>
                  <a:pt x="712" y="232403"/>
                </a:lnTo>
                <a:lnTo>
                  <a:pt x="2457" y="237392"/>
                </a:lnTo>
                <a:lnTo>
                  <a:pt x="6511" y="246323"/>
                </a:lnTo>
                <a:lnTo>
                  <a:pt x="8314" y="254526"/>
                </a:lnTo>
                <a:lnTo>
                  <a:pt x="11334" y="258491"/>
                </a:lnTo>
                <a:lnTo>
                  <a:pt x="21464" y="266283"/>
                </a:lnTo>
                <a:lnTo>
                  <a:pt x="29312" y="271743"/>
                </a:lnTo>
                <a:lnTo>
                  <a:pt x="37920" y="273020"/>
                </a:lnTo>
                <a:lnTo>
                  <a:pt x="48943" y="273587"/>
                </a:lnTo>
                <a:lnTo>
                  <a:pt x="62289" y="273907"/>
                </a:lnTo>
                <a:lnTo>
                  <a:pt x="70357" y="273982"/>
                </a:lnTo>
                <a:lnTo>
                  <a:pt x="75556" y="271461"/>
                </a:lnTo>
                <a:lnTo>
                  <a:pt x="88107" y="261888"/>
                </a:lnTo>
                <a:lnTo>
                  <a:pt x="98765" y="255940"/>
                </a:lnTo>
                <a:lnTo>
                  <a:pt x="103385" y="254354"/>
                </a:lnTo>
                <a:lnTo>
                  <a:pt x="107735" y="250756"/>
                </a:lnTo>
                <a:lnTo>
                  <a:pt x="111905" y="245818"/>
                </a:lnTo>
                <a:lnTo>
                  <a:pt x="115956" y="239986"/>
                </a:lnTo>
                <a:lnTo>
                  <a:pt x="119925" y="234828"/>
                </a:lnTo>
                <a:lnTo>
                  <a:pt x="127723" y="225710"/>
                </a:lnTo>
                <a:lnTo>
                  <a:pt x="132851" y="216420"/>
                </a:lnTo>
                <a:lnTo>
                  <a:pt x="138809" y="203878"/>
                </a:lnTo>
                <a:lnTo>
                  <a:pt x="145321" y="189165"/>
                </a:lnTo>
                <a:lnTo>
                  <a:pt x="162717" y="145725"/>
                </a:lnTo>
                <a:lnTo>
                  <a:pt x="172690" y="119918"/>
                </a:lnTo>
                <a:lnTo>
                  <a:pt x="179338" y="101442"/>
                </a:lnTo>
                <a:lnTo>
                  <a:pt x="183771" y="87855"/>
                </a:lnTo>
                <a:lnTo>
                  <a:pt x="190884" y="62992"/>
                </a:lnTo>
                <a:lnTo>
                  <a:pt x="192738" y="62221"/>
                </a:lnTo>
                <a:lnTo>
                  <a:pt x="195244" y="62978"/>
                </a:lnTo>
                <a:lnTo>
                  <a:pt x="198185" y="64753"/>
                </a:lnTo>
                <a:lnTo>
                  <a:pt x="200145" y="68476"/>
                </a:lnTo>
                <a:lnTo>
                  <a:pt x="201452" y="73498"/>
                </a:lnTo>
                <a:lnTo>
                  <a:pt x="202323" y="79386"/>
                </a:lnTo>
                <a:lnTo>
                  <a:pt x="204174" y="84581"/>
                </a:lnTo>
                <a:lnTo>
                  <a:pt x="209617" y="93740"/>
                </a:lnTo>
                <a:lnTo>
                  <a:pt x="212883" y="102044"/>
                </a:lnTo>
                <a:lnTo>
                  <a:pt x="215604" y="111238"/>
                </a:lnTo>
                <a:lnTo>
                  <a:pt x="218108" y="117246"/>
                </a:lnTo>
                <a:lnTo>
                  <a:pt x="221047" y="123791"/>
                </a:lnTo>
                <a:lnTo>
                  <a:pt x="223006" y="129424"/>
                </a:lnTo>
                <a:lnTo>
                  <a:pt x="224313" y="134450"/>
                </a:lnTo>
                <a:lnTo>
                  <a:pt x="225184" y="139071"/>
                </a:lnTo>
                <a:lnTo>
                  <a:pt x="225764" y="144691"/>
                </a:lnTo>
                <a:lnTo>
                  <a:pt x="226152" y="150978"/>
                </a:lnTo>
                <a:lnTo>
                  <a:pt x="226410" y="157709"/>
                </a:lnTo>
                <a:lnTo>
                  <a:pt x="227851" y="164737"/>
                </a:lnTo>
                <a:lnTo>
                  <a:pt x="230083" y="171961"/>
                </a:lnTo>
                <a:lnTo>
                  <a:pt x="232840" y="179318"/>
                </a:lnTo>
                <a:lnTo>
                  <a:pt x="235949" y="189302"/>
                </a:lnTo>
                <a:lnTo>
                  <a:pt x="242789" y="213943"/>
                </a:lnTo>
                <a:lnTo>
                  <a:pt x="247661" y="226356"/>
                </a:lnTo>
                <a:lnTo>
                  <a:pt x="253449" y="238441"/>
                </a:lnTo>
                <a:lnTo>
                  <a:pt x="259848" y="250308"/>
                </a:lnTo>
                <a:lnTo>
                  <a:pt x="266654" y="260759"/>
                </a:lnTo>
                <a:lnTo>
                  <a:pt x="273731" y="270267"/>
                </a:lnTo>
                <a:lnTo>
                  <a:pt x="280989" y="279145"/>
                </a:lnTo>
                <a:lnTo>
                  <a:pt x="287098" y="286334"/>
                </a:lnTo>
                <a:lnTo>
                  <a:pt x="292440" y="292397"/>
                </a:lnTo>
                <a:lnTo>
                  <a:pt x="297272" y="297708"/>
                </a:lnTo>
                <a:lnTo>
                  <a:pt x="301763" y="301249"/>
                </a:lnTo>
                <a:lnTo>
                  <a:pt x="310140" y="305184"/>
                </a:lnTo>
                <a:lnTo>
                  <a:pt x="321996" y="307399"/>
                </a:lnTo>
                <a:lnTo>
                  <a:pt x="333103" y="307917"/>
                </a:lnTo>
                <a:lnTo>
                  <a:pt x="339620" y="308055"/>
                </a:lnTo>
                <a:lnTo>
                  <a:pt x="345235" y="306877"/>
                </a:lnTo>
                <a:lnTo>
                  <a:pt x="354861" y="302182"/>
                </a:lnTo>
                <a:lnTo>
                  <a:pt x="363373" y="295861"/>
                </a:lnTo>
                <a:lnTo>
                  <a:pt x="430172" y="238439"/>
                </a:lnTo>
                <a:lnTo>
                  <a:pt x="449761" y="220965"/>
                </a:lnTo>
                <a:lnTo>
                  <a:pt x="462700" y="208965"/>
                </a:lnTo>
                <a:lnTo>
                  <a:pt x="467929" y="203987"/>
                </a:lnTo>
                <a:lnTo>
                  <a:pt x="477125" y="198456"/>
                </a:lnTo>
                <a:lnTo>
                  <a:pt x="481355" y="196981"/>
                </a:lnTo>
                <a:lnTo>
                  <a:pt x="489442" y="191956"/>
                </a:lnTo>
                <a:lnTo>
                  <a:pt x="501246" y="1826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17"/>
          <p:cNvSpPr/>
          <p:nvPr/>
        </p:nvSpPr>
        <p:spPr>
          <a:xfrm>
            <a:off x="4754879" y="3634739"/>
            <a:ext cx="651512" cy="22391"/>
          </a:xfrm>
          <a:custGeom>
            <a:avLst/>
            <a:gdLst/>
            <a:ahLst/>
            <a:cxnLst/>
            <a:rect l="0" t="0" r="0" b="0"/>
            <a:pathLst>
              <a:path w="651512" h="22391">
                <a:moveTo>
                  <a:pt x="0" y="11431"/>
                </a:moveTo>
                <a:lnTo>
                  <a:pt x="6069" y="11431"/>
                </a:lnTo>
                <a:lnTo>
                  <a:pt x="11666" y="12700"/>
                </a:lnTo>
                <a:lnTo>
                  <a:pt x="19207" y="14817"/>
                </a:lnTo>
                <a:lnTo>
                  <a:pt x="28045" y="17498"/>
                </a:lnTo>
                <a:lnTo>
                  <a:pt x="35207" y="19286"/>
                </a:lnTo>
                <a:lnTo>
                  <a:pt x="41251" y="20477"/>
                </a:lnTo>
                <a:lnTo>
                  <a:pt x="46551" y="21271"/>
                </a:lnTo>
                <a:lnTo>
                  <a:pt x="52624" y="21801"/>
                </a:lnTo>
                <a:lnTo>
                  <a:pt x="66145" y="22390"/>
                </a:lnTo>
                <a:lnTo>
                  <a:pt x="75847" y="21277"/>
                </a:lnTo>
                <a:lnTo>
                  <a:pt x="87395" y="19265"/>
                </a:lnTo>
                <a:lnTo>
                  <a:pt x="100173" y="16653"/>
                </a:lnTo>
                <a:lnTo>
                  <a:pt x="120123" y="14912"/>
                </a:lnTo>
                <a:lnTo>
                  <a:pt x="144852" y="13752"/>
                </a:lnTo>
                <a:lnTo>
                  <a:pt x="172768" y="12978"/>
                </a:lnTo>
                <a:lnTo>
                  <a:pt x="196459" y="11192"/>
                </a:lnTo>
                <a:lnTo>
                  <a:pt x="217333" y="8732"/>
                </a:lnTo>
                <a:lnTo>
                  <a:pt x="236329" y="5821"/>
                </a:lnTo>
                <a:lnTo>
                  <a:pt x="261693" y="3881"/>
                </a:lnTo>
                <a:lnTo>
                  <a:pt x="291302" y="2588"/>
                </a:lnTo>
                <a:lnTo>
                  <a:pt x="369498" y="1150"/>
                </a:lnTo>
                <a:lnTo>
                  <a:pt x="65151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18"/>
          <p:cNvSpPr/>
          <p:nvPr/>
        </p:nvSpPr>
        <p:spPr>
          <a:xfrm>
            <a:off x="4914900" y="3794759"/>
            <a:ext cx="262891" cy="365762"/>
          </a:xfrm>
          <a:custGeom>
            <a:avLst/>
            <a:gdLst/>
            <a:ahLst/>
            <a:cxnLst/>
            <a:rect l="0" t="0" r="0" b="0"/>
            <a:pathLst>
              <a:path w="262891" h="365762">
                <a:moveTo>
                  <a:pt x="0" y="0"/>
                </a:moveTo>
                <a:lnTo>
                  <a:pt x="6067" y="18204"/>
                </a:lnTo>
                <a:lnTo>
                  <a:pt x="7855" y="26106"/>
                </a:lnTo>
                <a:lnTo>
                  <a:pt x="9046" y="33914"/>
                </a:lnTo>
                <a:lnTo>
                  <a:pt x="9841" y="41659"/>
                </a:lnTo>
                <a:lnTo>
                  <a:pt x="11641" y="48093"/>
                </a:lnTo>
                <a:lnTo>
                  <a:pt x="17027" y="58628"/>
                </a:lnTo>
                <a:lnTo>
                  <a:pt x="46543" y="108431"/>
                </a:lnTo>
                <a:lnTo>
                  <a:pt x="57939" y="129048"/>
                </a:lnTo>
                <a:lnTo>
                  <a:pt x="67836" y="141912"/>
                </a:lnTo>
                <a:lnTo>
                  <a:pt x="80783" y="156838"/>
                </a:lnTo>
                <a:lnTo>
                  <a:pt x="95765" y="173139"/>
                </a:lnTo>
                <a:lnTo>
                  <a:pt x="107024" y="186546"/>
                </a:lnTo>
                <a:lnTo>
                  <a:pt x="115799" y="198024"/>
                </a:lnTo>
                <a:lnTo>
                  <a:pt x="122919" y="208216"/>
                </a:lnTo>
                <a:lnTo>
                  <a:pt x="132746" y="220091"/>
                </a:lnTo>
                <a:lnTo>
                  <a:pt x="144377" y="233088"/>
                </a:lnTo>
                <a:lnTo>
                  <a:pt x="157211" y="246832"/>
                </a:lnTo>
                <a:lnTo>
                  <a:pt x="172117" y="264885"/>
                </a:lnTo>
                <a:lnTo>
                  <a:pt x="188405" y="285810"/>
                </a:lnTo>
                <a:lnTo>
                  <a:pt x="205613" y="308650"/>
                </a:lnTo>
                <a:lnTo>
                  <a:pt x="218355" y="323877"/>
                </a:lnTo>
                <a:lnTo>
                  <a:pt x="228120" y="334028"/>
                </a:lnTo>
                <a:lnTo>
                  <a:pt x="244544" y="348315"/>
                </a:lnTo>
                <a:lnTo>
                  <a:pt x="262890" y="3657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19"/>
          <p:cNvSpPr/>
          <p:nvPr/>
        </p:nvSpPr>
        <p:spPr>
          <a:xfrm>
            <a:off x="4810598" y="3806189"/>
            <a:ext cx="332903" cy="354332"/>
          </a:xfrm>
          <a:custGeom>
            <a:avLst/>
            <a:gdLst/>
            <a:ahLst/>
            <a:cxnLst/>
            <a:rect l="0" t="0" r="0" b="0"/>
            <a:pathLst>
              <a:path w="332903" h="354332">
                <a:moveTo>
                  <a:pt x="332902" y="0"/>
                </a:moveTo>
                <a:lnTo>
                  <a:pt x="314698" y="6069"/>
                </a:lnTo>
                <a:lnTo>
                  <a:pt x="308066" y="9126"/>
                </a:lnTo>
                <a:lnTo>
                  <a:pt x="302375" y="12434"/>
                </a:lnTo>
                <a:lnTo>
                  <a:pt x="297310" y="15909"/>
                </a:lnTo>
                <a:lnTo>
                  <a:pt x="288296" y="26545"/>
                </a:lnTo>
                <a:lnTo>
                  <a:pt x="284115" y="32937"/>
                </a:lnTo>
                <a:lnTo>
                  <a:pt x="278787" y="39738"/>
                </a:lnTo>
                <a:lnTo>
                  <a:pt x="272695" y="46812"/>
                </a:lnTo>
                <a:lnTo>
                  <a:pt x="266094" y="54068"/>
                </a:lnTo>
                <a:lnTo>
                  <a:pt x="259153" y="62716"/>
                </a:lnTo>
                <a:lnTo>
                  <a:pt x="251986" y="72291"/>
                </a:lnTo>
                <a:lnTo>
                  <a:pt x="244668" y="82484"/>
                </a:lnTo>
                <a:lnTo>
                  <a:pt x="230899" y="99440"/>
                </a:lnTo>
                <a:lnTo>
                  <a:pt x="175396" y="165495"/>
                </a:lnTo>
                <a:lnTo>
                  <a:pt x="161858" y="182720"/>
                </a:lnTo>
                <a:lnTo>
                  <a:pt x="150293" y="198013"/>
                </a:lnTo>
                <a:lnTo>
                  <a:pt x="138772" y="212019"/>
                </a:lnTo>
                <a:lnTo>
                  <a:pt x="127282" y="225166"/>
                </a:lnTo>
                <a:lnTo>
                  <a:pt x="105625" y="248664"/>
                </a:lnTo>
                <a:lnTo>
                  <a:pt x="87533" y="267574"/>
                </a:lnTo>
                <a:lnTo>
                  <a:pt x="75342" y="278713"/>
                </a:lnTo>
                <a:lnTo>
                  <a:pt x="60865" y="291219"/>
                </a:lnTo>
                <a:lnTo>
                  <a:pt x="32927" y="314851"/>
                </a:lnTo>
                <a:lnTo>
                  <a:pt x="16276" y="329588"/>
                </a:lnTo>
                <a:lnTo>
                  <a:pt x="8029" y="340370"/>
                </a:lnTo>
                <a:lnTo>
                  <a:pt x="5830" y="345024"/>
                </a:lnTo>
                <a:lnTo>
                  <a:pt x="3094" y="348126"/>
                </a:lnTo>
                <a:lnTo>
                  <a:pt x="0" y="350194"/>
                </a:lnTo>
                <a:lnTo>
                  <a:pt x="1431" y="3543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0"/>
          <p:cNvSpPr/>
          <p:nvPr/>
        </p:nvSpPr>
        <p:spPr>
          <a:xfrm>
            <a:off x="5657850" y="3600450"/>
            <a:ext cx="285751" cy="21272"/>
          </a:xfrm>
          <a:custGeom>
            <a:avLst/>
            <a:gdLst/>
            <a:ahLst/>
            <a:cxnLst/>
            <a:rect l="0" t="0" r="0" b="0"/>
            <a:pathLst>
              <a:path w="285751" h="21272">
                <a:moveTo>
                  <a:pt x="0" y="11429"/>
                </a:moveTo>
                <a:lnTo>
                  <a:pt x="18203" y="17497"/>
                </a:lnTo>
                <a:lnTo>
                  <a:pt x="28645" y="19285"/>
                </a:lnTo>
                <a:lnTo>
                  <a:pt x="40687" y="20476"/>
                </a:lnTo>
                <a:lnTo>
                  <a:pt x="53794" y="21271"/>
                </a:lnTo>
                <a:lnTo>
                  <a:pt x="77773" y="19260"/>
                </a:lnTo>
                <a:lnTo>
                  <a:pt x="108998" y="15380"/>
                </a:lnTo>
                <a:lnTo>
                  <a:pt x="171633" y="6835"/>
                </a:lnTo>
                <a:lnTo>
                  <a:pt x="191892" y="4557"/>
                </a:lnTo>
                <a:lnTo>
                  <a:pt x="207938" y="3038"/>
                </a:lnTo>
                <a:lnTo>
                  <a:pt x="221175" y="2025"/>
                </a:lnTo>
                <a:lnTo>
                  <a:pt x="232540" y="1350"/>
                </a:lnTo>
                <a:lnTo>
                  <a:pt x="250671" y="600"/>
                </a:lnTo>
                <a:lnTo>
                  <a:pt x="268018" y="177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21"/>
          <p:cNvSpPr/>
          <p:nvPr/>
        </p:nvSpPr>
        <p:spPr>
          <a:xfrm>
            <a:off x="5726429" y="3680459"/>
            <a:ext cx="240031" cy="57151"/>
          </a:xfrm>
          <a:custGeom>
            <a:avLst/>
            <a:gdLst/>
            <a:ahLst/>
            <a:cxnLst/>
            <a:rect l="0" t="0" r="0" b="0"/>
            <a:pathLst>
              <a:path w="240031" h="57151">
                <a:moveTo>
                  <a:pt x="0" y="57150"/>
                </a:moveTo>
                <a:lnTo>
                  <a:pt x="24271" y="57150"/>
                </a:lnTo>
                <a:lnTo>
                  <a:pt x="32691" y="55880"/>
                </a:lnTo>
                <a:lnTo>
                  <a:pt x="39574" y="53764"/>
                </a:lnTo>
                <a:lnTo>
                  <a:pt x="45433" y="51083"/>
                </a:lnTo>
                <a:lnTo>
                  <a:pt x="55689" y="48025"/>
                </a:lnTo>
                <a:lnTo>
                  <a:pt x="68876" y="44717"/>
                </a:lnTo>
                <a:lnTo>
                  <a:pt x="84018" y="41242"/>
                </a:lnTo>
                <a:lnTo>
                  <a:pt x="96652" y="37654"/>
                </a:lnTo>
                <a:lnTo>
                  <a:pt x="107615" y="33993"/>
                </a:lnTo>
                <a:lnTo>
                  <a:pt x="117463" y="30282"/>
                </a:lnTo>
                <a:lnTo>
                  <a:pt x="127840" y="27808"/>
                </a:lnTo>
                <a:lnTo>
                  <a:pt x="138566" y="26159"/>
                </a:lnTo>
                <a:lnTo>
                  <a:pt x="149527" y="25060"/>
                </a:lnTo>
                <a:lnTo>
                  <a:pt x="159375" y="23056"/>
                </a:lnTo>
                <a:lnTo>
                  <a:pt x="168481" y="20451"/>
                </a:lnTo>
                <a:lnTo>
                  <a:pt x="177090" y="17444"/>
                </a:lnTo>
                <a:lnTo>
                  <a:pt x="185371" y="14170"/>
                </a:lnTo>
                <a:lnTo>
                  <a:pt x="193431" y="10717"/>
                </a:lnTo>
                <a:lnTo>
                  <a:pt x="201344" y="7144"/>
                </a:lnTo>
                <a:lnTo>
                  <a:pt x="209160" y="4763"/>
                </a:lnTo>
                <a:lnTo>
                  <a:pt x="216910" y="3176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22"/>
          <p:cNvSpPr/>
          <p:nvPr/>
        </p:nvSpPr>
        <p:spPr>
          <a:xfrm>
            <a:off x="6286500" y="3246119"/>
            <a:ext cx="297181" cy="274321"/>
          </a:xfrm>
          <a:custGeom>
            <a:avLst/>
            <a:gdLst/>
            <a:ahLst/>
            <a:cxnLst/>
            <a:rect l="0" t="0" r="0" b="0"/>
            <a:pathLst>
              <a:path w="297181" h="274321">
                <a:moveTo>
                  <a:pt x="0" y="0"/>
                </a:moveTo>
                <a:lnTo>
                  <a:pt x="18203" y="12136"/>
                </a:lnTo>
                <a:lnTo>
                  <a:pt x="24835" y="16981"/>
                </a:lnTo>
                <a:lnTo>
                  <a:pt x="30526" y="21481"/>
                </a:lnTo>
                <a:lnTo>
                  <a:pt x="35591" y="25751"/>
                </a:lnTo>
                <a:lnTo>
                  <a:pt x="42777" y="32407"/>
                </a:lnTo>
                <a:lnTo>
                  <a:pt x="69825" y="58709"/>
                </a:lnTo>
                <a:lnTo>
                  <a:pt x="128355" y="116967"/>
                </a:lnTo>
                <a:lnTo>
                  <a:pt x="147800" y="135128"/>
                </a:lnTo>
                <a:lnTo>
                  <a:pt x="193112" y="175627"/>
                </a:lnTo>
                <a:lnTo>
                  <a:pt x="211291" y="190745"/>
                </a:lnTo>
                <a:lnTo>
                  <a:pt x="225951" y="202094"/>
                </a:lnTo>
                <a:lnTo>
                  <a:pt x="238264" y="210929"/>
                </a:lnTo>
                <a:lnTo>
                  <a:pt x="247742" y="218090"/>
                </a:lnTo>
                <a:lnTo>
                  <a:pt x="255331" y="224133"/>
                </a:lnTo>
                <a:lnTo>
                  <a:pt x="261661" y="229432"/>
                </a:lnTo>
                <a:lnTo>
                  <a:pt x="267151" y="234235"/>
                </a:lnTo>
                <a:lnTo>
                  <a:pt x="283050" y="248941"/>
                </a:lnTo>
                <a:lnTo>
                  <a:pt x="291017" y="256782"/>
                </a:lnTo>
                <a:lnTo>
                  <a:pt x="293071" y="260088"/>
                </a:lnTo>
                <a:lnTo>
                  <a:pt x="294440" y="263562"/>
                </a:lnTo>
                <a:lnTo>
                  <a:pt x="29718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23"/>
          <p:cNvSpPr/>
          <p:nvPr/>
        </p:nvSpPr>
        <p:spPr>
          <a:xfrm>
            <a:off x="6252209" y="3166109"/>
            <a:ext cx="331472" cy="434342"/>
          </a:xfrm>
          <a:custGeom>
            <a:avLst/>
            <a:gdLst/>
            <a:ahLst/>
            <a:cxnLst/>
            <a:rect l="0" t="0" r="0" b="0"/>
            <a:pathLst>
              <a:path w="331472" h="434342">
                <a:moveTo>
                  <a:pt x="331471" y="0"/>
                </a:moveTo>
                <a:lnTo>
                  <a:pt x="325403" y="6068"/>
                </a:lnTo>
                <a:lnTo>
                  <a:pt x="319037" y="15821"/>
                </a:lnTo>
                <a:lnTo>
                  <a:pt x="311974" y="28621"/>
                </a:lnTo>
                <a:lnTo>
                  <a:pt x="304603" y="42777"/>
                </a:lnTo>
                <a:lnTo>
                  <a:pt x="299589" y="50109"/>
                </a:lnTo>
                <a:lnTo>
                  <a:pt x="293706" y="57536"/>
                </a:lnTo>
                <a:lnTo>
                  <a:pt x="263131" y="93671"/>
                </a:lnTo>
                <a:lnTo>
                  <a:pt x="247811" y="111978"/>
                </a:lnTo>
                <a:lnTo>
                  <a:pt x="235058" y="127992"/>
                </a:lnTo>
                <a:lnTo>
                  <a:pt x="224015" y="142478"/>
                </a:lnTo>
                <a:lnTo>
                  <a:pt x="204972" y="168734"/>
                </a:lnTo>
                <a:lnTo>
                  <a:pt x="188043" y="193103"/>
                </a:lnTo>
                <a:lnTo>
                  <a:pt x="155118" y="236954"/>
                </a:lnTo>
                <a:lnTo>
                  <a:pt x="117202" y="286923"/>
                </a:lnTo>
                <a:lnTo>
                  <a:pt x="91883" y="321831"/>
                </a:lnTo>
                <a:lnTo>
                  <a:pt x="79036" y="337744"/>
                </a:lnTo>
                <a:lnTo>
                  <a:pt x="65391" y="353433"/>
                </a:lnTo>
                <a:lnTo>
                  <a:pt x="0" y="4343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24"/>
          <p:cNvSpPr/>
          <p:nvPr/>
        </p:nvSpPr>
        <p:spPr>
          <a:xfrm>
            <a:off x="6137909" y="3657600"/>
            <a:ext cx="720092" cy="34290"/>
          </a:xfrm>
          <a:custGeom>
            <a:avLst/>
            <a:gdLst/>
            <a:ahLst/>
            <a:cxnLst/>
            <a:rect l="0" t="0" r="0" b="0"/>
            <a:pathLst>
              <a:path w="720092" h="34290">
                <a:moveTo>
                  <a:pt x="0" y="34289"/>
                </a:moveTo>
                <a:lnTo>
                  <a:pt x="24272" y="28222"/>
                </a:lnTo>
                <a:lnTo>
                  <a:pt x="33961" y="26434"/>
                </a:lnTo>
                <a:lnTo>
                  <a:pt x="42961" y="25243"/>
                </a:lnTo>
                <a:lnTo>
                  <a:pt x="51501" y="24448"/>
                </a:lnTo>
                <a:lnTo>
                  <a:pt x="61004" y="22649"/>
                </a:lnTo>
                <a:lnTo>
                  <a:pt x="71150" y="20179"/>
                </a:lnTo>
                <a:lnTo>
                  <a:pt x="81723" y="17262"/>
                </a:lnTo>
                <a:lnTo>
                  <a:pt x="92582" y="15318"/>
                </a:lnTo>
                <a:lnTo>
                  <a:pt x="103632" y="14022"/>
                </a:lnTo>
                <a:lnTo>
                  <a:pt x="143849" y="11312"/>
                </a:lnTo>
                <a:lnTo>
                  <a:pt x="271363" y="3916"/>
                </a:lnTo>
                <a:lnTo>
                  <a:pt x="326770" y="1740"/>
                </a:lnTo>
                <a:lnTo>
                  <a:pt x="465068" y="343"/>
                </a:lnTo>
                <a:lnTo>
                  <a:pt x="7200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25"/>
          <p:cNvSpPr/>
          <p:nvPr/>
        </p:nvSpPr>
        <p:spPr>
          <a:xfrm>
            <a:off x="6355079" y="3760470"/>
            <a:ext cx="285078" cy="384772"/>
          </a:xfrm>
          <a:custGeom>
            <a:avLst/>
            <a:gdLst/>
            <a:ahLst/>
            <a:cxnLst/>
            <a:rect l="0" t="0" r="0" b="0"/>
            <a:pathLst>
              <a:path w="285078" h="384772">
                <a:moveTo>
                  <a:pt x="57150" y="0"/>
                </a:moveTo>
                <a:lnTo>
                  <a:pt x="51083" y="18203"/>
                </a:lnTo>
                <a:lnTo>
                  <a:pt x="50566" y="26105"/>
                </a:lnTo>
                <a:lnTo>
                  <a:pt x="51491" y="33913"/>
                </a:lnTo>
                <a:lnTo>
                  <a:pt x="53377" y="41659"/>
                </a:lnTo>
                <a:lnTo>
                  <a:pt x="54635" y="49362"/>
                </a:lnTo>
                <a:lnTo>
                  <a:pt x="55473" y="57038"/>
                </a:lnTo>
                <a:lnTo>
                  <a:pt x="56033" y="64695"/>
                </a:lnTo>
                <a:lnTo>
                  <a:pt x="56406" y="72340"/>
                </a:lnTo>
                <a:lnTo>
                  <a:pt x="56819" y="87607"/>
                </a:lnTo>
                <a:lnTo>
                  <a:pt x="57148" y="235373"/>
                </a:lnTo>
                <a:lnTo>
                  <a:pt x="55879" y="253435"/>
                </a:lnTo>
                <a:lnTo>
                  <a:pt x="53763" y="274367"/>
                </a:lnTo>
                <a:lnTo>
                  <a:pt x="49295" y="313711"/>
                </a:lnTo>
                <a:lnTo>
                  <a:pt x="46779" y="340460"/>
                </a:lnTo>
                <a:lnTo>
                  <a:pt x="46426" y="342543"/>
                </a:lnTo>
                <a:lnTo>
                  <a:pt x="46191" y="342662"/>
                </a:lnTo>
                <a:lnTo>
                  <a:pt x="46034" y="336391"/>
                </a:lnTo>
                <a:lnTo>
                  <a:pt x="45860" y="312490"/>
                </a:lnTo>
                <a:lnTo>
                  <a:pt x="47084" y="301037"/>
                </a:lnTo>
                <a:lnTo>
                  <a:pt x="49170" y="290861"/>
                </a:lnTo>
                <a:lnTo>
                  <a:pt x="51829" y="281537"/>
                </a:lnTo>
                <a:lnTo>
                  <a:pt x="57414" y="268971"/>
                </a:lnTo>
                <a:lnTo>
                  <a:pt x="64946" y="254244"/>
                </a:lnTo>
                <a:lnTo>
                  <a:pt x="73778" y="238076"/>
                </a:lnTo>
                <a:lnTo>
                  <a:pt x="83475" y="223487"/>
                </a:lnTo>
                <a:lnTo>
                  <a:pt x="93750" y="209951"/>
                </a:lnTo>
                <a:lnTo>
                  <a:pt x="104410" y="197117"/>
                </a:lnTo>
                <a:lnTo>
                  <a:pt x="114057" y="187291"/>
                </a:lnTo>
                <a:lnTo>
                  <a:pt x="123029" y="179471"/>
                </a:lnTo>
                <a:lnTo>
                  <a:pt x="131549" y="172987"/>
                </a:lnTo>
                <a:lnTo>
                  <a:pt x="139769" y="167394"/>
                </a:lnTo>
                <a:lnTo>
                  <a:pt x="147789" y="162396"/>
                </a:lnTo>
                <a:lnTo>
                  <a:pt x="155677" y="157794"/>
                </a:lnTo>
                <a:lnTo>
                  <a:pt x="162205" y="153456"/>
                </a:lnTo>
                <a:lnTo>
                  <a:pt x="167827" y="149294"/>
                </a:lnTo>
                <a:lnTo>
                  <a:pt x="172845" y="145249"/>
                </a:lnTo>
                <a:lnTo>
                  <a:pt x="178729" y="142553"/>
                </a:lnTo>
                <a:lnTo>
                  <a:pt x="185193" y="140755"/>
                </a:lnTo>
                <a:lnTo>
                  <a:pt x="192043" y="139557"/>
                </a:lnTo>
                <a:lnTo>
                  <a:pt x="197879" y="138757"/>
                </a:lnTo>
                <a:lnTo>
                  <a:pt x="203040" y="138225"/>
                </a:lnTo>
                <a:lnTo>
                  <a:pt x="207749" y="137869"/>
                </a:lnTo>
                <a:lnTo>
                  <a:pt x="213430" y="137633"/>
                </a:lnTo>
                <a:lnTo>
                  <a:pt x="226515" y="137370"/>
                </a:lnTo>
                <a:lnTo>
                  <a:pt x="232291" y="138570"/>
                </a:lnTo>
                <a:lnTo>
                  <a:pt x="237410" y="140639"/>
                </a:lnTo>
                <a:lnTo>
                  <a:pt x="242094" y="143290"/>
                </a:lnTo>
                <a:lnTo>
                  <a:pt x="250684" y="146234"/>
                </a:lnTo>
                <a:lnTo>
                  <a:pt x="254753" y="147019"/>
                </a:lnTo>
                <a:lnTo>
                  <a:pt x="262660" y="151278"/>
                </a:lnTo>
                <a:lnTo>
                  <a:pt x="270408" y="157404"/>
                </a:lnTo>
                <a:lnTo>
                  <a:pt x="278085" y="164361"/>
                </a:lnTo>
                <a:lnTo>
                  <a:pt x="280640" y="167994"/>
                </a:lnTo>
                <a:lnTo>
                  <a:pt x="283479" y="175417"/>
                </a:lnTo>
                <a:lnTo>
                  <a:pt x="284237" y="181714"/>
                </a:lnTo>
                <a:lnTo>
                  <a:pt x="284741" y="189723"/>
                </a:lnTo>
                <a:lnTo>
                  <a:pt x="285077" y="198872"/>
                </a:lnTo>
                <a:lnTo>
                  <a:pt x="284032" y="206241"/>
                </a:lnTo>
                <a:lnTo>
                  <a:pt x="279483" y="217816"/>
                </a:lnTo>
                <a:lnTo>
                  <a:pt x="277763" y="223950"/>
                </a:lnTo>
                <a:lnTo>
                  <a:pt x="276615" y="230580"/>
                </a:lnTo>
                <a:lnTo>
                  <a:pt x="275851" y="237540"/>
                </a:lnTo>
                <a:lnTo>
                  <a:pt x="272800" y="244720"/>
                </a:lnTo>
                <a:lnTo>
                  <a:pt x="268227" y="252047"/>
                </a:lnTo>
                <a:lnTo>
                  <a:pt x="262638" y="259471"/>
                </a:lnTo>
                <a:lnTo>
                  <a:pt x="249655" y="277880"/>
                </a:lnTo>
                <a:lnTo>
                  <a:pt x="242637" y="288123"/>
                </a:lnTo>
                <a:lnTo>
                  <a:pt x="236688" y="297492"/>
                </a:lnTo>
                <a:lnTo>
                  <a:pt x="231453" y="306278"/>
                </a:lnTo>
                <a:lnTo>
                  <a:pt x="226692" y="314675"/>
                </a:lnTo>
                <a:lnTo>
                  <a:pt x="220978" y="321543"/>
                </a:lnTo>
                <a:lnTo>
                  <a:pt x="214629" y="327392"/>
                </a:lnTo>
                <a:lnTo>
                  <a:pt x="207856" y="332561"/>
                </a:lnTo>
                <a:lnTo>
                  <a:pt x="200800" y="337277"/>
                </a:lnTo>
                <a:lnTo>
                  <a:pt x="193558" y="341692"/>
                </a:lnTo>
                <a:lnTo>
                  <a:pt x="186189" y="345904"/>
                </a:lnTo>
                <a:lnTo>
                  <a:pt x="180006" y="349982"/>
                </a:lnTo>
                <a:lnTo>
                  <a:pt x="174614" y="353971"/>
                </a:lnTo>
                <a:lnTo>
                  <a:pt x="169749" y="357901"/>
                </a:lnTo>
                <a:lnTo>
                  <a:pt x="160156" y="363060"/>
                </a:lnTo>
                <a:lnTo>
                  <a:pt x="147411" y="369040"/>
                </a:lnTo>
                <a:lnTo>
                  <a:pt x="132564" y="375567"/>
                </a:lnTo>
                <a:lnTo>
                  <a:pt x="120126" y="379917"/>
                </a:lnTo>
                <a:lnTo>
                  <a:pt x="109294" y="382818"/>
                </a:lnTo>
                <a:lnTo>
                  <a:pt x="99533" y="384752"/>
                </a:lnTo>
                <a:lnTo>
                  <a:pt x="90485" y="384771"/>
                </a:lnTo>
                <a:lnTo>
                  <a:pt x="81914" y="383514"/>
                </a:lnTo>
                <a:lnTo>
                  <a:pt x="73659" y="381406"/>
                </a:lnTo>
                <a:lnTo>
                  <a:pt x="65616" y="380000"/>
                </a:lnTo>
                <a:lnTo>
                  <a:pt x="57714" y="379063"/>
                </a:lnTo>
                <a:lnTo>
                  <a:pt x="49906" y="378439"/>
                </a:lnTo>
                <a:lnTo>
                  <a:pt x="43431" y="376752"/>
                </a:lnTo>
                <a:lnTo>
                  <a:pt x="37844" y="374358"/>
                </a:lnTo>
                <a:lnTo>
                  <a:pt x="32850" y="371492"/>
                </a:lnTo>
                <a:lnTo>
                  <a:pt x="20527" y="364920"/>
                </a:lnTo>
                <a:lnTo>
                  <a:pt x="13684" y="361390"/>
                </a:lnTo>
                <a:lnTo>
                  <a:pt x="9124" y="357766"/>
                </a:lnTo>
                <a:lnTo>
                  <a:pt x="6082" y="354081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26"/>
          <p:cNvSpPr/>
          <p:nvPr/>
        </p:nvSpPr>
        <p:spPr>
          <a:xfrm>
            <a:off x="845930" y="3783329"/>
            <a:ext cx="245346" cy="2286001"/>
          </a:xfrm>
          <a:custGeom>
            <a:avLst/>
            <a:gdLst/>
            <a:ahLst/>
            <a:cxnLst/>
            <a:rect l="0" t="0" r="0" b="0"/>
            <a:pathLst>
              <a:path w="245346" h="2286001">
                <a:moveTo>
                  <a:pt x="11320" y="2286000"/>
                </a:moveTo>
                <a:lnTo>
                  <a:pt x="5252" y="2273865"/>
                </a:lnTo>
                <a:lnTo>
                  <a:pt x="4734" y="2269020"/>
                </a:lnTo>
                <a:lnTo>
                  <a:pt x="5659" y="2264520"/>
                </a:lnTo>
                <a:lnTo>
                  <a:pt x="7546" y="2260250"/>
                </a:lnTo>
                <a:lnTo>
                  <a:pt x="4134" y="2205699"/>
                </a:lnTo>
                <a:lnTo>
                  <a:pt x="728" y="2145914"/>
                </a:lnTo>
                <a:lnTo>
                  <a:pt x="0" y="2062283"/>
                </a:lnTo>
                <a:lnTo>
                  <a:pt x="3325" y="1992684"/>
                </a:lnTo>
                <a:lnTo>
                  <a:pt x="7767" y="1905447"/>
                </a:lnTo>
                <a:lnTo>
                  <a:pt x="9741" y="1837043"/>
                </a:lnTo>
                <a:lnTo>
                  <a:pt x="14004" y="1773620"/>
                </a:lnTo>
                <a:lnTo>
                  <a:pt x="18863" y="1711566"/>
                </a:lnTo>
                <a:lnTo>
                  <a:pt x="21022" y="1650119"/>
                </a:lnTo>
                <a:lnTo>
                  <a:pt x="28306" y="1582677"/>
                </a:lnTo>
                <a:lnTo>
                  <a:pt x="31534" y="1549148"/>
                </a:lnTo>
                <a:lnTo>
                  <a:pt x="38507" y="1457707"/>
                </a:lnTo>
                <a:lnTo>
                  <a:pt x="42453" y="1389973"/>
                </a:lnTo>
                <a:lnTo>
                  <a:pt x="48061" y="1323281"/>
                </a:lnTo>
                <a:lnTo>
                  <a:pt x="55589" y="1262495"/>
                </a:lnTo>
                <a:lnTo>
                  <a:pt x="72838" y="1082310"/>
                </a:lnTo>
                <a:lnTo>
                  <a:pt x="77732" y="1042850"/>
                </a:lnTo>
                <a:lnTo>
                  <a:pt x="85286" y="985459"/>
                </a:lnTo>
                <a:lnTo>
                  <a:pt x="90809" y="925859"/>
                </a:lnTo>
                <a:lnTo>
                  <a:pt x="96602" y="896633"/>
                </a:lnTo>
                <a:lnTo>
                  <a:pt x="102813" y="837701"/>
                </a:lnTo>
                <a:lnTo>
                  <a:pt x="108287" y="807499"/>
                </a:lnTo>
                <a:lnTo>
                  <a:pt x="161398" y="515512"/>
                </a:lnTo>
                <a:lnTo>
                  <a:pt x="169792" y="473215"/>
                </a:lnTo>
                <a:lnTo>
                  <a:pt x="176658" y="441207"/>
                </a:lnTo>
                <a:lnTo>
                  <a:pt x="202870" y="326054"/>
                </a:lnTo>
                <a:lnTo>
                  <a:pt x="207600" y="301189"/>
                </a:lnTo>
                <a:lnTo>
                  <a:pt x="212855" y="263402"/>
                </a:lnTo>
                <a:lnTo>
                  <a:pt x="218578" y="237294"/>
                </a:lnTo>
                <a:lnTo>
                  <a:pt x="225354" y="209605"/>
                </a:lnTo>
                <a:lnTo>
                  <a:pt x="232600" y="163431"/>
                </a:lnTo>
                <a:lnTo>
                  <a:pt x="239744" y="104485"/>
                </a:lnTo>
                <a:lnTo>
                  <a:pt x="245345" y="80728"/>
                </a:lnTo>
                <a:lnTo>
                  <a:pt x="245294" y="54083"/>
                </a:lnTo>
                <a:lnTo>
                  <a:pt x="23992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27"/>
          <p:cNvSpPr/>
          <p:nvPr/>
        </p:nvSpPr>
        <p:spPr>
          <a:xfrm>
            <a:off x="800100" y="6048077"/>
            <a:ext cx="1440181" cy="119248"/>
          </a:xfrm>
          <a:custGeom>
            <a:avLst/>
            <a:gdLst/>
            <a:ahLst/>
            <a:cxnLst/>
            <a:rect l="0" t="0" r="0" b="0"/>
            <a:pathLst>
              <a:path w="1440181" h="119248">
                <a:moveTo>
                  <a:pt x="0" y="44112"/>
                </a:moveTo>
                <a:lnTo>
                  <a:pt x="6067" y="31977"/>
                </a:lnTo>
                <a:lnTo>
                  <a:pt x="9125" y="27132"/>
                </a:lnTo>
                <a:lnTo>
                  <a:pt x="12433" y="22632"/>
                </a:lnTo>
                <a:lnTo>
                  <a:pt x="15909" y="18362"/>
                </a:lnTo>
                <a:lnTo>
                  <a:pt x="20766" y="15516"/>
                </a:lnTo>
                <a:lnTo>
                  <a:pt x="32936" y="12353"/>
                </a:lnTo>
                <a:lnTo>
                  <a:pt x="45734" y="10322"/>
                </a:lnTo>
                <a:lnTo>
                  <a:pt x="56733" y="10045"/>
                </a:lnTo>
                <a:lnTo>
                  <a:pt x="61952" y="8700"/>
                </a:lnTo>
                <a:lnTo>
                  <a:pt x="66701" y="6534"/>
                </a:lnTo>
                <a:lnTo>
                  <a:pt x="71137" y="3821"/>
                </a:lnTo>
                <a:lnTo>
                  <a:pt x="79453" y="805"/>
                </a:lnTo>
                <a:lnTo>
                  <a:pt x="83448" y="0"/>
                </a:lnTo>
                <a:lnTo>
                  <a:pt x="87382" y="734"/>
                </a:lnTo>
                <a:lnTo>
                  <a:pt x="91275" y="2494"/>
                </a:lnTo>
                <a:lnTo>
                  <a:pt x="95140" y="4937"/>
                </a:lnTo>
                <a:lnTo>
                  <a:pt x="107876" y="7835"/>
                </a:lnTo>
                <a:lnTo>
                  <a:pt x="126527" y="11038"/>
                </a:lnTo>
                <a:lnTo>
                  <a:pt x="165454" y="16713"/>
                </a:lnTo>
                <a:lnTo>
                  <a:pt x="248726" y="26723"/>
                </a:lnTo>
                <a:lnTo>
                  <a:pt x="282418" y="30033"/>
                </a:lnTo>
                <a:lnTo>
                  <a:pt x="312209" y="32775"/>
                </a:lnTo>
                <a:lnTo>
                  <a:pt x="355083" y="38227"/>
                </a:lnTo>
                <a:lnTo>
                  <a:pt x="393611" y="41497"/>
                </a:lnTo>
                <a:lnTo>
                  <a:pt x="435288" y="44220"/>
                </a:lnTo>
                <a:lnTo>
                  <a:pt x="522533" y="51623"/>
                </a:lnTo>
                <a:lnTo>
                  <a:pt x="565400" y="53800"/>
                </a:lnTo>
                <a:lnTo>
                  <a:pt x="581403" y="55651"/>
                </a:lnTo>
                <a:lnTo>
                  <a:pt x="594612" y="58155"/>
                </a:lnTo>
                <a:lnTo>
                  <a:pt x="605958" y="61094"/>
                </a:lnTo>
                <a:lnTo>
                  <a:pt x="625338" y="64360"/>
                </a:lnTo>
                <a:lnTo>
                  <a:pt x="644958" y="67081"/>
                </a:lnTo>
                <a:lnTo>
                  <a:pt x="657302" y="69585"/>
                </a:lnTo>
                <a:lnTo>
                  <a:pt x="670611" y="72524"/>
                </a:lnTo>
                <a:lnTo>
                  <a:pt x="705719" y="75790"/>
                </a:lnTo>
                <a:lnTo>
                  <a:pt x="745453" y="78511"/>
                </a:lnTo>
                <a:lnTo>
                  <a:pt x="764938" y="81015"/>
                </a:lnTo>
                <a:lnTo>
                  <a:pt x="784279" y="83954"/>
                </a:lnTo>
                <a:lnTo>
                  <a:pt x="812541" y="87220"/>
                </a:lnTo>
                <a:lnTo>
                  <a:pt x="833569" y="89941"/>
                </a:lnTo>
                <a:lnTo>
                  <a:pt x="842733" y="92445"/>
                </a:lnTo>
                <a:lnTo>
                  <a:pt x="851382" y="95384"/>
                </a:lnTo>
                <a:lnTo>
                  <a:pt x="874538" y="98650"/>
                </a:lnTo>
                <a:lnTo>
                  <a:pt x="899223" y="101371"/>
                </a:lnTo>
                <a:lnTo>
                  <a:pt x="909362" y="103875"/>
                </a:lnTo>
                <a:lnTo>
                  <a:pt x="918661" y="106814"/>
                </a:lnTo>
                <a:lnTo>
                  <a:pt x="935767" y="110080"/>
                </a:lnTo>
                <a:lnTo>
                  <a:pt x="969837" y="111919"/>
                </a:lnTo>
                <a:lnTo>
                  <a:pt x="1032171" y="112539"/>
                </a:lnTo>
                <a:lnTo>
                  <a:pt x="1076386" y="116011"/>
                </a:lnTo>
                <a:lnTo>
                  <a:pt x="1102401" y="118715"/>
                </a:lnTo>
                <a:lnTo>
                  <a:pt x="1129903" y="119247"/>
                </a:lnTo>
                <a:lnTo>
                  <a:pt x="1158399" y="118333"/>
                </a:lnTo>
                <a:lnTo>
                  <a:pt x="1187556" y="116452"/>
                </a:lnTo>
                <a:lnTo>
                  <a:pt x="1215884" y="115199"/>
                </a:lnTo>
                <a:lnTo>
                  <a:pt x="1271066" y="113806"/>
                </a:lnTo>
                <a:lnTo>
                  <a:pt x="1386182" y="112791"/>
                </a:lnTo>
                <a:lnTo>
                  <a:pt x="1394021" y="111488"/>
                </a:lnTo>
                <a:lnTo>
                  <a:pt x="1400518" y="109349"/>
                </a:lnTo>
                <a:lnTo>
                  <a:pt x="1406118" y="106654"/>
                </a:lnTo>
                <a:lnTo>
                  <a:pt x="1419115" y="103659"/>
                </a:lnTo>
                <a:lnTo>
                  <a:pt x="1440180" y="1012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28"/>
          <p:cNvSpPr/>
          <p:nvPr/>
        </p:nvSpPr>
        <p:spPr>
          <a:xfrm>
            <a:off x="1074420" y="3857828"/>
            <a:ext cx="1131571" cy="2360092"/>
          </a:xfrm>
          <a:custGeom>
            <a:avLst/>
            <a:gdLst/>
            <a:ahLst/>
            <a:cxnLst/>
            <a:rect l="0" t="0" r="0" b="0"/>
            <a:pathLst>
              <a:path w="1131571" h="2360092">
                <a:moveTo>
                  <a:pt x="1131570" y="2360091"/>
                </a:moveTo>
                <a:lnTo>
                  <a:pt x="1131570" y="2344182"/>
                </a:lnTo>
                <a:lnTo>
                  <a:pt x="1130300" y="2340595"/>
                </a:lnTo>
                <a:lnTo>
                  <a:pt x="1125502" y="2333223"/>
                </a:lnTo>
                <a:lnTo>
                  <a:pt x="1093411" y="2299127"/>
                </a:lnTo>
                <a:lnTo>
                  <a:pt x="1078218" y="2282621"/>
                </a:lnTo>
                <a:lnTo>
                  <a:pt x="1048172" y="2239724"/>
                </a:lnTo>
                <a:lnTo>
                  <a:pt x="1013930" y="2181335"/>
                </a:lnTo>
                <a:lnTo>
                  <a:pt x="983966" y="2133983"/>
                </a:lnTo>
                <a:lnTo>
                  <a:pt x="953165" y="2074551"/>
                </a:lnTo>
                <a:lnTo>
                  <a:pt x="923769" y="2022616"/>
                </a:lnTo>
                <a:lnTo>
                  <a:pt x="893469" y="1969551"/>
                </a:lnTo>
                <a:lnTo>
                  <a:pt x="860059" y="1904143"/>
                </a:lnTo>
                <a:lnTo>
                  <a:pt x="828488" y="1839133"/>
                </a:lnTo>
                <a:lnTo>
                  <a:pt x="793572" y="1780372"/>
                </a:lnTo>
                <a:lnTo>
                  <a:pt x="763570" y="1723821"/>
                </a:lnTo>
                <a:lnTo>
                  <a:pt x="750844" y="1705194"/>
                </a:lnTo>
                <a:lnTo>
                  <a:pt x="716403" y="1639704"/>
                </a:lnTo>
                <a:lnTo>
                  <a:pt x="687870" y="1582812"/>
                </a:lnTo>
                <a:lnTo>
                  <a:pt x="611655" y="1442862"/>
                </a:lnTo>
                <a:lnTo>
                  <a:pt x="584690" y="1396174"/>
                </a:lnTo>
                <a:lnTo>
                  <a:pt x="553268" y="1331347"/>
                </a:lnTo>
                <a:lnTo>
                  <a:pt x="479661" y="1182130"/>
                </a:lnTo>
                <a:lnTo>
                  <a:pt x="446397" y="1109432"/>
                </a:lnTo>
                <a:lnTo>
                  <a:pt x="423494" y="1046516"/>
                </a:lnTo>
                <a:lnTo>
                  <a:pt x="395649" y="981891"/>
                </a:lnTo>
                <a:lnTo>
                  <a:pt x="362901" y="904547"/>
                </a:lnTo>
                <a:lnTo>
                  <a:pt x="334065" y="826971"/>
                </a:lnTo>
                <a:lnTo>
                  <a:pt x="306396" y="761450"/>
                </a:lnTo>
                <a:lnTo>
                  <a:pt x="276953" y="689073"/>
                </a:lnTo>
                <a:lnTo>
                  <a:pt x="260142" y="648879"/>
                </a:lnTo>
                <a:lnTo>
                  <a:pt x="246535" y="594942"/>
                </a:lnTo>
                <a:lnTo>
                  <a:pt x="217126" y="524623"/>
                </a:lnTo>
                <a:lnTo>
                  <a:pt x="195853" y="456879"/>
                </a:lnTo>
                <a:lnTo>
                  <a:pt x="164336" y="384902"/>
                </a:lnTo>
                <a:lnTo>
                  <a:pt x="143095" y="320700"/>
                </a:lnTo>
                <a:lnTo>
                  <a:pt x="123288" y="267939"/>
                </a:lnTo>
                <a:lnTo>
                  <a:pt x="97731" y="198037"/>
                </a:lnTo>
                <a:lnTo>
                  <a:pt x="76083" y="146994"/>
                </a:lnTo>
                <a:lnTo>
                  <a:pt x="59397" y="122783"/>
                </a:lnTo>
                <a:lnTo>
                  <a:pt x="58149" y="117746"/>
                </a:lnTo>
                <a:lnTo>
                  <a:pt x="57816" y="114624"/>
                </a:lnTo>
                <a:lnTo>
                  <a:pt x="56324" y="111273"/>
                </a:lnTo>
                <a:lnTo>
                  <a:pt x="49426" y="100490"/>
                </a:lnTo>
                <a:lnTo>
                  <a:pt x="45548" y="89251"/>
                </a:lnTo>
                <a:lnTo>
                  <a:pt x="38190" y="77877"/>
                </a:lnTo>
                <a:lnTo>
                  <a:pt x="34175" y="66465"/>
                </a:lnTo>
                <a:lnTo>
                  <a:pt x="26777" y="55039"/>
                </a:lnTo>
                <a:lnTo>
                  <a:pt x="21480" y="41071"/>
                </a:lnTo>
                <a:lnTo>
                  <a:pt x="3330" y="10947"/>
                </a:lnTo>
                <a:lnTo>
                  <a:pt x="1480" y="4541"/>
                </a:lnTo>
                <a:lnTo>
                  <a:pt x="986" y="1054"/>
                </a:lnTo>
                <a:lnTo>
                  <a:pt x="657" y="0"/>
                </a:lnTo>
                <a:lnTo>
                  <a:pt x="438" y="567"/>
                </a:lnTo>
                <a:lnTo>
                  <a:pt x="0" y="55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29"/>
          <p:cNvSpPr/>
          <p:nvPr/>
        </p:nvSpPr>
        <p:spPr>
          <a:xfrm>
            <a:off x="822960" y="5842513"/>
            <a:ext cx="314258" cy="249677"/>
          </a:xfrm>
          <a:custGeom>
            <a:avLst/>
            <a:gdLst/>
            <a:ahLst/>
            <a:cxnLst/>
            <a:rect l="0" t="0" r="0" b="0"/>
            <a:pathLst>
              <a:path w="314258" h="249677">
                <a:moveTo>
                  <a:pt x="0" y="66796"/>
                </a:moveTo>
                <a:lnTo>
                  <a:pt x="0" y="72864"/>
                </a:lnTo>
                <a:lnTo>
                  <a:pt x="1270" y="74652"/>
                </a:lnTo>
                <a:lnTo>
                  <a:pt x="3386" y="75843"/>
                </a:lnTo>
                <a:lnTo>
                  <a:pt x="6067" y="76638"/>
                </a:lnTo>
                <a:lnTo>
                  <a:pt x="15820" y="84294"/>
                </a:lnTo>
                <a:lnTo>
                  <a:pt x="30641" y="97769"/>
                </a:lnTo>
                <a:lnTo>
                  <a:pt x="34397" y="97605"/>
                </a:lnTo>
                <a:lnTo>
                  <a:pt x="39441" y="96225"/>
                </a:lnTo>
                <a:lnTo>
                  <a:pt x="53652" y="90954"/>
                </a:lnTo>
                <a:lnTo>
                  <a:pt x="66854" y="80787"/>
                </a:lnTo>
                <a:lnTo>
                  <a:pt x="72509" y="77394"/>
                </a:lnTo>
                <a:lnTo>
                  <a:pt x="78819" y="73861"/>
                </a:lnTo>
                <a:lnTo>
                  <a:pt x="84296" y="71507"/>
                </a:lnTo>
                <a:lnTo>
                  <a:pt x="93768" y="68890"/>
                </a:lnTo>
                <a:lnTo>
                  <a:pt x="99342" y="65652"/>
                </a:lnTo>
                <a:lnTo>
                  <a:pt x="105598" y="60954"/>
                </a:lnTo>
                <a:lnTo>
                  <a:pt x="112308" y="55281"/>
                </a:lnTo>
                <a:lnTo>
                  <a:pt x="119322" y="51499"/>
                </a:lnTo>
                <a:lnTo>
                  <a:pt x="126538" y="48979"/>
                </a:lnTo>
                <a:lnTo>
                  <a:pt x="133889" y="47298"/>
                </a:lnTo>
                <a:lnTo>
                  <a:pt x="141329" y="44907"/>
                </a:lnTo>
                <a:lnTo>
                  <a:pt x="148829" y="42044"/>
                </a:lnTo>
                <a:lnTo>
                  <a:pt x="156369" y="38865"/>
                </a:lnTo>
                <a:lnTo>
                  <a:pt x="162666" y="35475"/>
                </a:lnTo>
                <a:lnTo>
                  <a:pt x="168134" y="31945"/>
                </a:lnTo>
                <a:lnTo>
                  <a:pt x="173049" y="28323"/>
                </a:lnTo>
                <a:lnTo>
                  <a:pt x="178866" y="24637"/>
                </a:lnTo>
                <a:lnTo>
                  <a:pt x="185284" y="20910"/>
                </a:lnTo>
                <a:lnTo>
                  <a:pt x="192102" y="17156"/>
                </a:lnTo>
                <a:lnTo>
                  <a:pt x="197918" y="14653"/>
                </a:lnTo>
                <a:lnTo>
                  <a:pt x="203065" y="12984"/>
                </a:lnTo>
                <a:lnTo>
                  <a:pt x="238655" y="4238"/>
                </a:lnTo>
                <a:lnTo>
                  <a:pt x="249273" y="2231"/>
                </a:lnTo>
                <a:lnTo>
                  <a:pt x="258892" y="893"/>
                </a:lnTo>
                <a:lnTo>
                  <a:pt x="267844" y="0"/>
                </a:lnTo>
                <a:lnTo>
                  <a:pt x="276353" y="676"/>
                </a:lnTo>
                <a:lnTo>
                  <a:pt x="284565" y="2396"/>
                </a:lnTo>
                <a:lnTo>
                  <a:pt x="303860" y="8215"/>
                </a:lnTo>
                <a:lnTo>
                  <a:pt x="306713" y="11232"/>
                </a:lnTo>
                <a:lnTo>
                  <a:pt x="309885" y="15784"/>
                </a:lnTo>
                <a:lnTo>
                  <a:pt x="313270" y="21358"/>
                </a:lnTo>
                <a:lnTo>
                  <a:pt x="314257" y="32694"/>
                </a:lnTo>
                <a:lnTo>
                  <a:pt x="313644" y="47872"/>
                </a:lnTo>
                <a:lnTo>
                  <a:pt x="311966" y="65610"/>
                </a:lnTo>
                <a:lnTo>
                  <a:pt x="310847" y="82516"/>
                </a:lnTo>
                <a:lnTo>
                  <a:pt x="310101" y="98866"/>
                </a:lnTo>
                <a:lnTo>
                  <a:pt x="309604" y="114846"/>
                </a:lnTo>
                <a:lnTo>
                  <a:pt x="308003" y="128040"/>
                </a:lnTo>
                <a:lnTo>
                  <a:pt x="305665" y="139375"/>
                </a:lnTo>
                <a:lnTo>
                  <a:pt x="302836" y="149472"/>
                </a:lnTo>
                <a:lnTo>
                  <a:pt x="300951" y="158743"/>
                </a:lnTo>
                <a:lnTo>
                  <a:pt x="299694" y="167465"/>
                </a:lnTo>
                <a:lnTo>
                  <a:pt x="298856" y="175818"/>
                </a:lnTo>
                <a:lnTo>
                  <a:pt x="298297" y="182657"/>
                </a:lnTo>
                <a:lnTo>
                  <a:pt x="297925" y="188487"/>
                </a:lnTo>
                <a:lnTo>
                  <a:pt x="297676" y="193644"/>
                </a:lnTo>
                <a:lnTo>
                  <a:pt x="297400" y="206146"/>
                </a:lnTo>
                <a:lnTo>
                  <a:pt x="297327" y="213037"/>
                </a:lnTo>
                <a:lnTo>
                  <a:pt x="296008" y="217630"/>
                </a:lnTo>
                <a:lnTo>
                  <a:pt x="293858" y="220692"/>
                </a:lnTo>
                <a:lnTo>
                  <a:pt x="291155" y="222734"/>
                </a:lnTo>
                <a:lnTo>
                  <a:pt x="289353" y="225365"/>
                </a:lnTo>
                <a:lnTo>
                  <a:pt x="287351" y="231675"/>
                </a:lnTo>
                <a:lnTo>
                  <a:pt x="286461" y="238712"/>
                </a:lnTo>
                <a:lnTo>
                  <a:pt x="285750" y="24967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30"/>
          <p:cNvSpPr/>
          <p:nvPr/>
        </p:nvSpPr>
        <p:spPr>
          <a:xfrm>
            <a:off x="777240" y="5383529"/>
            <a:ext cx="891541" cy="708661"/>
          </a:xfrm>
          <a:custGeom>
            <a:avLst/>
            <a:gdLst/>
            <a:ahLst/>
            <a:cxnLst/>
            <a:rect l="0" t="0" r="0" b="0"/>
            <a:pathLst>
              <a:path w="891541" h="708661">
                <a:moveTo>
                  <a:pt x="0" y="708660"/>
                </a:moveTo>
                <a:lnTo>
                  <a:pt x="9841" y="708660"/>
                </a:lnTo>
                <a:lnTo>
                  <a:pt x="28096" y="692950"/>
                </a:lnTo>
                <a:lnTo>
                  <a:pt x="51350" y="682832"/>
                </a:lnTo>
                <a:lnTo>
                  <a:pt x="62192" y="676861"/>
                </a:lnTo>
                <a:lnTo>
                  <a:pt x="87902" y="654820"/>
                </a:lnTo>
                <a:lnTo>
                  <a:pt x="89081" y="653717"/>
                </a:lnTo>
                <a:lnTo>
                  <a:pt x="102876" y="646096"/>
                </a:lnTo>
                <a:lnTo>
                  <a:pt x="112609" y="635981"/>
                </a:lnTo>
                <a:lnTo>
                  <a:pt x="116983" y="629727"/>
                </a:lnTo>
                <a:lnTo>
                  <a:pt x="128615" y="619392"/>
                </a:lnTo>
                <a:lnTo>
                  <a:pt x="135274" y="614859"/>
                </a:lnTo>
                <a:lnTo>
                  <a:pt x="139712" y="610565"/>
                </a:lnTo>
                <a:lnTo>
                  <a:pt x="142671" y="606434"/>
                </a:lnTo>
                <a:lnTo>
                  <a:pt x="144644" y="602410"/>
                </a:lnTo>
                <a:lnTo>
                  <a:pt x="153609" y="594551"/>
                </a:lnTo>
                <a:lnTo>
                  <a:pt x="173993" y="579158"/>
                </a:lnTo>
                <a:lnTo>
                  <a:pt x="192382" y="561634"/>
                </a:lnTo>
                <a:lnTo>
                  <a:pt x="212226" y="540812"/>
                </a:lnTo>
                <a:lnTo>
                  <a:pt x="220476" y="527804"/>
                </a:lnTo>
                <a:lnTo>
                  <a:pt x="235149" y="513556"/>
                </a:lnTo>
                <a:lnTo>
                  <a:pt x="258057" y="494642"/>
                </a:lnTo>
                <a:lnTo>
                  <a:pt x="268362" y="484001"/>
                </a:lnTo>
                <a:lnTo>
                  <a:pt x="282573" y="465000"/>
                </a:lnTo>
                <a:lnTo>
                  <a:pt x="306101" y="446559"/>
                </a:lnTo>
                <a:lnTo>
                  <a:pt x="323354" y="430686"/>
                </a:lnTo>
                <a:lnTo>
                  <a:pt x="380045" y="374326"/>
                </a:lnTo>
                <a:lnTo>
                  <a:pt x="403906" y="357057"/>
                </a:lnTo>
                <a:lnTo>
                  <a:pt x="419254" y="338911"/>
                </a:lnTo>
                <a:lnTo>
                  <a:pt x="443166" y="320758"/>
                </a:lnTo>
                <a:lnTo>
                  <a:pt x="466588" y="302050"/>
                </a:lnTo>
                <a:lnTo>
                  <a:pt x="488042" y="285374"/>
                </a:lnTo>
                <a:lnTo>
                  <a:pt x="515550" y="264321"/>
                </a:lnTo>
                <a:lnTo>
                  <a:pt x="534179" y="251885"/>
                </a:lnTo>
                <a:lnTo>
                  <a:pt x="566256" y="223341"/>
                </a:lnTo>
                <a:lnTo>
                  <a:pt x="585679" y="208906"/>
                </a:lnTo>
                <a:lnTo>
                  <a:pt x="603625" y="194024"/>
                </a:lnTo>
                <a:lnTo>
                  <a:pt x="628008" y="174752"/>
                </a:lnTo>
                <a:lnTo>
                  <a:pt x="652935" y="156863"/>
                </a:lnTo>
                <a:lnTo>
                  <a:pt x="671359" y="141100"/>
                </a:lnTo>
                <a:lnTo>
                  <a:pt x="694753" y="125756"/>
                </a:lnTo>
                <a:lnTo>
                  <a:pt x="714699" y="110922"/>
                </a:lnTo>
                <a:lnTo>
                  <a:pt x="737966" y="93826"/>
                </a:lnTo>
                <a:lnTo>
                  <a:pt x="762613" y="72705"/>
                </a:lnTo>
                <a:lnTo>
                  <a:pt x="786157" y="57212"/>
                </a:lnTo>
                <a:lnTo>
                  <a:pt x="790804" y="53382"/>
                </a:lnTo>
                <a:lnTo>
                  <a:pt x="799355" y="49125"/>
                </a:lnTo>
                <a:lnTo>
                  <a:pt x="803413" y="47991"/>
                </a:lnTo>
                <a:lnTo>
                  <a:pt x="811309" y="43343"/>
                </a:lnTo>
                <a:lnTo>
                  <a:pt x="826281" y="33586"/>
                </a:lnTo>
                <a:lnTo>
                  <a:pt x="843417" y="22652"/>
                </a:lnTo>
                <a:lnTo>
                  <a:pt x="848028" y="18911"/>
                </a:lnTo>
                <a:lnTo>
                  <a:pt x="856538" y="14755"/>
                </a:lnTo>
                <a:lnTo>
                  <a:pt x="860585" y="13647"/>
                </a:lnTo>
                <a:lnTo>
                  <a:pt x="863283" y="11638"/>
                </a:lnTo>
                <a:lnTo>
                  <a:pt x="865082" y="9029"/>
                </a:lnTo>
                <a:lnTo>
                  <a:pt x="867969" y="1784"/>
                </a:lnTo>
                <a:lnTo>
                  <a:pt x="869476" y="1189"/>
                </a:lnTo>
                <a:lnTo>
                  <a:pt x="881020" y="235"/>
                </a:lnTo>
                <a:lnTo>
                  <a:pt x="8915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31"/>
          <p:cNvSpPr/>
          <p:nvPr/>
        </p:nvSpPr>
        <p:spPr>
          <a:xfrm>
            <a:off x="1452275" y="5257800"/>
            <a:ext cx="182216" cy="205740"/>
          </a:xfrm>
          <a:custGeom>
            <a:avLst/>
            <a:gdLst/>
            <a:ahLst/>
            <a:cxnLst/>
            <a:rect l="0" t="0" r="0" b="0"/>
            <a:pathLst>
              <a:path w="182216" h="205740">
                <a:moveTo>
                  <a:pt x="125065" y="205739"/>
                </a:moveTo>
                <a:lnTo>
                  <a:pt x="118997" y="205739"/>
                </a:lnTo>
                <a:lnTo>
                  <a:pt x="117209" y="204469"/>
                </a:lnTo>
                <a:lnTo>
                  <a:pt x="116018" y="202353"/>
                </a:lnTo>
                <a:lnTo>
                  <a:pt x="115223" y="199672"/>
                </a:lnTo>
                <a:lnTo>
                  <a:pt x="113424" y="197884"/>
                </a:lnTo>
                <a:lnTo>
                  <a:pt x="110954" y="196693"/>
                </a:lnTo>
                <a:lnTo>
                  <a:pt x="103933" y="194780"/>
                </a:lnTo>
                <a:lnTo>
                  <a:pt x="103357" y="193353"/>
                </a:lnTo>
                <a:lnTo>
                  <a:pt x="102717" y="188381"/>
                </a:lnTo>
                <a:lnTo>
                  <a:pt x="102546" y="185277"/>
                </a:lnTo>
                <a:lnTo>
                  <a:pt x="102356" y="178442"/>
                </a:lnTo>
                <a:lnTo>
                  <a:pt x="101036" y="176111"/>
                </a:lnTo>
                <a:lnTo>
                  <a:pt x="98885" y="174557"/>
                </a:lnTo>
                <a:lnTo>
                  <a:pt x="96182" y="173521"/>
                </a:lnTo>
                <a:lnTo>
                  <a:pt x="94379" y="171561"/>
                </a:lnTo>
                <a:lnTo>
                  <a:pt x="93178" y="168984"/>
                </a:lnTo>
                <a:lnTo>
                  <a:pt x="92377" y="165996"/>
                </a:lnTo>
                <a:lnTo>
                  <a:pt x="90573" y="164003"/>
                </a:lnTo>
                <a:lnTo>
                  <a:pt x="88100" y="162676"/>
                </a:lnTo>
                <a:lnTo>
                  <a:pt x="85182" y="161790"/>
                </a:lnTo>
                <a:lnTo>
                  <a:pt x="81966" y="159930"/>
                </a:lnTo>
                <a:lnTo>
                  <a:pt x="78552" y="157420"/>
                </a:lnTo>
                <a:lnTo>
                  <a:pt x="70016" y="150333"/>
                </a:lnTo>
                <a:lnTo>
                  <a:pt x="65462" y="145978"/>
                </a:lnTo>
                <a:lnTo>
                  <a:pt x="62469" y="143039"/>
                </a:lnTo>
                <a:lnTo>
                  <a:pt x="59204" y="141078"/>
                </a:lnTo>
                <a:lnTo>
                  <a:pt x="55758" y="139772"/>
                </a:lnTo>
                <a:lnTo>
                  <a:pt x="52190" y="138901"/>
                </a:lnTo>
                <a:lnTo>
                  <a:pt x="49812" y="137051"/>
                </a:lnTo>
                <a:lnTo>
                  <a:pt x="48226" y="134547"/>
                </a:lnTo>
                <a:lnTo>
                  <a:pt x="47169" y="131608"/>
                </a:lnTo>
                <a:lnTo>
                  <a:pt x="45194" y="129648"/>
                </a:lnTo>
                <a:lnTo>
                  <a:pt x="42608" y="128342"/>
                </a:lnTo>
                <a:lnTo>
                  <a:pt x="39613" y="127471"/>
                </a:lnTo>
                <a:lnTo>
                  <a:pt x="36347" y="126891"/>
                </a:lnTo>
                <a:lnTo>
                  <a:pt x="32900" y="126503"/>
                </a:lnTo>
                <a:lnTo>
                  <a:pt x="29331" y="126245"/>
                </a:lnTo>
                <a:lnTo>
                  <a:pt x="25682" y="124803"/>
                </a:lnTo>
                <a:lnTo>
                  <a:pt x="21980" y="122572"/>
                </a:lnTo>
                <a:lnTo>
                  <a:pt x="18241" y="119815"/>
                </a:lnTo>
                <a:lnTo>
                  <a:pt x="14479" y="116706"/>
                </a:lnTo>
                <a:lnTo>
                  <a:pt x="10701" y="113364"/>
                </a:lnTo>
                <a:lnTo>
                  <a:pt x="1580" y="104943"/>
                </a:lnTo>
                <a:lnTo>
                  <a:pt x="831" y="102982"/>
                </a:lnTo>
                <a:lnTo>
                  <a:pt x="0" y="97416"/>
                </a:lnTo>
                <a:lnTo>
                  <a:pt x="1048" y="94154"/>
                </a:lnTo>
                <a:lnTo>
                  <a:pt x="3017" y="90709"/>
                </a:lnTo>
                <a:lnTo>
                  <a:pt x="5599" y="87142"/>
                </a:lnTo>
                <a:lnTo>
                  <a:pt x="8591" y="83495"/>
                </a:lnTo>
                <a:lnTo>
                  <a:pt x="11856" y="79793"/>
                </a:lnTo>
                <a:lnTo>
                  <a:pt x="15302" y="76055"/>
                </a:lnTo>
                <a:lnTo>
                  <a:pt x="22680" y="71023"/>
                </a:lnTo>
                <a:lnTo>
                  <a:pt x="32678" y="65128"/>
                </a:lnTo>
                <a:lnTo>
                  <a:pt x="44423" y="58659"/>
                </a:lnTo>
                <a:lnTo>
                  <a:pt x="56064" y="53076"/>
                </a:lnTo>
                <a:lnTo>
                  <a:pt x="67634" y="48084"/>
                </a:lnTo>
                <a:lnTo>
                  <a:pt x="79158" y="43486"/>
                </a:lnTo>
                <a:lnTo>
                  <a:pt x="88110" y="39151"/>
                </a:lnTo>
                <a:lnTo>
                  <a:pt x="95348" y="34990"/>
                </a:lnTo>
                <a:lnTo>
                  <a:pt x="101444" y="30947"/>
                </a:lnTo>
                <a:lnTo>
                  <a:pt x="106777" y="28251"/>
                </a:lnTo>
                <a:lnTo>
                  <a:pt x="111603" y="26454"/>
                </a:lnTo>
                <a:lnTo>
                  <a:pt x="116090" y="25255"/>
                </a:lnTo>
                <a:lnTo>
                  <a:pt x="124162" y="21917"/>
                </a:lnTo>
                <a:lnTo>
                  <a:pt x="134623" y="17151"/>
                </a:lnTo>
                <a:lnTo>
                  <a:pt x="146677" y="11434"/>
                </a:lnTo>
                <a:lnTo>
                  <a:pt x="155983" y="7622"/>
                </a:lnTo>
                <a:lnTo>
                  <a:pt x="163457" y="5082"/>
                </a:lnTo>
                <a:lnTo>
                  <a:pt x="18221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32"/>
          <p:cNvSpPr/>
          <p:nvPr/>
        </p:nvSpPr>
        <p:spPr>
          <a:xfrm>
            <a:off x="1017270" y="5554979"/>
            <a:ext cx="205741" cy="45722"/>
          </a:xfrm>
          <a:custGeom>
            <a:avLst/>
            <a:gdLst/>
            <a:ahLst/>
            <a:cxnLst/>
            <a:rect l="0" t="0" r="0" b="0"/>
            <a:pathLst>
              <a:path w="205741" h="45722">
                <a:moveTo>
                  <a:pt x="0" y="45721"/>
                </a:moveTo>
                <a:lnTo>
                  <a:pt x="30338" y="33585"/>
                </a:lnTo>
                <a:lnTo>
                  <a:pt x="48166" y="27470"/>
                </a:lnTo>
                <a:lnTo>
                  <a:pt x="68940" y="2085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33"/>
          <p:cNvSpPr/>
          <p:nvPr/>
        </p:nvSpPr>
        <p:spPr>
          <a:xfrm>
            <a:off x="1067834" y="5440679"/>
            <a:ext cx="109457" cy="194311"/>
          </a:xfrm>
          <a:custGeom>
            <a:avLst/>
            <a:gdLst/>
            <a:ahLst/>
            <a:cxnLst/>
            <a:rect l="0" t="0" r="0" b="0"/>
            <a:pathLst>
              <a:path w="109457" h="194311">
                <a:moveTo>
                  <a:pt x="6586" y="0"/>
                </a:moveTo>
                <a:lnTo>
                  <a:pt x="518" y="6068"/>
                </a:lnTo>
                <a:lnTo>
                  <a:pt x="0" y="9125"/>
                </a:lnTo>
                <a:lnTo>
                  <a:pt x="925" y="12434"/>
                </a:lnTo>
                <a:lnTo>
                  <a:pt x="2812" y="15909"/>
                </a:lnTo>
                <a:lnTo>
                  <a:pt x="5340" y="22036"/>
                </a:lnTo>
                <a:lnTo>
                  <a:pt x="8295" y="29931"/>
                </a:lnTo>
                <a:lnTo>
                  <a:pt x="11535" y="39004"/>
                </a:lnTo>
                <a:lnTo>
                  <a:pt x="14965" y="46323"/>
                </a:lnTo>
                <a:lnTo>
                  <a:pt x="18522" y="52472"/>
                </a:lnTo>
                <a:lnTo>
                  <a:pt x="22163" y="57842"/>
                </a:lnTo>
                <a:lnTo>
                  <a:pt x="24591" y="62691"/>
                </a:lnTo>
                <a:lnTo>
                  <a:pt x="26209" y="67194"/>
                </a:lnTo>
                <a:lnTo>
                  <a:pt x="27288" y="71467"/>
                </a:lnTo>
                <a:lnTo>
                  <a:pt x="28007" y="75585"/>
                </a:lnTo>
                <a:lnTo>
                  <a:pt x="28487" y="79600"/>
                </a:lnTo>
                <a:lnTo>
                  <a:pt x="28806" y="83546"/>
                </a:lnTo>
                <a:lnTo>
                  <a:pt x="30289" y="87448"/>
                </a:lnTo>
                <a:lnTo>
                  <a:pt x="32548" y="91319"/>
                </a:lnTo>
                <a:lnTo>
                  <a:pt x="35324" y="95169"/>
                </a:lnTo>
                <a:lnTo>
                  <a:pt x="37175" y="99006"/>
                </a:lnTo>
                <a:lnTo>
                  <a:pt x="38408" y="102834"/>
                </a:lnTo>
                <a:lnTo>
                  <a:pt x="39231" y="106656"/>
                </a:lnTo>
                <a:lnTo>
                  <a:pt x="39779" y="110475"/>
                </a:lnTo>
                <a:lnTo>
                  <a:pt x="40145" y="114290"/>
                </a:lnTo>
                <a:lnTo>
                  <a:pt x="40388" y="118104"/>
                </a:lnTo>
                <a:lnTo>
                  <a:pt x="41821" y="123186"/>
                </a:lnTo>
                <a:lnTo>
                  <a:pt x="44046" y="129114"/>
                </a:lnTo>
                <a:lnTo>
                  <a:pt x="46799" y="135606"/>
                </a:lnTo>
                <a:lnTo>
                  <a:pt x="49905" y="141204"/>
                </a:lnTo>
                <a:lnTo>
                  <a:pt x="53245" y="146206"/>
                </a:lnTo>
                <a:lnTo>
                  <a:pt x="56742" y="150811"/>
                </a:lnTo>
                <a:lnTo>
                  <a:pt x="60343" y="153881"/>
                </a:lnTo>
                <a:lnTo>
                  <a:pt x="64014" y="155927"/>
                </a:lnTo>
                <a:lnTo>
                  <a:pt x="67731" y="157292"/>
                </a:lnTo>
                <a:lnTo>
                  <a:pt x="70209" y="159471"/>
                </a:lnTo>
                <a:lnTo>
                  <a:pt x="71861" y="162194"/>
                </a:lnTo>
                <a:lnTo>
                  <a:pt x="72963" y="165280"/>
                </a:lnTo>
                <a:lnTo>
                  <a:pt x="74967" y="168607"/>
                </a:lnTo>
                <a:lnTo>
                  <a:pt x="77573" y="172095"/>
                </a:lnTo>
                <a:lnTo>
                  <a:pt x="80581" y="175690"/>
                </a:lnTo>
                <a:lnTo>
                  <a:pt x="82586" y="179357"/>
                </a:lnTo>
                <a:lnTo>
                  <a:pt x="83922" y="183071"/>
                </a:lnTo>
                <a:lnTo>
                  <a:pt x="84813" y="186818"/>
                </a:lnTo>
                <a:lnTo>
                  <a:pt x="86677" y="189315"/>
                </a:lnTo>
                <a:lnTo>
                  <a:pt x="89190" y="190980"/>
                </a:lnTo>
                <a:lnTo>
                  <a:pt x="92135" y="192091"/>
                </a:lnTo>
                <a:lnTo>
                  <a:pt x="95369" y="192831"/>
                </a:lnTo>
                <a:lnTo>
                  <a:pt x="98794" y="193324"/>
                </a:lnTo>
                <a:lnTo>
                  <a:pt x="109456" y="1943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34"/>
          <p:cNvSpPr/>
          <p:nvPr/>
        </p:nvSpPr>
        <p:spPr>
          <a:xfrm>
            <a:off x="994410" y="5463539"/>
            <a:ext cx="285751" cy="171451"/>
          </a:xfrm>
          <a:custGeom>
            <a:avLst/>
            <a:gdLst/>
            <a:ahLst/>
            <a:cxnLst/>
            <a:rect l="0" t="0" r="0" b="0"/>
            <a:pathLst>
              <a:path w="285751" h="171451">
                <a:moveTo>
                  <a:pt x="0" y="171450"/>
                </a:moveTo>
                <a:lnTo>
                  <a:pt x="0" y="154423"/>
                </a:lnTo>
                <a:lnTo>
                  <a:pt x="1270" y="152479"/>
                </a:lnTo>
                <a:lnTo>
                  <a:pt x="3386" y="151183"/>
                </a:lnTo>
                <a:lnTo>
                  <a:pt x="9125" y="149743"/>
                </a:lnTo>
                <a:lnTo>
                  <a:pt x="15909" y="149103"/>
                </a:lnTo>
                <a:lnTo>
                  <a:pt x="20766" y="147662"/>
                </a:lnTo>
                <a:lnTo>
                  <a:pt x="26544" y="145431"/>
                </a:lnTo>
                <a:lnTo>
                  <a:pt x="41932" y="138794"/>
                </a:lnTo>
                <a:lnTo>
                  <a:pt x="47423" y="134500"/>
                </a:lnTo>
                <a:lnTo>
                  <a:pt x="50665" y="131577"/>
                </a:lnTo>
                <a:lnTo>
                  <a:pt x="55367" y="128358"/>
                </a:lnTo>
                <a:lnTo>
                  <a:pt x="61041" y="124942"/>
                </a:lnTo>
                <a:lnTo>
                  <a:pt x="76263" y="116403"/>
                </a:lnTo>
                <a:lnTo>
                  <a:pt x="81731" y="111848"/>
                </a:lnTo>
                <a:lnTo>
                  <a:pt x="84967" y="108855"/>
                </a:lnTo>
                <a:lnTo>
                  <a:pt x="88395" y="106860"/>
                </a:lnTo>
                <a:lnTo>
                  <a:pt x="95590" y="104644"/>
                </a:lnTo>
                <a:lnTo>
                  <a:pt x="100713" y="103396"/>
                </a:lnTo>
                <a:lnTo>
                  <a:pt x="106512" y="99411"/>
                </a:lnTo>
                <a:lnTo>
                  <a:pt x="142045" y="73393"/>
                </a:lnTo>
                <a:lnTo>
                  <a:pt x="149068" y="70719"/>
                </a:lnTo>
                <a:lnTo>
                  <a:pt x="152718" y="70006"/>
                </a:lnTo>
                <a:lnTo>
                  <a:pt x="160161" y="65828"/>
                </a:lnTo>
                <a:lnTo>
                  <a:pt x="169220" y="58865"/>
                </a:lnTo>
                <a:lnTo>
                  <a:pt x="173845" y="57912"/>
                </a:lnTo>
                <a:lnTo>
                  <a:pt x="176857" y="57659"/>
                </a:lnTo>
                <a:lnTo>
                  <a:pt x="180134" y="56219"/>
                </a:lnTo>
                <a:lnTo>
                  <a:pt x="187163" y="51234"/>
                </a:lnTo>
                <a:lnTo>
                  <a:pt x="190815" y="48126"/>
                </a:lnTo>
                <a:lnTo>
                  <a:pt x="194520" y="44784"/>
                </a:lnTo>
                <a:lnTo>
                  <a:pt x="198260" y="41286"/>
                </a:lnTo>
                <a:lnTo>
                  <a:pt x="202023" y="38954"/>
                </a:lnTo>
                <a:lnTo>
                  <a:pt x="209591" y="36364"/>
                </a:lnTo>
                <a:lnTo>
                  <a:pt x="217188" y="35212"/>
                </a:lnTo>
                <a:lnTo>
                  <a:pt x="220992" y="34905"/>
                </a:lnTo>
                <a:lnTo>
                  <a:pt x="224798" y="33430"/>
                </a:lnTo>
                <a:lnTo>
                  <a:pt x="232413" y="28405"/>
                </a:lnTo>
                <a:lnTo>
                  <a:pt x="237773" y="24503"/>
                </a:lnTo>
                <a:lnTo>
                  <a:pt x="242413" y="23591"/>
                </a:lnTo>
                <a:lnTo>
                  <a:pt x="249673" y="23005"/>
                </a:lnTo>
                <a:lnTo>
                  <a:pt x="256998" y="22903"/>
                </a:lnTo>
                <a:lnTo>
                  <a:pt x="260232" y="21619"/>
                </a:lnTo>
                <a:lnTo>
                  <a:pt x="267212" y="16805"/>
                </a:lnTo>
                <a:lnTo>
                  <a:pt x="272214" y="13023"/>
                </a:lnTo>
                <a:lnTo>
                  <a:pt x="276770" y="8751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35"/>
          <p:cNvSpPr/>
          <p:nvPr/>
        </p:nvSpPr>
        <p:spPr>
          <a:xfrm>
            <a:off x="1977612" y="5577839"/>
            <a:ext cx="182659" cy="262771"/>
          </a:xfrm>
          <a:custGeom>
            <a:avLst/>
            <a:gdLst/>
            <a:ahLst/>
            <a:cxnLst/>
            <a:rect l="0" t="0" r="0" b="0"/>
            <a:pathLst>
              <a:path w="182659" h="262771">
                <a:moveTo>
                  <a:pt x="34068" y="91440"/>
                </a:moveTo>
                <a:lnTo>
                  <a:pt x="21932" y="97508"/>
                </a:lnTo>
                <a:lnTo>
                  <a:pt x="17087" y="100565"/>
                </a:lnTo>
                <a:lnTo>
                  <a:pt x="12587" y="103874"/>
                </a:lnTo>
                <a:lnTo>
                  <a:pt x="2308" y="112241"/>
                </a:lnTo>
                <a:lnTo>
                  <a:pt x="1464" y="114198"/>
                </a:lnTo>
                <a:lnTo>
                  <a:pt x="527" y="119758"/>
                </a:lnTo>
                <a:lnTo>
                  <a:pt x="111" y="126463"/>
                </a:lnTo>
                <a:lnTo>
                  <a:pt x="0" y="130028"/>
                </a:lnTo>
                <a:lnTo>
                  <a:pt x="2466" y="138756"/>
                </a:lnTo>
                <a:lnTo>
                  <a:pt x="6650" y="150924"/>
                </a:lnTo>
                <a:lnTo>
                  <a:pt x="11979" y="165386"/>
                </a:lnTo>
                <a:lnTo>
                  <a:pt x="16802" y="177568"/>
                </a:lnTo>
                <a:lnTo>
                  <a:pt x="21287" y="188228"/>
                </a:lnTo>
                <a:lnTo>
                  <a:pt x="29657" y="206847"/>
                </a:lnTo>
                <a:lnTo>
                  <a:pt x="37611" y="223589"/>
                </a:lnTo>
                <a:lnTo>
                  <a:pt x="42780" y="231610"/>
                </a:lnTo>
                <a:lnTo>
                  <a:pt x="48766" y="239497"/>
                </a:lnTo>
                <a:lnTo>
                  <a:pt x="55296" y="247294"/>
                </a:lnTo>
                <a:lnTo>
                  <a:pt x="60920" y="252493"/>
                </a:lnTo>
                <a:lnTo>
                  <a:pt x="65939" y="255959"/>
                </a:lnTo>
                <a:lnTo>
                  <a:pt x="70556" y="258269"/>
                </a:lnTo>
                <a:lnTo>
                  <a:pt x="74903" y="259810"/>
                </a:lnTo>
                <a:lnTo>
                  <a:pt x="79071" y="260837"/>
                </a:lnTo>
                <a:lnTo>
                  <a:pt x="83120" y="261521"/>
                </a:lnTo>
                <a:lnTo>
                  <a:pt x="87089" y="261978"/>
                </a:lnTo>
                <a:lnTo>
                  <a:pt x="91005" y="262282"/>
                </a:lnTo>
                <a:lnTo>
                  <a:pt x="94886" y="262485"/>
                </a:lnTo>
                <a:lnTo>
                  <a:pt x="102585" y="262710"/>
                </a:lnTo>
                <a:lnTo>
                  <a:pt x="106416" y="262770"/>
                </a:lnTo>
                <a:lnTo>
                  <a:pt x="108970" y="260270"/>
                </a:lnTo>
                <a:lnTo>
                  <a:pt x="110672" y="256064"/>
                </a:lnTo>
                <a:lnTo>
                  <a:pt x="111807" y="250719"/>
                </a:lnTo>
                <a:lnTo>
                  <a:pt x="112564" y="243346"/>
                </a:lnTo>
                <a:lnTo>
                  <a:pt x="113069" y="234621"/>
                </a:lnTo>
                <a:lnTo>
                  <a:pt x="113405" y="224994"/>
                </a:lnTo>
                <a:lnTo>
                  <a:pt x="112359" y="217306"/>
                </a:lnTo>
                <a:lnTo>
                  <a:pt x="110392" y="210911"/>
                </a:lnTo>
                <a:lnTo>
                  <a:pt x="107810" y="205378"/>
                </a:lnTo>
                <a:lnTo>
                  <a:pt x="106090" y="200419"/>
                </a:lnTo>
                <a:lnTo>
                  <a:pt x="104942" y="195842"/>
                </a:lnTo>
                <a:lnTo>
                  <a:pt x="104177" y="191522"/>
                </a:lnTo>
                <a:lnTo>
                  <a:pt x="99941" y="183334"/>
                </a:lnTo>
                <a:lnTo>
                  <a:pt x="97033" y="179373"/>
                </a:lnTo>
                <a:lnTo>
                  <a:pt x="93802" y="171585"/>
                </a:lnTo>
                <a:lnTo>
                  <a:pt x="92941" y="167730"/>
                </a:lnTo>
                <a:lnTo>
                  <a:pt x="91096" y="162620"/>
                </a:lnTo>
                <a:lnTo>
                  <a:pt x="88597" y="156674"/>
                </a:lnTo>
                <a:lnTo>
                  <a:pt x="85660" y="150169"/>
                </a:lnTo>
                <a:lnTo>
                  <a:pt x="82433" y="144563"/>
                </a:lnTo>
                <a:lnTo>
                  <a:pt x="79011" y="139555"/>
                </a:lnTo>
                <a:lnTo>
                  <a:pt x="75460" y="134947"/>
                </a:lnTo>
                <a:lnTo>
                  <a:pt x="70552" y="130605"/>
                </a:lnTo>
                <a:lnTo>
                  <a:pt x="64741" y="126440"/>
                </a:lnTo>
                <a:lnTo>
                  <a:pt x="58326" y="122393"/>
                </a:lnTo>
                <a:lnTo>
                  <a:pt x="52780" y="119696"/>
                </a:lnTo>
                <a:lnTo>
                  <a:pt x="47813" y="117897"/>
                </a:lnTo>
                <a:lnTo>
                  <a:pt x="43231" y="116698"/>
                </a:lnTo>
                <a:lnTo>
                  <a:pt x="41446" y="115899"/>
                </a:lnTo>
                <a:lnTo>
                  <a:pt x="41527" y="115366"/>
                </a:lnTo>
                <a:lnTo>
                  <a:pt x="42850" y="115011"/>
                </a:lnTo>
                <a:lnTo>
                  <a:pt x="45003" y="116044"/>
                </a:lnTo>
                <a:lnTo>
                  <a:pt x="47708" y="118003"/>
                </a:lnTo>
                <a:lnTo>
                  <a:pt x="50781" y="120579"/>
                </a:lnTo>
                <a:lnTo>
                  <a:pt x="54100" y="122296"/>
                </a:lnTo>
                <a:lnTo>
                  <a:pt x="57582" y="123441"/>
                </a:lnTo>
                <a:lnTo>
                  <a:pt x="61174" y="124204"/>
                </a:lnTo>
                <a:lnTo>
                  <a:pt x="64839" y="125983"/>
                </a:lnTo>
                <a:lnTo>
                  <a:pt x="68552" y="128439"/>
                </a:lnTo>
                <a:lnTo>
                  <a:pt x="72297" y="131346"/>
                </a:lnTo>
                <a:lnTo>
                  <a:pt x="76064" y="133284"/>
                </a:lnTo>
                <a:lnTo>
                  <a:pt x="79845" y="134576"/>
                </a:lnTo>
                <a:lnTo>
                  <a:pt x="83636" y="135438"/>
                </a:lnTo>
                <a:lnTo>
                  <a:pt x="87433" y="137282"/>
                </a:lnTo>
                <a:lnTo>
                  <a:pt x="91235" y="139781"/>
                </a:lnTo>
                <a:lnTo>
                  <a:pt x="95039" y="142718"/>
                </a:lnTo>
                <a:lnTo>
                  <a:pt x="100115" y="144675"/>
                </a:lnTo>
                <a:lnTo>
                  <a:pt x="106039" y="145981"/>
                </a:lnTo>
                <a:lnTo>
                  <a:pt x="112529" y="146851"/>
                </a:lnTo>
                <a:lnTo>
                  <a:pt x="118125" y="147430"/>
                </a:lnTo>
                <a:lnTo>
                  <a:pt x="123126" y="147817"/>
                </a:lnTo>
                <a:lnTo>
                  <a:pt x="127730" y="148075"/>
                </a:lnTo>
                <a:lnTo>
                  <a:pt x="143005" y="148361"/>
                </a:lnTo>
                <a:lnTo>
                  <a:pt x="152413" y="148438"/>
                </a:lnTo>
                <a:lnTo>
                  <a:pt x="159954" y="147219"/>
                </a:lnTo>
                <a:lnTo>
                  <a:pt x="166252" y="145136"/>
                </a:lnTo>
                <a:lnTo>
                  <a:pt x="179417" y="138736"/>
                </a:lnTo>
                <a:lnTo>
                  <a:pt x="180497" y="135671"/>
                </a:lnTo>
                <a:lnTo>
                  <a:pt x="181217" y="131088"/>
                </a:lnTo>
                <a:lnTo>
                  <a:pt x="181697" y="125492"/>
                </a:lnTo>
                <a:lnTo>
                  <a:pt x="182018" y="120491"/>
                </a:lnTo>
                <a:lnTo>
                  <a:pt x="182373" y="111549"/>
                </a:lnTo>
                <a:lnTo>
                  <a:pt x="1826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36"/>
          <p:cNvSpPr/>
          <p:nvPr/>
        </p:nvSpPr>
        <p:spPr>
          <a:xfrm>
            <a:off x="1325880" y="4343400"/>
            <a:ext cx="283975" cy="274320"/>
          </a:xfrm>
          <a:custGeom>
            <a:avLst/>
            <a:gdLst/>
            <a:ahLst/>
            <a:cxnLst/>
            <a:rect l="0" t="0" r="0" b="0"/>
            <a:pathLst>
              <a:path w="283975" h="274320">
                <a:moveTo>
                  <a:pt x="0" y="0"/>
                </a:moveTo>
                <a:lnTo>
                  <a:pt x="0" y="6067"/>
                </a:lnTo>
                <a:lnTo>
                  <a:pt x="1270" y="9125"/>
                </a:lnTo>
                <a:lnTo>
                  <a:pt x="6067" y="15909"/>
                </a:lnTo>
                <a:lnTo>
                  <a:pt x="12433" y="23157"/>
                </a:lnTo>
                <a:lnTo>
                  <a:pt x="15909" y="26868"/>
                </a:lnTo>
                <a:lnTo>
                  <a:pt x="19496" y="29342"/>
                </a:lnTo>
                <a:lnTo>
                  <a:pt x="26868" y="32091"/>
                </a:lnTo>
                <a:lnTo>
                  <a:pt x="29342" y="34094"/>
                </a:lnTo>
                <a:lnTo>
                  <a:pt x="30991" y="36699"/>
                </a:lnTo>
                <a:lnTo>
                  <a:pt x="32091" y="39706"/>
                </a:lnTo>
                <a:lnTo>
                  <a:pt x="36699" y="46433"/>
                </a:lnTo>
                <a:lnTo>
                  <a:pt x="42980" y="53657"/>
                </a:lnTo>
                <a:lnTo>
                  <a:pt x="50006" y="61100"/>
                </a:lnTo>
                <a:lnTo>
                  <a:pt x="67168" y="78499"/>
                </a:lnTo>
                <a:lnTo>
                  <a:pt x="72719" y="85352"/>
                </a:lnTo>
                <a:lnTo>
                  <a:pt x="77689" y="92461"/>
                </a:lnTo>
                <a:lnTo>
                  <a:pt x="82273" y="99741"/>
                </a:lnTo>
                <a:lnTo>
                  <a:pt x="86598" y="105864"/>
                </a:lnTo>
                <a:lnTo>
                  <a:pt x="90752" y="111216"/>
                </a:lnTo>
                <a:lnTo>
                  <a:pt x="94791" y="116054"/>
                </a:lnTo>
                <a:lnTo>
                  <a:pt x="102564" y="123089"/>
                </a:lnTo>
                <a:lnTo>
                  <a:pt x="112826" y="131589"/>
                </a:lnTo>
                <a:lnTo>
                  <a:pt x="124747" y="141066"/>
                </a:lnTo>
                <a:lnTo>
                  <a:pt x="133965" y="148654"/>
                </a:lnTo>
                <a:lnTo>
                  <a:pt x="141380" y="154982"/>
                </a:lnTo>
                <a:lnTo>
                  <a:pt x="147593" y="160471"/>
                </a:lnTo>
                <a:lnTo>
                  <a:pt x="157883" y="169957"/>
                </a:lnTo>
                <a:lnTo>
                  <a:pt x="162405" y="174264"/>
                </a:lnTo>
                <a:lnTo>
                  <a:pt x="166690" y="177136"/>
                </a:lnTo>
                <a:lnTo>
                  <a:pt x="174838" y="180327"/>
                </a:lnTo>
                <a:lnTo>
                  <a:pt x="182692" y="185132"/>
                </a:lnTo>
                <a:lnTo>
                  <a:pt x="192015" y="192497"/>
                </a:lnTo>
                <a:lnTo>
                  <a:pt x="200063" y="196890"/>
                </a:lnTo>
                <a:lnTo>
                  <a:pt x="213791" y="203991"/>
                </a:lnTo>
                <a:lnTo>
                  <a:pt x="208894" y="198189"/>
                </a:lnTo>
                <a:lnTo>
                  <a:pt x="204033" y="193086"/>
                </a:lnTo>
                <a:lnTo>
                  <a:pt x="200792" y="188414"/>
                </a:lnTo>
                <a:lnTo>
                  <a:pt x="198631" y="184029"/>
                </a:lnTo>
                <a:lnTo>
                  <a:pt x="197191" y="179836"/>
                </a:lnTo>
                <a:lnTo>
                  <a:pt x="192203" y="171790"/>
                </a:lnTo>
                <a:lnTo>
                  <a:pt x="189095" y="167867"/>
                </a:lnTo>
                <a:lnTo>
                  <a:pt x="185642" y="160120"/>
                </a:lnTo>
                <a:lnTo>
                  <a:pt x="184107" y="152444"/>
                </a:lnTo>
                <a:lnTo>
                  <a:pt x="183425" y="144800"/>
                </a:lnTo>
                <a:lnTo>
                  <a:pt x="181973" y="140983"/>
                </a:lnTo>
                <a:lnTo>
                  <a:pt x="176973" y="133356"/>
                </a:lnTo>
                <a:lnTo>
                  <a:pt x="173905" y="125732"/>
                </a:lnTo>
                <a:lnTo>
                  <a:pt x="173086" y="121922"/>
                </a:lnTo>
                <a:lnTo>
                  <a:pt x="173811" y="116840"/>
                </a:lnTo>
                <a:lnTo>
                  <a:pt x="175564" y="110914"/>
                </a:lnTo>
                <a:lnTo>
                  <a:pt x="178002" y="104422"/>
                </a:lnTo>
                <a:lnTo>
                  <a:pt x="179628" y="97554"/>
                </a:lnTo>
                <a:lnTo>
                  <a:pt x="180712" y="90436"/>
                </a:lnTo>
                <a:lnTo>
                  <a:pt x="181434" y="83151"/>
                </a:lnTo>
                <a:lnTo>
                  <a:pt x="183186" y="78294"/>
                </a:lnTo>
                <a:lnTo>
                  <a:pt x="185624" y="75055"/>
                </a:lnTo>
                <a:lnTo>
                  <a:pt x="194436" y="68162"/>
                </a:lnTo>
                <a:lnTo>
                  <a:pt x="199869" y="62891"/>
                </a:lnTo>
                <a:lnTo>
                  <a:pt x="203096" y="60977"/>
                </a:lnTo>
                <a:lnTo>
                  <a:pt x="210068" y="58851"/>
                </a:lnTo>
                <a:lnTo>
                  <a:pt x="214975" y="58284"/>
                </a:lnTo>
                <a:lnTo>
                  <a:pt x="220787" y="57906"/>
                </a:lnTo>
                <a:lnTo>
                  <a:pt x="227201" y="57653"/>
                </a:lnTo>
                <a:lnTo>
                  <a:pt x="232747" y="58756"/>
                </a:lnTo>
                <a:lnTo>
                  <a:pt x="237715" y="60760"/>
                </a:lnTo>
                <a:lnTo>
                  <a:pt x="248745" y="67035"/>
                </a:lnTo>
                <a:lnTo>
                  <a:pt x="256723" y="74190"/>
                </a:lnTo>
                <a:lnTo>
                  <a:pt x="267130" y="84353"/>
                </a:lnTo>
                <a:lnTo>
                  <a:pt x="269527" y="87985"/>
                </a:lnTo>
                <a:lnTo>
                  <a:pt x="272189" y="95408"/>
                </a:lnTo>
                <a:lnTo>
                  <a:pt x="276760" y="102940"/>
                </a:lnTo>
                <a:lnTo>
                  <a:pt x="279756" y="106726"/>
                </a:lnTo>
                <a:lnTo>
                  <a:pt x="281754" y="111791"/>
                </a:lnTo>
                <a:lnTo>
                  <a:pt x="283086" y="117707"/>
                </a:lnTo>
                <a:lnTo>
                  <a:pt x="283974" y="124191"/>
                </a:lnTo>
                <a:lnTo>
                  <a:pt x="283296" y="131054"/>
                </a:lnTo>
                <a:lnTo>
                  <a:pt x="281574" y="138169"/>
                </a:lnTo>
                <a:lnTo>
                  <a:pt x="279156" y="145453"/>
                </a:lnTo>
                <a:lnTo>
                  <a:pt x="276274" y="156658"/>
                </a:lnTo>
                <a:lnTo>
                  <a:pt x="269685" y="186042"/>
                </a:lnTo>
                <a:lnTo>
                  <a:pt x="264880" y="198958"/>
                </a:lnTo>
                <a:lnTo>
                  <a:pt x="259136" y="210108"/>
                </a:lnTo>
                <a:lnTo>
                  <a:pt x="252767" y="220082"/>
                </a:lnTo>
                <a:lnTo>
                  <a:pt x="247251" y="228001"/>
                </a:lnTo>
                <a:lnTo>
                  <a:pt x="242304" y="234551"/>
                </a:lnTo>
                <a:lnTo>
                  <a:pt x="237736" y="240187"/>
                </a:lnTo>
                <a:lnTo>
                  <a:pt x="234691" y="245214"/>
                </a:lnTo>
                <a:lnTo>
                  <a:pt x="232660" y="249836"/>
                </a:lnTo>
                <a:lnTo>
                  <a:pt x="231307" y="254187"/>
                </a:lnTo>
                <a:lnTo>
                  <a:pt x="226416" y="262408"/>
                </a:lnTo>
                <a:lnTo>
                  <a:pt x="217170" y="274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Corollary 2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/>
              <a:t>Corollary 2: </a:t>
            </a:r>
            <a:r>
              <a:rPr lang="en-US"/>
              <a:t>When the altitude is drawn to the hypotenuse of a right triangle, each leg is the geometric mean between the hypotenuse and the segment of the hypotenuse that is adjacent to the leg.</a:t>
            </a:r>
          </a:p>
          <a:p>
            <a:endParaRPr lang="en-US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3962400"/>
            <a:ext cx="41290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61"/>
          <p:cNvSpPr/>
          <p:nvPr/>
        </p:nvSpPr>
        <p:spPr>
          <a:xfrm>
            <a:off x="4629150" y="4401762"/>
            <a:ext cx="1112217" cy="1496118"/>
          </a:xfrm>
          <a:custGeom>
            <a:avLst/>
            <a:gdLst/>
            <a:ahLst/>
            <a:cxnLst/>
            <a:rect l="0" t="0" r="0" b="0"/>
            <a:pathLst>
              <a:path w="1112217" h="1496118">
                <a:moveTo>
                  <a:pt x="0" y="1496117"/>
                </a:moveTo>
                <a:lnTo>
                  <a:pt x="6067" y="1496117"/>
                </a:lnTo>
                <a:lnTo>
                  <a:pt x="7855" y="1494848"/>
                </a:lnTo>
                <a:lnTo>
                  <a:pt x="9046" y="1492731"/>
                </a:lnTo>
                <a:lnTo>
                  <a:pt x="9841" y="1490050"/>
                </a:lnTo>
                <a:lnTo>
                  <a:pt x="11641" y="1488262"/>
                </a:lnTo>
                <a:lnTo>
                  <a:pt x="14110" y="1487070"/>
                </a:lnTo>
                <a:lnTo>
                  <a:pt x="17027" y="1486276"/>
                </a:lnTo>
                <a:lnTo>
                  <a:pt x="20241" y="1483206"/>
                </a:lnTo>
                <a:lnTo>
                  <a:pt x="41730" y="1453357"/>
                </a:lnTo>
                <a:lnTo>
                  <a:pt x="51262" y="1428978"/>
                </a:lnTo>
                <a:lnTo>
                  <a:pt x="61473" y="1413853"/>
                </a:lnTo>
                <a:lnTo>
                  <a:pt x="91460" y="1378491"/>
                </a:lnTo>
                <a:lnTo>
                  <a:pt x="102875" y="1361359"/>
                </a:lnTo>
                <a:lnTo>
                  <a:pt x="135608" y="1320292"/>
                </a:lnTo>
                <a:lnTo>
                  <a:pt x="163359" y="1287521"/>
                </a:lnTo>
                <a:lnTo>
                  <a:pt x="193323" y="1251149"/>
                </a:lnTo>
                <a:lnTo>
                  <a:pt x="216172" y="1212291"/>
                </a:lnTo>
                <a:lnTo>
                  <a:pt x="236623" y="1181589"/>
                </a:lnTo>
                <a:lnTo>
                  <a:pt x="269923" y="1135377"/>
                </a:lnTo>
                <a:lnTo>
                  <a:pt x="302650" y="1087395"/>
                </a:lnTo>
                <a:lnTo>
                  <a:pt x="316067" y="1067426"/>
                </a:lnTo>
                <a:lnTo>
                  <a:pt x="336441" y="1040143"/>
                </a:lnTo>
                <a:lnTo>
                  <a:pt x="420996" y="931190"/>
                </a:lnTo>
                <a:lnTo>
                  <a:pt x="489792" y="837792"/>
                </a:lnTo>
                <a:lnTo>
                  <a:pt x="518298" y="796884"/>
                </a:lnTo>
                <a:lnTo>
                  <a:pt x="542382" y="760722"/>
                </a:lnTo>
                <a:lnTo>
                  <a:pt x="563518" y="727724"/>
                </a:lnTo>
                <a:lnTo>
                  <a:pt x="593776" y="684286"/>
                </a:lnTo>
                <a:lnTo>
                  <a:pt x="621703" y="645552"/>
                </a:lnTo>
                <a:lnTo>
                  <a:pt x="644795" y="611214"/>
                </a:lnTo>
                <a:lnTo>
                  <a:pt x="672380" y="575641"/>
                </a:lnTo>
                <a:lnTo>
                  <a:pt x="687455" y="556157"/>
                </a:lnTo>
                <a:lnTo>
                  <a:pt x="705622" y="522497"/>
                </a:lnTo>
                <a:lnTo>
                  <a:pt x="734006" y="480915"/>
                </a:lnTo>
                <a:lnTo>
                  <a:pt x="764006" y="437691"/>
                </a:lnTo>
                <a:lnTo>
                  <a:pt x="784607" y="398920"/>
                </a:lnTo>
                <a:lnTo>
                  <a:pt x="803374" y="370511"/>
                </a:lnTo>
                <a:lnTo>
                  <a:pt x="821333" y="346933"/>
                </a:lnTo>
                <a:lnTo>
                  <a:pt x="974878" y="152182"/>
                </a:lnTo>
                <a:lnTo>
                  <a:pt x="1002734" y="112536"/>
                </a:lnTo>
                <a:lnTo>
                  <a:pt x="1031175" y="77345"/>
                </a:lnTo>
                <a:lnTo>
                  <a:pt x="1062204" y="45383"/>
                </a:lnTo>
                <a:lnTo>
                  <a:pt x="1079772" y="27730"/>
                </a:lnTo>
                <a:lnTo>
                  <a:pt x="1081798" y="26972"/>
                </a:lnTo>
                <a:lnTo>
                  <a:pt x="1083149" y="27737"/>
                </a:lnTo>
                <a:lnTo>
                  <a:pt x="1085316" y="32023"/>
                </a:lnTo>
                <a:lnTo>
                  <a:pt x="1064953" y="64055"/>
                </a:lnTo>
                <a:lnTo>
                  <a:pt x="1041849" y="98915"/>
                </a:lnTo>
                <a:lnTo>
                  <a:pt x="1018484" y="137110"/>
                </a:lnTo>
                <a:lnTo>
                  <a:pt x="988817" y="175312"/>
                </a:lnTo>
                <a:lnTo>
                  <a:pt x="961003" y="213510"/>
                </a:lnTo>
                <a:lnTo>
                  <a:pt x="935552" y="257807"/>
                </a:lnTo>
                <a:lnTo>
                  <a:pt x="906790" y="300538"/>
                </a:lnTo>
                <a:lnTo>
                  <a:pt x="882746" y="342590"/>
                </a:lnTo>
                <a:lnTo>
                  <a:pt x="878057" y="353719"/>
                </a:lnTo>
                <a:lnTo>
                  <a:pt x="863501" y="377648"/>
                </a:lnTo>
                <a:lnTo>
                  <a:pt x="738472" y="565596"/>
                </a:lnTo>
                <a:lnTo>
                  <a:pt x="718100" y="601222"/>
                </a:lnTo>
                <a:lnTo>
                  <a:pt x="697615" y="638646"/>
                </a:lnTo>
                <a:lnTo>
                  <a:pt x="671803" y="679865"/>
                </a:lnTo>
                <a:lnTo>
                  <a:pt x="645528" y="713809"/>
                </a:lnTo>
                <a:lnTo>
                  <a:pt x="513506" y="901736"/>
                </a:lnTo>
                <a:lnTo>
                  <a:pt x="486035" y="937308"/>
                </a:lnTo>
                <a:lnTo>
                  <a:pt x="382790" y="1059936"/>
                </a:lnTo>
                <a:lnTo>
                  <a:pt x="350468" y="1096519"/>
                </a:lnTo>
                <a:lnTo>
                  <a:pt x="324673" y="1125478"/>
                </a:lnTo>
                <a:lnTo>
                  <a:pt x="295871" y="1161932"/>
                </a:lnTo>
                <a:lnTo>
                  <a:pt x="269981" y="1190654"/>
                </a:lnTo>
                <a:lnTo>
                  <a:pt x="241284" y="1221460"/>
                </a:lnTo>
                <a:lnTo>
                  <a:pt x="171937" y="1312971"/>
                </a:lnTo>
                <a:lnTo>
                  <a:pt x="141396" y="1351400"/>
                </a:lnTo>
                <a:lnTo>
                  <a:pt x="107150" y="1388772"/>
                </a:lnTo>
                <a:lnTo>
                  <a:pt x="95389" y="1401940"/>
                </a:lnTo>
                <a:lnTo>
                  <a:pt x="87691" y="1414468"/>
                </a:lnTo>
                <a:lnTo>
                  <a:pt x="76650" y="1425116"/>
                </a:lnTo>
                <a:lnTo>
                  <a:pt x="70150" y="1429732"/>
                </a:lnTo>
                <a:lnTo>
                  <a:pt x="59541" y="1441637"/>
                </a:lnTo>
                <a:lnTo>
                  <a:pt x="54934" y="1448366"/>
                </a:lnTo>
                <a:lnTo>
                  <a:pt x="50593" y="1452854"/>
                </a:lnTo>
                <a:lnTo>
                  <a:pt x="46428" y="1455845"/>
                </a:lnTo>
                <a:lnTo>
                  <a:pt x="38414" y="1459169"/>
                </a:lnTo>
                <a:lnTo>
                  <a:pt x="30620" y="1460646"/>
                </a:lnTo>
                <a:lnTo>
                  <a:pt x="29303" y="1459770"/>
                </a:lnTo>
                <a:lnTo>
                  <a:pt x="29695" y="1457916"/>
                </a:lnTo>
                <a:lnTo>
                  <a:pt x="33382" y="1451883"/>
                </a:lnTo>
                <a:lnTo>
                  <a:pt x="43236" y="1440296"/>
                </a:lnTo>
                <a:lnTo>
                  <a:pt x="63616" y="1409440"/>
                </a:lnTo>
                <a:lnTo>
                  <a:pt x="68379" y="1397340"/>
                </a:lnTo>
                <a:lnTo>
                  <a:pt x="100424" y="1351134"/>
                </a:lnTo>
                <a:lnTo>
                  <a:pt x="120913" y="1327288"/>
                </a:lnTo>
                <a:lnTo>
                  <a:pt x="150549" y="1282970"/>
                </a:lnTo>
                <a:lnTo>
                  <a:pt x="199930" y="1212653"/>
                </a:lnTo>
                <a:lnTo>
                  <a:pt x="224197" y="1182823"/>
                </a:lnTo>
                <a:lnTo>
                  <a:pt x="243445" y="1155174"/>
                </a:lnTo>
                <a:lnTo>
                  <a:pt x="302084" y="1066880"/>
                </a:lnTo>
                <a:lnTo>
                  <a:pt x="327119" y="1030889"/>
                </a:lnTo>
                <a:lnTo>
                  <a:pt x="347619" y="1003086"/>
                </a:lnTo>
                <a:lnTo>
                  <a:pt x="365096" y="980740"/>
                </a:lnTo>
                <a:lnTo>
                  <a:pt x="388177" y="948063"/>
                </a:lnTo>
                <a:lnTo>
                  <a:pt x="444303" y="864341"/>
                </a:lnTo>
                <a:lnTo>
                  <a:pt x="467652" y="831093"/>
                </a:lnTo>
                <a:lnTo>
                  <a:pt x="487028" y="805118"/>
                </a:lnTo>
                <a:lnTo>
                  <a:pt x="517447" y="764826"/>
                </a:lnTo>
                <a:lnTo>
                  <a:pt x="550122" y="713583"/>
                </a:lnTo>
                <a:lnTo>
                  <a:pt x="572158" y="681811"/>
                </a:lnTo>
                <a:lnTo>
                  <a:pt x="605985" y="635364"/>
                </a:lnTo>
                <a:lnTo>
                  <a:pt x="634070" y="589428"/>
                </a:lnTo>
                <a:lnTo>
                  <a:pt x="664546" y="549712"/>
                </a:lnTo>
                <a:lnTo>
                  <a:pt x="680520" y="527361"/>
                </a:lnTo>
                <a:lnTo>
                  <a:pt x="863419" y="257921"/>
                </a:lnTo>
                <a:lnTo>
                  <a:pt x="889202" y="224447"/>
                </a:lnTo>
                <a:lnTo>
                  <a:pt x="921750" y="184183"/>
                </a:lnTo>
                <a:lnTo>
                  <a:pt x="937986" y="159926"/>
                </a:lnTo>
                <a:lnTo>
                  <a:pt x="962145" y="116695"/>
                </a:lnTo>
                <a:lnTo>
                  <a:pt x="978799" y="98181"/>
                </a:lnTo>
                <a:lnTo>
                  <a:pt x="1012926" y="67607"/>
                </a:lnTo>
                <a:lnTo>
                  <a:pt x="1034045" y="43168"/>
                </a:lnTo>
                <a:lnTo>
                  <a:pt x="1063293" y="19501"/>
                </a:lnTo>
                <a:lnTo>
                  <a:pt x="1077094" y="7994"/>
                </a:lnTo>
                <a:lnTo>
                  <a:pt x="1094371" y="0"/>
                </a:lnTo>
                <a:lnTo>
                  <a:pt x="1094070" y="866"/>
                </a:lnTo>
                <a:lnTo>
                  <a:pt x="1090350" y="5215"/>
                </a:lnTo>
                <a:lnTo>
                  <a:pt x="1088850" y="8152"/>
                </a:lnTo>
                <a:lnTo>
                  <a:pt x="1087184" y="14803"/>
                </a:lnTo>
                <a:lnTo>
                  <a:pt x="1069132" y="45131"/>
                </a:lnTo>
                <a:lnTo>
                  <a:pt x="1035019" y="91354"/>
                </a:lnTo>
                <a:lnTo>
                  <a:pt x="1014344" y="117372"/>
                </a:lnTo>
                <a:lnTo>
                  <a:pt x="1004116" y="137852"/>
                </a:lnTo>
                <a:lnTo>
                  <a:pt x="985641" y="165157"/>
                </a:lnTo>
                <a:lnTo>
                  <a:pt x="852278" y="350889"/>
                </a:lnTo>
                <a:lnTo>
                  <a:pt x="805262" y="419899"/>
                </a:lnTo>
                <a:lnTo>
                  <a:pt x="782497" y="450532"/>
                </a:lnTo>
                <a:lnTo>
                  <a:pt x="714355" y="540141"/>
                </a:lnTo>
                <a:lnTo>
                  <a:pt x="681981" y="576362"/>
                </a:lnTo>
                <a:lnTo>
                  <a:pt x="654892" y="604737"/>
                </a:lnTo>
                <a:lnTo>
                  <a:pt x="630153" y="638515"/>
                </a:lnTo>
                <a:lnTo>
                  <a:pt x="603071" y="671308"/>
                </a:lnTo>
                <a:lnTo>
                  <a:pt x="571561" y="706625"/>
                </a:lnTo>
                <a:lnTo>
                  <a:pt x="516061" y="770139"/>
                </a:lnTo>
                <a:lnTo>
                  <a:pt x="491404" y="797117"/>
                </a:lnTo>
                <a:lnTo>
                  <a:pt x="463242" y="826585"/>
                </a:lnTo>
                <a:lnTo>
                  <a:pt x="432241" y="859298"/>
                </a:lnTo>
                <a:lnTo>
                  <a:pt x="402329" y="897875"/>
                </a:lnTo>
                <a:lnTo>
                  <a:pt x="356275" y="951125"/>
                </a:lnTo>
                <a:lnTo>
                  <a:pt x="325984" y="988045"/>
                </a:lnTo>
                <a:lnTo>
                  <a:pt x="294284" y="1027231"/>
                </a:lnTo>
                <a:lnTo>
                  <a:pt x="276848" y="1050271"/>
                </a:lnTo>
                <a:lnTo>
                  <a:pt x="256873" y="1079312"/>
                </a:lnTo>
                <a:lnTo>
                  <a:pt x="253865" y="1087774"/>
                </a:lnTo>
                <a:lnTo>
                  <a:pt x="245756" y="1099155"/>
                </a:lnTo>
                <a:lnTo>
                  <a:pt x="236224" y="1111410"/>
                </a:lnTo>
                <a:lnTo>
                  <a:pt x="231988" y="1121090"/>
                </a:lnTo>
                <a:lnTo>
                  <a:pt x="228897" y="1139385"/>
                </a:lnTo>
                <a:lnTo>
                  <a:pt x="230068" y="1140186"/>
                </a:lnTo>
                <a:lnTo>
                  <a:pt x="234755" y="1141076"/>
                </a:lnTo>
                <a:lnTo>
                  <a:pt x="237783" y="1140043"/>
                </a:lnTo>
                <a:lnTo>
                  <a:pt x="244535" y="1135509"/>
                </a:lnTo>
                <a:lnTo>
                  <a:pt x="276602" y="1105060"/>
                </a:lnTo>
                <a:lnTo>
                  <a:pt x="293068" y="1087449"/>
                </a:lnTo>
                <a:lnTo>
                  <a:pt x="308520" y="1065432"/>
                </a:lnTo>
                <a:lnTo>
                  <a:pt x="330583" y="1041389"/>
                </a:lnTo>
                <a:lnTo>
                  <a:pt x="360709" y="1000222"/>
                </a:lnTo>
                <a:lnTo>
                  <a:pt x="391455" y="955680"/>
                </a:lnTo>
                <a:lnTo>
                  <a:pt x="423044" y="915053"/>
                </a:lnTo>
                <a:lnTo>
                  <a:pt x="448491" y="879450"/>
                </a:lnTo>
                <a:lnTo>
                  <a:pt x="499672" y="803617"/>
                </a:lnTo>
                <a:lnTo>
                  <a:pt x="524336" y="771779"/>
                </a:lnTo>
                <a:lnTo>
                  <a:pt x="556255" y="732435"/>
                </a:lnTo>
                <a:lnTo>
                  <a:pt x="581799" y="693261"/>
                </a:lnTo>
                <a:lnTo>
                  <a:pt x="605287" y="656693"/>
                </a:lnTo>
                <a:lnTo>
                  <a:pt x="625775" y="629161"/>
                </a:lnTo>
                <a:lnTo>
                  <a:pt x="649593" y="598106"/>
                </a:lnTo>
                <a:lnTo>
                  <a:pt x="668012" y="572323"/>
                </a:lnTo>
                <a:lnTo>
                  <a:pt x="695250" y="530129"/>
                </a:lnTo>
                <a:lnTo>
                  <a:pt x="719210" y="497829"/>
                </a:lnTo>
                <a:lnTo>
                  <a:pt x="747639" y="460614"/>
                </a:lnTo>
                <a:lnTo>
                  <a:pt x="824780" y="346599"/>
                </a:lnTo>
                <a:lnTo>
                  <a:pt x="855518" y="304501"/>
                </a:lnTo>
                <a:lnTo>
                  <a:pt x="890347" y="260390"/>
                </a:lnTo>
                <a:lnTo>
                  <a:pt x="920219" y="225545"/>
                </a:lnTo>
                <a:lnTo>
                  <a:pt x="950006" y="192279"/>
                </a:lnTo>
                <a:lnTo>
                  <a:pt x="1005806" y="128649"/>
                </a:lnTo>
                <a:lnTo>
                  <a:pt x="1035035" y="97144"/>
                </a:lnTo>
                <a:lnTo>
                  <a:pt x="1066842" y="70122"/>
                </a:lnTo>
                <a:lnTo>
                  <a:pt x="1099075" y="43029"/>
                </a:lnTo>
                <a:lnTo>
                  <a:pt x="1109931" y="37500"/>
                </a:lnTo>
                <a:lnTo>
                  <a:pt x="1112064" y="37296"/>
                </a:lnTo>
                <a:lnTo>
                  <a:pt x="1112216" y="38430"/>
                </a:lnTo>
                <a:lnTo>
                  <a:pt x="1111047" y="40456"/>
                </a:lnTo>
                <a:lnTo>
                  <a:pt x="1085850" y="559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62"/>
          <p:cNvSpPr/>
          <p:nvPr/>
        </p:nvSpPr>
        <p:spPr>
          <a:xfrm>
            <a:off x="4674870" y="4892039"/>
            <a:ext cx="445771" cy="33808"/>
          </a:xfrm>
          <a:custGeom>
            <a:avLst/>
            <a:gdLst/>
            <a:ahLst/>
            <a:cxnLst/>
            <a:rect l="0" t="0" r="0" b="0"/>
            <a:pathLst>
              <a:path w="445771" h="33808">
                <a:moveTo>
                  <a:pt x="0" y="0"/>
                </a:moveTo>
                <a:lnTo>
                  <a:pt x="18203" y="0"/>
                </a:lnTo>
                <a:lnTo>
                  <a:pt x="24835" y="1270"/>
                </a:lnTo>
                <a:lnTo>
                  <a:pt x="30526" y="3387"/>
                </a:lnTo>
                <a:lnTo>
                  <a:pt x="35591" y="6069"/>
                </a:lnTo>
                <a:lnTo>
                  <a:pt x="40237" y="7856"/>
                </a:lnTo>
                <a:lnTo>
                  <a:pt x="44605" y="9047"/>
                </a:lnTo>
                <a:lnTo>
                  <a:pt x="48786" y="9842"/>
                </a:lnTo>
                <a:lnTo>
                  <a:pt x="60206" y="10724"/>
                </a:lnTo>
                <a:lnTo>
                  <a:pt x="66807" y="10960"/>
                </a:lnTo>
                <a:lnTo>
                  <a:pt x="73748" y="12386"/>
                </a:lnTo>
                <a:lnTo>
                  <a:pt x="80915" y="14608"/>
                </a:lnTo>
                <a:lnTo>
                  <a:pt x="88233" y="17359"/>
                </a:lnTo>
                <a:lnTo>
                  <a:pt x="94382" y="19193"/>
                </a:lnTo>
                <a:lnTo>
                  <a:pt x="99751" y="20415"/>
                </a:lnTo>
                <a:lnTo>
                  <a:pt x="104601" y="21230"/>
                </a:lnTo>
                <a:lnTo>
                  <a:pt x="116762" y="22136"/>
                </a:lnTo>
                <a:lnTo>
                  <a:pt x="123561" y="22378"/>
                </a:lnTo>
                <a:lnTo>
                  <a:pt x="133174" y="23809"/>
                </a:lnTo>
                <a:lnTo>
                  <a:pt x="144662" y="26032"/>
                </a:lnTo>
                <a:lnTo>
                  <a:pt x="157402" y="28785"/>
                </a:lnTo>
                <a:lnTo>
                  <a:pt x="173514" y="30620"/>
                </a:lnTo>
                <a:lnTo>
                  <a:pt x="191876" y="31844"/>
                </a:lnTo>
                <a:lnTo>
                  <a:pt x="240579" y="33566"/>
                </a:lnTo>
                <a:lnTo>
                  <a:pt x="251826" y="33807"/>
                </a:lnTo>
                <a:lnTo>
                  <a:pt x="263134" y="32698"/>
                </a:lnTo>
                <a:lnTo>
                  <a:pt x="274482" y="30689"/>
                </a:lnTo>
                <a:lnTo>
                  <a:pt x="285858" y="28079"/>
                </a:lnTo>
                <a:lnTo>
                  <a:pt x="302332" y="25070"/>
                </a:lnTo>
                <a:lnTo>
                  <a:pt x="344343" y="18339"/>
                </a:lnTo>
                <a:lnTo>
                  <a:pt x="365452" y="16036"/>
                </a:lnTo>
                <a:lnTo>
                  <a:pt x="385874" y="14501"/>
                </a:lnTo>
                <a:lnTo>
                  <a:pt x="445770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63"/>
          <p:cNvSpPr/>
          <p:nvPr/>
        </p:nvSpPr>
        <p:spPr>
          <a:xfrm>
            <a:off x="4789170" y="4697729"/>
            <a:ext cx="137160" cy="445772"/>
          </a:xfrm>
          <a:custGeom>
            <a:avLst/>
            <a:gdLst/>
            <a:ahLst/>
            <a:cxnLst/>
            <a:rect l="0" t="0" r="0" b="0"/>
            <a:pathLst>
              <a:path w="137160" h="445772">
                <a:moveTo>
                  <a:pt x="137159" y="0"/>
                </a:moveTo>
                <a:lnTo>
                  <a:pt x="131092" y="12136"/>
                </a:lnTo>
                <a:lnTo>
                  <a:pt x="128034" y="16981"/>
                </a:lnTo>
                <a:lnTo>
                  <a:pt x="124726" y="21481"/>
                </a:lnTo>
                <a:lnTo>
                  <a:pt x="121251" y="25751"/>
                </a:lnTo>
                <a:lnTo>
                  <a:pt x="118933" y="32407"/>
                </a:lnTo>
                <a:lnTo>
                  <a:pt x="117389" y="40655"/>
                </a:lnTo>
                <a:lnTo>
                  <a:pt x="116359" y="49963"/>
                </a:lnTo>
                <a:lnTo>
                  <a:pt x="115215" y="63693"/>
                </a:lnTo>
                <a:lnTo>
                  <a:pt x="114706" y="75298"/>
                </a:lnTo>
                <a:lnTo>
                  <a:pt x="114420" y="96112"/>
                </a:lnTo>
                <a:lnTo>
                  <a:pt x="114353" y="110873"/>
                </a:lnTo>
                <a:lnTo>
                  <a:pt x="113066" y="118366"/>
                </a:lnTo>
                <a:lnTo>
                  <a:pt x="110937" y="125900"/>
                </a:lnTo>
                <a:lnTo>
                  <a:pt x="108248" y="133464"/>
                </a:lnTo>
                <a:lnTo>
                  <a:pt x="105185" y="144856"/>
                </a:lnTo>
                <a:lnTo>
                  <a:pt x="101873" y="158801"/>
                </a:lnTo>
                <a:lnTo>
                  <a:pt x="98395" y="174448"/>
                </a:lnTo>
                <a:lnTo>
                  <a:pt x="96077" y="187418"/>
                </a:lnTo>
                <a:lnTo>
                  <a:pt x="94531" y="198606"/>
                </a:lnTo>
                <a:lnTo>
                  <a:pt x="93500" y="208604"/>
                </a:lnTo>
                <a:lnTo>
                  <a:pt x="91544" y="220349"/>
                </a:lnTo>
                <a:lnTo>
                  <a:pt x="88969" y="233260"/>
                </a:lnTo>
                <a:lnTo>
                  <a:pt x="85983" y="246947"/>
                </a:lnTo>
                <a:lnTo>
                  <a:pt x="83992" y="258611"/>
                </a:lnTo>
                <a:lnTo>
                  <a:pt x="82664" y="268928"/>
                </a:lnTo>
                <a:lnTo>
                  <a:pt x="81779" y="278345"/>
                </a:lnTo>
                <a:lnTo>
                  <a:pt x="81190" y="287164"/>
                </a:lnTo>
                <a:lnTo>
                  <a:pt x="80796" y="295582"/>
                </a:lnTo>
                <a:lnTo>
                  <a:pt x="80534" y="303735"/>
                </a:lnTo>
                <a:lnTo>
                  <a:pt x="79089" y="312980"/>
                </a:lnTo>
                <a:lnTo>
                  <a:pt x="76856" y="322954"/>
                </a:lnTo>
                <a:lnTo>
                  <a:pt x="74097" y="333413"/>
                </a:lnTo>
                <a:lnTo>
                  <a:pt x="70988" y="342925"/>
                </a:lnTo>
                <a:lnTo>
                  <a:pt x="67645" y="351807"/>
                </a:lnTo>
                <a:lnTo>
                  <a:pt x="64146" y="360268"/>
                </a:lnTo>
                <a:lnTo>
                  <a:pt x="60259" y="373056"/>
                </a:lnTo>
                <a:lnTo>
                  <a:pt x="57262" y="384243"/>
                </a:lnTo>
                <a:lnTo>
                  <a:pt x="54684" y="390782"/>
                </a:lnTo>
                <a:lnTo>
                  <a:pt x="51696" y="397682"/>
                </a:lnTo>
                <a:lnTo>
                  <a:pt x="48376" y="408734"/>
                </a:lnTo>
                <a:lnTo>
                  <a:pt x="47490" y="413460"/>
                </a:lnTo>
                <a:lnTo>
                  <a:pt x="45630" y="417880"/>
                </a:lnTo>
                <a:lnTo>
                  <a:pt x="43120" y="422097"/>
                </a:lnTo>
                <a:lnTo>
                  <a:pt x="40177" y="426178"/>
                </a:lnTo>
                <a:lnTo>
                  <a:pt x="36944" y="430169"/>
                </a:lnTo>
                <a:lnTo>
                  <a:pt x="33519" y="434100"/>
                </a:lnTo>
                <a:lnTo>
                  <a:pt x="0" y="4457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64"/>
          <p:cNvSpPr/>
          <p:nvPr/>
        </p:nvSpPr>
        <p:spPr>
          <a:xfrm>
            <a:off x="4607357" y="5846936"/>
            <a:ext cx="3130229" cy="130799"/>
          </a:xfrm>
          <a:custGeom>
            <a:avLst/>
            <a:gdLst/>
            <a:ahLst/>
            <a:cxnLst/>
            <a:rect l="0" t="0" r="0" b="0"/>
            <a:pathLst>
              <a:path w="3130229" h="130799">
                <a:moveTo>
                  <a:pt x="101802" y="96664"/>
                </a:moveTo>
                <a:lnTo>
                  <a:pt x="107871" y="96664"/>
                </a:lnTo>
                <a:lnTo>
                  <a:pt x="110928" y="97934"/>
                </a:lnTo>
                <a:lnTo>
                  <a:pt x="114236" y="100051"/>
                </a:lnTo>
                <a:lnTo>
                  <a:pt x="117711" y="102731"/>
                </a:lnTo>
                <a:lnTo>
                  <a:pt x="121298" y="104519"/>
                </a:lnTo>
                <a:lnTo>
                  <a:pt x="128671" y="106505"/>
                </a:lnTo>
                <a:lnTo>
                  <a:pt x="164279" y="109270"/>
                </a:lnTo>
                <a:lnTo>
                  <a:pt x="171394" y="111418"/>
                </a:lnTo>
                <a:lnTo>
                  <a:pt x="178677" y="114120"/>
                </a:lnTo>
                <a:lnTo>
                  <a:pt x="194995" y="117922"/>
                </a:lnTo>
                <a:lnTo>
                  <a:pt x="292705" y="115926"/>
                </a:lnTo>
                <a:lnTo>
                  <a:pt x="312891" y="113315"/>
                </a:lnTo>
                <a:lnTo>
                  <a:pt x="353436" y="109641"/>
                </a:lnTo>
                <a:lnTo>
                  <a:pt x="448951" y="108134"/>
                </a:lnTo>
                <a:lnTo>
                  <a:pt x="503525" y="104712"/>
                </a:lnTo>
                <a:lnTo>
                  <a:pt x="522017" y="102029"/>
                </a:lnTo>
                <a:lnTo>
                  <a:pt x="602654" y="98253"/>
                </a:lnTo>
                <a:lnTo>
                  <a:pt x="753547" y="97135"/>
                </a:lnTo>
                <a:lnTo>
                  <a:pt x="833850" y="93486"/>
                </a:lnTo>
                <a:lnTo>
                  <a:pt x="864154" y="90736"/>
                </a:lnTo>
                <a:lnTo>
                  <a:pt x="925008" y="86864"/>
                </a:lnTo>
                <a:lnTo>
                  <a:pt x="997507" y="85716"/>
                </a:lnTo>
                <a:lnTo>
                  <a:pt x="1237564" y="85276"/>
                </a:lnTo>
                <a:lnTo>
                  <a:pt x="1319056" y="81866"/>
                </a:lnTo>
                <a:lnTo>
                  <a:pt x="1351454" y="79178"/>
                </a:lnTo>
                <a:lnTo>
                  <a:pt x="1431480" y="76192"/>
                </a:lnTo>
                <a:lnTo>
                  <a:pt x="1671856" y="74013"/>
                </a:lnTo>
                <a:lnTo>
                  <a:pt x="1727360" y="70479"/>
                </a:lnTo>
                <a:lnTo>
                  <a:pt x="1741767" y="67777"/>
                </a:lnTo>
                <a:lnTo>
                  <a:pt x="1822723" y="63974"/>
                </a:lnTo>
                <a:lnTo>
                  <a:pt x="1902871" y="62848"/>
                </a:lnTo>
                <a:lnTo>
                  <a:pt x="1975004" y="59198"/>
                </a:lnTo>
                <a:lnTo>
                  <a:pt x="2049397" y="54612"/>
                </a:lnTo>
                <a:lnTo>
                  <a:pt x="2125397" y="50760"/>
                </a:lnTo>
                <a:lnTo>
                  <a:pt x="2234135" y="43410"/>
                </a:lnTo>
                <a:lnTo>
                  <a:pt x="2325468" y="40026"/>
                </a:lnTo>
                <a:lnTo>
                  <a:pt x="2410827" y="36195"/>
                </a:lnTo>
                <a:lnTo>
                  <a:pt x="2465346" y="31688"/>
                </a:lnTo>
                <a:lnTo>
                  <a:pt x="2502276" y="29686"/>
                </a:lnTo>
                <a:lnTo>
                  <a:pt x="2710087" y="12690"/>
                </a:lnTo>
                <a:lnTo>
                  <a:pt x="2786311" y="8542"/>
                </a:lnTo>
                <a:lnTo>
                  <a:pt x="2817304" y="6166"/>
                </a:lnTo>
                <a:lnTo>
                  <a:pt x="2845587" y="3311"/>
                </a:lnTo>
                <a:lnTo>
                  <a:pt x="2925186" y="0"/>
                </a:lnTo>
                <a:lnTo>
                  <a:pt x="2988140" y="3676"/>
                </a:lnTo>
                <a:lnTo>
                  <a:pt x="3017839" y="7076"/>
                </a:lnTo>
                <a:lnTo>
                  <a:pt x="3036427" y="11538"/>
                </a:lnTo>
                <a:lnTo>
                  <a:pt x="3056438" y="17053"/>
                </a:lnTo>
                <a:lnTo>
                  <a:pt x="3071050" y="20730"/>
                </a:lnTo>
                <a:lnTo>
                  <a:pt x="3090671" y="24816"/>
                </a:lnTo>
                <a:lnTo>
                  <a:pt x="3096412" y="27175"/>
                </a:lnTo>
                <a:lnTo>
                  <a:pt x="3100239" y="30018"/>
                </a:lnTo>
                <a:lnTo>
                  <a:pt x="3102790" y="33183"/>
                </a:lnTo>
                <a:lnTo>
                  <a:pt x="3105761" y="35293"/>
                </a:lnTo>
                <a:lnTo>
                  <a:pt x="3112449" y="37637"/>
                </a:lnTo>
                <a:lnTo>
                  <a:pt x="3114739" y="39533"/>
                </a:lnTo>
                <a:lnTo>
                  <a:pt x="3116267" y="42067"/>
                </a:lnTo>
                <a:lnTo>
                  <a:pt x="3117286" y="45025"/>
                </a:lnTo>
                <a:lnTo>
                  <a:pt x="3119234" y="46998"/>
                </a:lnTo>
                <a:lnTo>
                  <a:pt x="3121804" y="48313"/>
                </a:lnTo>
                <a:lnTo>
                  <a:pt x="3124787" y="49190"/>
                </a:lnTo>
                <a:lnTo>
                  <a:pt x="3126775" y="51045"/>
                </a:lnTo>
                <a:lnTo>
                  <a:pt x="3128101" y="53551"/>
                </a:lnTo>
                <a:lnTo>
                  <a:pt x="3130228" y="60631"/>
                </a:lnTo>
                <a:lnTo>
                  <a:pt x="3129133" y="61212"/>
                </a:lnTo>
                <a:lnTo>
                  <a:pt x="3124529" y="61857"/>
                </a:lnTo>
                <a:lnTo>
                  <a:pt x="2925763" y="62328"/>
                </a:lnTo>
                <a:lnTo>
                  <a:pt x="2100035" y="62373"/>
                </a:lnTo>
                <a:lnTo>
                  <a:pt x="2068559" y="65760"/>
                </a:lnTo>
                <a:lnTo>
                  <a:pt x="2053054" y="68441"/>
                </a:lnTo>
                <a:lnTo>
                  <a:pt x="2006960" y="72215"/>
                </a:lnTo>
                <a:lnTo>
                  <a:pt x="1934444" y="73489"/>
                </a:lnTo>
                <a:lnTo>
                  <a:pt x="1860767" y="73664"/>
                </a:lnTo>
                <a:lnTo>
                  <a:pt x="1789921" y="77128"/>
                </a:lnTo>
                <a:lnTo>
                  <a:pt x="1756805" y="79830"/>
                </a:lnTo>
                <a:lnTo>
                  <a:pt x="1685925" y="83632"/>
                </a:lnTo>
                <a:lnTo>
                  <a:pt x="1538383" y="86187"/>
                </a:lnTo>
                <a:lnTo>
                  <a:pt x="1090994" y="105467"/>
                </a:lnTo>
                <a:lnTo>
                  <a:pt x="937890" y="116371"/>
                </a:lnTo>
                <a:lnTo>
                  <a:pt x="895037" y="119392"/>
                </a:lnTo>
                <a:lnTo>
                  <a:pt x="878275" y="121976"/>
                </a:lnTo>
                <a:lnTo>
                  <a:pt x="863291" y="124968"/>
                </a:lnTo>
                <a:lnTo>
                  <a:pt x="809389" y="128293"/>
                </a:lnTo>
                <a:lnTo>
                  <a:pt x="728705" y="129772"/>
                </a:lnTo>
                <a:lnTo>
                  <a:pt x="478026" y="130798"/>
                </a:lnTo>
                <a:lnTo>
                  <a:pt x="400246" y="127497"/>
                </a:lnTo>
                <a:lnTo>
                  <a:pt x="330964" y="123067"/>
                </a:lnTo>
                <a:lnTo>
                  <a:pt x="239946" y="119990"/>
                </a:lnTo>
                <a:lnTo>
                  <a:pt x="162106" y="119564"/>
                </a:lnTo>
                <a:lnTo>
                  <a:pt x="81147" y="119535"/>
                </a:lnTo>
                <a:lnTo>
                  <a:pt x="44786" y="116142"/>
                </a:lnTo>
                <a:lnTo>
                  <a:pt x="33311" y="113459"/>
                </a:lnTo>
                <a:lnTo>
                  <a:pt x="11094" y="109683"/>
                </a:lnTo>
                <a:lnTo>
                  <a:pt x="7040" y="110424"/>
                </a:lnTo>
                <a:lnTo>
                  <a:pt x="4338" y="112187"/>
                </a:lnTo>
                <a:lnTo>
                  <a:pt x="0" y="118074"/>
                </a:lnTo>
                <a:lnTo>
                  <a:pt x="914" y="118557"/>
                </a:lnTo>
                <a:lnTo>
                  <a:pt x="5316" y="119094"/>
                </a:lnTo>
                <a:lnTo>
                  <a:pt x="14893" y="122719"/>
                </a:lnTo>
                <a:lnTo>
                  <a:pt x="21003" y="125464"/>
                </a:lnTo>
                <a:lnTo>
                  <a:pt x="31178" y="128514"/>
                </a:lnTo>
                <a:lnTo>
                  <a:pt x="54126" y="130471"/>
                </a:lnTo>
                <a:lnTo>
                  <a:pt x="135984" y="129681"/>
                </a:lnTo>
                <a:lnTo>
                  <a:pt x="174568" y="124885"/>
                </a:lnTo>
                <a:lnTo>
                  <a:pt x="252338" y="121112"/>
                </a:lnTo>
                <a:lnTo>
                  <a:pt x="340960" y="119733"/>
                </a:lnTo>
                <a:lnTo>
                  <a:pt x="393515" y="117076"/>
                </a:lnTo>
                <a:lnTo>
                  <a:pt x="583605" y="101448"/>
                </a:lnTo>
                <a:lnTo>
                  <a:pt x="779904" y="91541"/>
                </a:lnTo>
                <a:lnTo>
                  <a:pt x="884511" y="88037"/>
                </a:lnTo>
                <a:lnTo>
                  <a:pt x="1020528" y="85787"/>
                </a:lnTo>
                <a:lnTo>
                  <a:pt x="1112311" y="85397"/>
                </a:lnTo>
                <a:lnTo>
                  <a:pt x="1164751" y="88693"/>
                </a:lnTo>
                <a:lnTo>
                  <a:pt x="1187625" y="91349"/>
                </a:lnTo>
                <a:lnTo>
                  <a:pt x="1274001" y="94302"/>
                </a:lnTo>
                <a:lnTo>
                  <a:pt x="1602969" y="96525"/>
                </a:lnTo>
                <a:lnTo>
                  <a:pt x="1722334" y="93216"/>
                </a:lnTo>
                <a:lnTo>
                  <a:pt x="2060045" y="78429"/>
                </a:lnTo>
                <a:lnTo>
                  <a:pt x="2206149" y="75859"/>
                </a:lnTo>
                <a:lnTo>
                  <a:pt x="2270510" y="76444"/>
                </a:lnTo>
                <a:lnTo>
                  <a:pt x="2328658" y="78103"/>
                </a:lnTo>
                <a:lnTo>
                  <a:pt x="2427556" y="82065"/>
                </a:lnTo>
                <a:lnTo>
                  <a:pt x="2553323" y="84608"/>
                </a:lnTo>
                <a:lnTo>
                  <a:pt x="3016452" y="852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65"/>
          <p:cNvSpPr/>
          <p:nvPr/>
        </p:nvSpPr>
        <p:spPr>
          <a:xfrm>
            <a:off x="6184247" y="6149347"/>
            <a:ext cx="330854" cy="317483"/>
          </a:xfrm>
          <a:custGeom>
            <a:avLst/>
            <a:gdLst/>
            <a:ahLst/>
            <a:cxnLst/>
            <a:rect l="0" t="0" r="0" b="0"/>
            <a:pathLst>
              <a:path w="330854" h="317483">
                <a:moveTo>
                  <a:pt x="216553" y="22853"/>
                </a:moveTo>
                <a:lnTo>
                  <a:pt x="196870" y="3170"/>
                </a:lnTo>
                <a:lnTo>
                  <a:pt x="194541" y="2111"/>
                </a:lnTo>
                <a:lnTo>
                  <a:pt x="188566" y="933"/>
                </a:lnTo>
                <a:lnTo>
                  <a:pt x="181678" y="411"/>
                </a:lnTo>
                <a:lnTo>
                  <a:pt x="174383" y="179"/>
                </a:lnTo>
                <a:lnTo>
                  <a:pt x="160595" y="47"/>
                </a:lnTo>
                <a:lnTo>
                  <a:pt x="118403" y="0"/>
                </a:lnTo>
                <a:lnTo>
                  <a:pt x="111749" y="1268"/>
                </a:lnTo>
                <a:lnTo>
                  <a:pt x="106043" y="3382"/>
                </a:lnTo>
                <a:lnTo>
                  <a:pt x="96318" y="7849"/>
                </a:lnTo>
                <a:lnTo>
                  <a:pt x="87762" y="9835"/>
                </a:lnTo>
                <a:lnTo>
                  <a:pt x="79725" y="14103"/>
                </a:lnTo>
                <a:lnTo>
                  <a:pt x="75805" y="17020"/>
                </a:lnTo>
                <a:lnTo>
                  <a:pt x="69381" y="24044"/>
                </a:lnTo>
                <a:lnTo>
                  <a:pt x="61288" y="33806"/>
                </a:lnTo>
                <a:lnTo>
                  <a:pt x="52083" y="45396"/>
                </a:lnTo>
                <a:lnTo>
                  <a:pt x="44676" y="54391"/>
                </a:lnTo>
                <a:lnTo>
                  <a:pt x="38468" y="61658"/>
                </a:lnTo>
                <a:lnTo>
                  <a:pt x="33060" y="67773"/>
                </a:lnTo>
                <a:lnTo>
                  <a:pt x="29454" y="74389"/>
                </a:lnTo>
                <a:lnTo>
                  <a:pt x="27051" y="81340"/>
                </a:lnTo>
                <a:lnTo>
                  <a:pt x="25447" y="88515"/>
                </a:lnTo>
                <a:lnTo>
                  <a:pt x="24379" y="94567"/>
                </a:lnTo>
                <a:lnTo>
                  <a:pt x="23667" y="99872"/>
                </a:lnTo>
                <a:lnTo>
                  <a:pt x="23192" y="104679"/>
                </a:lnTo>
                <a:lnTo>
                  <a:pt x="21605" y="110423"/>
                </a:lnTo>
                <a:lnTo>
                  <a:pt x="19278" y="116793"/>
                </a:lnTo>
                <a:lnTo>
                  <a:pt x="16456" y="123580"/>
                </a:lnTo>
                <a:lnTo>
                  <a:pt x="13305" y="130644"/>
                </a:lnTo>
                <a:lnTo>
                  <a:pt x="6416" y="145266"/>
                </a:lnTo>
                <a:lnTo>
                  <a:pt x="4072" y="152721"/>
                </a:lnTo>
                <a:lnTo>
                  <a:pt x="2509" y="160232"/>
                </a:lnTo>
                <a:lnTo>
                  <a:pt x="1467" y="167779"/>
                </a:lnTo>
                <a:lnTo>
                  <a:pt x="772" y="175350"/>
                </a:lnTo>
                <a:lnTo>
                  <a:pt x="309" y="182937"/>
                </a:lnTo>
                <a:lnTo>
                  <a:pt x="0" y="190536"/>
                </a:lnTo>
                <a:lnTo>
                  <a:pt x="1064" y="198141"/>
                </a:lnTo>
                <a:lnTo>
                  <a:pt x="3043" y="205752"/>
                </a:lnTo>
                <a:lnTo>
                  <a:pt x="5633" y="213365"/>
                </a:lnTo>
                <a:lnTo>
                  <a:pt x="8630" y="219711"/>
                </a:lnTo>
                <a:lnTo>
                  <a:pt x="11897" y="225211"/>
                </a:lnTo>
                <a:lnTo>
                  <a:pt x="17644" y="234710"/>
                </a:lnTo>
                <a:lnTo>
                  <a:pt x="20199" y="243165"/>
                </a:lnTo>
                <a:lnTo>
                  <a:pt x="22150" y="245927"/>
                </a:lnTo>
                <a:lnTo>
                  <a:pt x="24721" y="247769"/>
                </a:lnTo>
                <a:lnTo>
                  <a:pt x="31904" y="250725"/>
                </a:lnTo>
                <a:lnTo>
                  <a:pt x="39216" y="257305"/>
                </a:lnTo>
                <a:lnTo>
                  <a:pt x="42449" y="259164"/>
                </a:lnTo>
                <a:lnTo>
                  <a:pt x="49426" y="261230"/>
                </a:lnTo>
                <a:lnTo>
                  <a:pt x="53065" y="260510"/>
                </a:lnTo>
                <a:lnTo>
                  <a:pt x="60494" y="256325"/>
                </a:lnTo>
                <a:lnTo>
                  <a:pt x="65524" y="253431"/>
                </a:lnTo>
                <a:lnTo>
                  <a:pt x="77885" y="246828"/>
                </a:lnTo>
                <a:lnTo>
                  <a:pt x="83467" y="242020"/>
                </a:lnTo>
                <a:lnTo>
                  <a:pt x="88460" y="236274"/>
                </a:lnTo>
                <a:lnTo>
                  <a:pt x="93057" y="229903"/>
                </a:lnTo>
                <a:lnTo>
                  <a:pt x="97392" y="224386"/>
                </a:lnTo>
                <a:lnTo>
                  <a:pt x="105595" y="214870"/>
                </a:lnTo>
                <a:lnTo>
                  <a:pt x="109561" y="209284"/>
                </a:lnTo>
                <a:lnTo>
                  <a:pt x="113475" y="203020"/>
                </a:lnTo>
                <a:lnTo>
                  <a:pt x="117354" y="196304"/>
                </a:lnTo>
                <a:lnTo>
                  <a:pt x="125051" y="182069"/>
                </a:lnTo>
                <a:lnTo>
                  <a:pt x="128882" y="174716"/>
                </a:lnTo>
                <a:lnTo>
                  <a:pt x="143298" y="142841"/>
                </a:lnTo>
                <a:lnTo>
                  <a:pt x="159865" y="105390"/>
                </a:lnTo>
                <a:lnTo>
                  <a:pt x="171461" y="80279"/>
                </a:lnTo>
                <a:lnTo>
                  <a:pt x="191155" y="39491"/>
                </a:lnTo>
                <a:lnTo>
                  <a:pt x="192001" y="40295"/>
                </a:lnTo>
                <a:lnTo>
                  <a:pt x="192941" y="47961"/>
                </a:lnTo>
                <a:lnTo>
                  <a:pt x="193626" y="172952"/>
                </a:lnTo>
                <a:lnTo>
                  <a:pt x="194918" y="186418"/>
                </a:lnTo>
                <a:lnTo>
                  <a:pt x="197050" y="197936"/>
                </a:lnTo>
                <a:lnTo>
                  <a:pt x="209596" y="246808"/>
                </a:lnTo>
                <a:lnTo>
                  <a:pt x="213184" y="258516"/>
                </a:lnTo>
                <a:lnTo>
                  <a:pt x="216847" y="268862"/>
                </a:lnTo>
                <a:lnTo>
                  <a:pt x="220559" y="278299"/>
                </a:lnTo>
                <a:lnTo>
                  <a:pt x="224303" y="285860"/>
                </a:lnTo>
                <a:lnTo>
                  <a:pt x="228070" y="292171"/>
                </a:lnTo>
                <a:lnTo>
                  <a:pt x="231851" y="297648"/>
                </a:lnTo>
                <a:lnTo>
                  <a:pt x="239438" y="307120"/>
                </a:lnTo>
                <a:lnTo>
                  <a:pt x="243240" y="311424"/>
                </a:lnTo>
                <a:lnTo>
                  <a:pt x="247044" y="314294"/>
                </a:lnTo>
                <a:lnTo>
                  <a:pt x="254658" y="317482"/>
                </a:lnTo>
                <a:lnTo>
                  <a:pt x="258466" y="317062"/>
                </a:lnTo>
                <a:lnTo>
                  <a:pt x="262275" y="315513"/>
                </a:lnTo>
                <a:lnTo>
                  <a:pt x="266084" y="313209"/>
                </a:lnTo>
                <a:lnTo>
                  <a:pt x="273703" y="310650"/>
                </a:lnTo>
                <a:lnTo>
                  <a:pt x="277513" y="309968"/>
                </a:lnTo>
                <a:lnTo>
                  <a:pt x="280053" y="308242"/>
                </a:lnTo>
                <a:lnTo>
                  <a:pt x="281746" y="305822"/>
                </a:lnTo>
                <a:lnTo>
                  <a:pt x="282875" y="302939"/>
                </a:lnTo>
                <a:lnTo>
                  <a:pt x="287516" y="296349"/>
                </a:lnTo>
                <a:lnTo>
                  <a:pt x="295081" y="287916"/>
                </a:lnTo>
                <a:lnTo>
                  <a:pt x="306911" y="275702"/>
                </a:lnTo>
                <a:lnTo>
                  <a:pt x="317249" y="268580"/>
                </a:lnTo>
                <a:lnTo>
                  <a:pt x="330853" y="2514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66"/>
          <p:cNvSpPr/>
          <p:nvPr/>
        </p:nvSpPr>
        <p:spPr>
          <a:xfrm>
            <a:off x="4691144" y="5831657"/>
            <a:ext cx="1062842" cy="100513"/>
          </a:xfrm>
          <a:custGeom>
            <a:avLst/>
            <a:gdLst/>
            <a:ahLst/>
            <a:cxnLst/>
            <a:rect l="0" t="0" r="0" b="0"/>
            <a:pathLst>
              <a:path w="1062842" h="100513">
                <a:moveTo>
                  <a:pt x="6585" y="66222"/>
                </a:moveTo>
                <a:lnTo>
                  <a:pt x="518" y="66222"/>
                </a:lnTo>
                <a:lnTo>
                  <a:pt x="0" y="67493"/>
                </a:lnTo>
                <a:lnTo>
                  <a:pt x="925" y="69609"/>
                </a:lnTo>
                <a:lnTo>
                  <a:pt x="5468" y="76064"/>
                </a:lnTo>
                <a:lnTo>
                  <a:pt x="18390" y="77181"/>
                </a:lnTo>
                <a:lnTo>
                  <a:pt x="38306" y="77513"/>
                </a:lnTo>
                <a:lnTo>
                  <a:pt x="48052" y="76289"/>
                </a:lnTo>
                <a:lnTo>
                  <a:pt x="59630" y="74204"/>
                </a:lnTo>
                <a:lnTo>
                  <a:pt x="72429" y="71543"/>
                </a:lnTo>
                <a:lnTo>
                  <a:pt x="94931" y="68499"/>
                </a:lnTo>
                <a:lnTo>
                  <a:pt x="157187" y="61731"/>
                </a:lnTo>
                <a:lnTo>
                  <a:pt x="185726" y="59418"/>
                </a:lnTo>
                <a:lnTo>
                  <a:pt x="211103" y="57876"/>
                </a:lnTo>
                <a:lnTo>
                  <a:pt x="234370" y="56848"/>
                </a:lnTo>
                <a:lnTo>
                  <a:pt x="256232" y="54893"/>
                </a:lnTo>
                <a:lnTo>
                  <a:pt x="277157" y="52319"/>
                </a:lnTo>
                <a:lnTo>
                  <a:pt x="297456" y="49334"/>
                </a:lnTo>
                <a:lnTo>
                  <a:pt x="322420" y="44803"/>
                </a:lnTo>
                <a:lnTo>
                  <a:pt x="380636" y="32996"/>
                </a:lnTo>
                <a:lnTo>
                  <a:pt x="417243" y="27562"/>
                </a:lnTo>
                <a:lnTo>
                  <a:pt x="458157" y="22668"/>
                </a:lnTo>
                <a:lnTo>
                  <a:pt x="501943" y="18136"/>
                </a:lnTo>
                <a:lnTo>
                  <a:pt x="533674" y="16385"/>
                </a:lnTo>
                <a:lnTo>
                  <a:pt x="557368" y="16487"/>
                </a:lnTo>
                <a:lnTo>
                  <a:pt x="575704" y="17826"/>
                </a:lnTo>
                <a:lnTo>
                  <a:pt x="595548" y="18718"/>
                </a:lnTo>
                <a:lnTo>
                  <a:pt x="654803" y="19974"/>
                </a:lnTo>
                <a:lnTo>
                  <a:pt x="680339" y="20267"/>
                </a:lnTo>
                <a:lnTo>
                  <a:pt x="734022" y="23785"/>
                </a:lnTo>
                <a:lnTo>
                  <a:pt x="769673" y="26500"/>
                </a:lnTo>
                <a:lnTo>
                  <a:pt x="798520" y="29581"/>
                </a:lnTo>
                <a:lnTo>
                  <a:pt x="822832" y="32905"/>
                </a:lnTo>
                <a:lnTo>
                  <a:pt x="844120" y="36391"/>
                </a:lnTo>
                <a:lnTo>
                  <a:pt x="867202" y="38715"/>
                </a:lnTo>
                <a:lnTo>
                  <a:pt x="891480" y="40264"/>
                </a:lnTo>
                <a:lnTo>
                  <a:pt x="916555" y="41297"/>
                </a:lnTo>
                <a:lnTo>
                  <a:pt x="938352" y="43255"/>
                </a:lnTo>
                <a:lnTo>
                  <a:pt x="957963" y="45831"/>
                </a:lnTo>
                <a:lnTo>
                  <a:pt x="976117" y="48818"/>
                </a:lnTo>
                <a:lnTo>
                  <a:pt x="990760" y="50809"/>
                </a:lnTo>
                <a:lnTo>
                  <a:pt x="1022234" y="53612"/>
                </a:lnTo>
                <a:lnTo>
                  <a:pt x="1037628" y="54443"/>
                </a:lnTo>
                <a:lnTo>
                  <a:pt x="1038117" y="54559"/>
                </a:lnTo>
                <a:lnTo>
                  <a:pt x="1009553" y="54761"/>
                </a:lnTo>
                <a:lnTo>
                  <a:pt x="870179" y="54793"/>
                </a:lnTo>
                <a:lnTo>
                  <a:pt x="857904" y="53523"/>
                </a:lnTo>
                <a:lnTo>
                  <a:pt x="843372" y="51406"/>
                </a:lnTo>
                <a:lnTo>
                  <a:pt x="827333" y="48725"/>
                </a:lnTo>
                <a:lnTo>
                  <a:pt x="799352" y="49132"/>
                </a:lnTo>
                <a:lnTo>
                  <a:pt x="771676" y="51007"/>
                </a:lnTo>
                <a:lnTo>
                  <a:pt x="755406" y="49729"/>
                </a:lnTo>
                <a:lnTo>
                  <a:pt x="738209" y="47607"/>
                </a:lnTo>
                <a:lnTo>
                  <a:pt x="715315" y="46192"/>
                </a:lnTo>
                <a:lnTo>
                  <a:pt x="659396" y="44620"/>
                </a:lnTo>
                <a:lnTo>
                  <a:pt x="210926" y="43372"/>
                </a:lnTo>
                <a:lnTo>
                  <a:pt x="202503" y="42099"/>
                </a:lnTo>
                <a:lnTo>
                  <a:pt x="195617" y="39980"/>
                </a:lnTo>
                <a:lnTo>
                  <a:pt x="189756" y="37298"/>
                </a:lnTo>
                <a:lnTo>
                  <a:pt x="176472" y="34317"/>
                </a:lnTo>
                <a:lnTo>
                  <a:pt x="146581" y="32072"/>
                </a:lnTo>
                <a:lnTo>
                  <a:pt x="145636" y="33295"/>
                </a:lnTo>
                <a:lnTo>
                  <a:pt x="145006" y="35381"/>
                </a:lnTo>
                <a:lnTo>
                  <a:pt x="144586" y="38042"/>
                </a:lnTo>
                <a:lnTo>
                  <a:pt x="145576" y="41085"/>
                </a:lnTo>
                <a:lnTo>
                  <a:pt x="147506" y="44384"/>
                </a:lnTo>
                <a:lnTo>
                  <a:pt x="150062" y="47854"/>
                </a:lnTo>
                <a:lnTo>
                  <a:pt x="153037" y="50166"/>
                </a:lnTo>
                <a:lnTo>
                  <a:pt x="156289" y="51709"/>
                </a:lnTo>
                <a:lnTo>
                  <a:pt x="159728" y="52736"/>
                </a:lnTo>
                <a:lnTo>
                  <a:pt x="192623" y="55657"/>
                </a:lnTo>
                <a:lnTo>
                  <a:pt x="203000" y="57909"/>
                </a:lnTo>
                <a:lnTo>
                  <a:pt x="213729" y="60680"/>
                </a:lnTo>
                <a:lnTo>
                  <a:pt x="239196" y="60373"/>
                </a:lnTo>
                <a:lnTo>
                  <a:pt x="253099" y="58512"/>
                </a:lnTo>
                <a:lnTo>
                  <a:pt x="333345" y="49827"/>
                </a:lnTo>
                <a:lnTo>
                  <a:pt x="357775" y="47672"/>
                </a:lnTo>
                <a:lnTo>
                  <a:pt x="377872" y="46236"/>
                </a:lnTo>
                <a:lnTo>
                  <a:pt x="410362" y="44639"/>
                </a:lnTo>
                <a:lnTo>
                  <a:pt x="437501" y="43930"/>
                </a:lnTo>
                <a:lnTo>
                  <a:pt x="450073" y="42471"/>
                </a:lnTo>
                <a:lnTo>
                  <a:pt x="462264" y="40228"/>
                </a:lnTo>
                <a:lnTo>
                  <a:pt x="474201" y="37463"/>
                </a:lnTo>
                <a:lnTo>
                  <a:pt x="497625" y="34391"/>
                </a:lnTo>
                <a:lnTo>
                  <a:pt x="525815" y="31755"/>
                </a:lnTo>
                <a:lnTo>
                  <a:pt x="567978" y="26350"/>
                </a:lnTo>
                <a:lnTo>
                  <a:pt x="587857" y="24401"/>
                </a:lnTo>
                <a:lnTo>
                  <a:pt x="606190" y="23102"/>
                </a:lnTo>
                <a:lnTo>
                  <a:pt x="638836" y="21658"/>
                </a:lnTo>
                <a:lnTo>
                  <a:pt x="666046" y="21016"/>
                </a:lnTo>
                <a:lnTo>
                  <a:pt x="683716" y="19575"/>
                </a:lnTo>
                <a:lnTo>
                  <a:pt x="745979" y="12749"/>
                </a:lnTo>
                <a:lnTo>
                  <a:pt x="777164" y="10706"/>
                </a:lnTo>
                <a:lnTo>
                  <a:pt x="803725" y="9799"/>
                </a:lnTo>
                <a:lnTo>
                  <a:pt x="828230" y="8125"/>
                </a:lnTo>
                <a:lnTo>
                  <a:pt x="840098" y="5901"/>
                </a:lnTo>
                <a:lnTo>
                  <a:pt x="851821" y="3148"/>
                </a:lnTo>
                <a:lnTo>
                  <a:pt x="875006" y="89"/>
                </a:lnTo>
                <a:lnTo>
                  <a:pt x="898010" y="0"/>
                </a:lnTo>
                <a:lnTo>
                  <a:pt x="909479" y="1754"/>
                </a:lnTo>
                <a:lnTo>
                  <a:pt x="920934" y="4194"/>
                </a:lnTo>
                <a:lnTo>
                  <a:pt x="947209" y="6904"/>
                </a:lnTo>
                <a:lnTo>
                  <a:pt x="975821" y="9379"/>
                </a:lnTo>
                <a:lnTo>
                  <a:pt x="990563" y="11816"/>
                </a:lnTo>
                <a:lnTo>
                  <a:pt x="1005470" y="14712"/>
                </a:lnTo>
                <a:lnTo>
                  <a:pt x="1016678" y="16642"/>
                </a:lnTo>
                <a:lnTo>
                  <a:pt x="1043793" y="19740"/>
                </a:lnTo>
                <a:lnTo>
                  <a:pt x="1048577" y="19994"/>
                </a:lnTo>
                <a:lnTo>
                  <a:pt x="1053037" y="21434"/>
                </a:lnTo>
                <a:lnTo>
                  <a:pt x="1057280" y="23663"/>
                </a:lnTo>
                <a:lnTo>
                  <a:pt x="1061378" y="26420"/>
                </a:lnTo>
                <a:lnTo>
                  <a:pt x="1062841" y="28257"/>
                </a:lnTo>
                <a:lnTo>
                  <a:pt x="1062546" y="29482"/>
                </a:lnTo>
                <a:lnTo>
                  <a:pt x="1061079" y="30299"/>
                </a:lnTo>
                <a:lnTo>
                  <a:pt x="1032356" y="31207"/>
                </a:lnTo>
                <a:lnTo>
                  <a:pt x="949335" y="31788"/>
                </a:lnTo>
                <a:lnTo>
                  <a:pt x="929725" y="33107"/>
                </a:lnTo>
                <a:lnTo>
                  <a:pt x="910302" y="35255"/>
                </a:lnTo>
                <a:lnTo>
                  <a:pt x="891004" y="37958"/>
                </a:lnTo>
                <a:lnTo>
                  <a:pt x="871787" y="39759"/>
                </a:lnTo>
                <a:lnTo>
                  <a:pt x="852627" y="40960"/>
                </a:lnTo>
                <a:lnTo>
                  <a:pt x="833503" y="41761"/>
                </a:lnTo>
                <a:lnTo>
                  <a:pt x="672524" y="52198"/>
                </a:lnTo>
                <a:lnTo>
                  <a:pt x="652474" y="53063"/>
                </a:lnTo>
                <a:lnTo>
                  <a:pt x="489888" y="63612"/>
                </a:lnTo>
                <a:lnTo>
                  <a:pt x="235391" y="75910"/>
                </a:lnTo>
                <a:lnTo>
                  <a:pt x="215003" y="77761"/>
                </a:lnTo>
                <a:lnTo>
                  <a:pt x="200140" y="80265"/>
                </a:lnTo>
                <a:lnTo>
                  <a:pt x="188962" y="83204"/>
                </a:lnTo>
                <a:lnTo>
                  <a:pt x="177700" y="85164"/>
                </a:lnTo>
                <a:lnTo>
                  <a:pt x="166382" y="86470"/>
                </a:lnTo>
                <a:lnTo>
                  <a:pt x="120885" y="1005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67"/>
          <p:cNvSpPr/>
          <p:nvPr/>
        </p:nvSpPr>
        <p:spPr>
          <a:xfrm>
            <a:off x="5212079" y="5509259"/>
            <a:ext cx="216444" cy="256972"/>
          </a:xfrm>
          <a:custGeom>
            <a:avLst/>
            <a:gdLst/>
            <a:ahLst/>
            <a:cxnLst/>
            <a:rect l="0" t="0" r="0" b="0"/>
            <a:pathLst>
              <a:path w="216444" h="256972">
                <a:moveTo>
                  <a:pt x="0" y="0"/>
                </a:moveTo>
                <a:lnTo>
                  <a:pt x="0" y="12136"/>
                </a:lnTo>
                <a:lnTo>
                  <a:pt x="1271" y="16981"/>
                </a:lnTo>
                <a:lnTo>
                  <a:pt x="3387" y="21481"/>
                </a:lnTo>
                <a:lnTo>
                  <a:pt x="6068" y="25751"/>
                </a:lnTo>
                <a:lnTo>
                  <a:pt x="9125" y="33677"/>
                </a:lnTo>
                <a:lnTo>
                  <a:pt x="12434" y="44041"/>
                </a:lnTo>
                <a:lnTo>
                  <a:pt x="15909" y="56031"/>
                </a:lnTo>
                <a:lnTo>
                  <a:pt x="18226" y="66564"/>
                </a:lnTo>
                <a:lnTo>
                  <a:pt x="19771" y="76126"/>
                </a:lnTo>
                <a:lnTo>
                  <a:pt x="20801" y="85041"/>
                </a:lnTo>
                <a:lnTo>
                  <a:pt x="21487" y="92254"/>
                </a:lnTo>
                <a:lnTo>
                  <a:pt x="21945" y="98333"/>
                </a:lnTo>
                <a:lnTo>
                  <a:pt x="22250" y="103656"/>
                </a:lnTo>
                <a:lnTo>
                  <a:pt x="22589" y="116343"/>
                </a:lnTo>
                <a:lnTo>
                  <a:pt x="22861" y="245384"/>
                </a:lnTo>
                <a:lnTo>
                  <a:pt x="22861" y="228851"/>
                </a:lnTo>
                <a:lnTo>
                  <a:pt x="24130" y="223687"/>
                </a:lnTo>
                <a:lnTo>
                  <a:pt x="26247" y="218975"/>
                </a:lnTo>
                <a:lnTo>
                  <a:pt x="28928" y="214563"/>
                </a:lnTo>
                <a:lnTo>
                  <a:pt x="31986" y="209083"/>
                </a:lnTo>
                <a:lnTo>
                  <a:pt x="38769" y="196219"/>
                </a:lnTo>
                <a:lnTo>
                  <a:pt x="42356" y="187963"/>
                </a:lnTo>
                <a:lnTo>
                  <a:pt x="46018" y="178649"/>
                </a:lnTo>
                <a:lnTo>
                  <a:pt x="49728" y="168629"/>
                </a:lnTo>
                <a:lnTo>
                  <a:pt x="54742" y="160680"/>
                </a:lnTo>
                <a:lnTo>
                  <a:pt x="60625" y="154110"/>
                </a:lnTo>
                <a:lnTo>
                  <a:pt x="67087" y="148460"/>
                </a:lnTo>
                <a:lnTo>
                  <a:pt x="73935" y="143424"/>
                </a:lnTo>
                <a:lnTo>
                  <a:pt x="81040" y="138796"/>
                </a:lnTo>
                <a:lnTo>
                  <a:pt x="88317" y="134441"/>
                </a:lnTo>
                <a:lnTo>
                  <a:pt x="95708" y="130267"/>
                </a:lnTo>
                <a:lnTo>
                  <a:pt x="110694" y="122243"/>
                </a:lnTo>
                <a:lnTo>
                  <a:pt x="118246" y="119596"/>
                </a:lnTo>
                <a:lnTo>
                  <a:pt x="125821" y="117831"/>
                </a:lnTo>
                <a:lnTo>
                  <a:pt x="133411" y="116654"/>
                </a:lnTo>
                <a:lnTo>
                  <a:pt x="141011" y="115869"/>
                </a:lnTo>
                <a:lnTo>
                  <a:pt x="148617" y="115346"/>
                </a:lnTo>
                <a:lnTo>
                  <a:pt x="156228" y="114998"/>
                </a:lnTo>
                <a:lnTo>
                  <a:pt x="163842" y="116036"/>
                </a:lnTo>
                <a:lnTo>
                  <a:pt x="171459" y="117997"/>
                </a:lnTo>
                <a:lnTo>
                  <a:pt x="179076" y="120575"/>
                </a:lnTo>
                <a:lnTo>
                  <a:pt x="185424" y="123563"/>
                </a:lnTo>
                <a:lnTo>
                  <a:pt x="190926" y="126826"/>
                </a:lnTo>
                <a:lnTo>
                  <a:pt x="195864" y="130271"/>
                </a:lnTo>
                <a:lnTo>
                  <a:pt x="200427" y="133837"/>
                </a:lnTo>
                <a:lnTo>
                  <a:pt x="204738" y="137485"/>
                </a:lnTo>
                <a:lnTo>
                  <a:pt x="208882" y="141187"/>
                </a:lnTo>
                <a:lnTo>
                  <a:pt x="211645" y="146195"/>
                </a:lnTo>
                <a:lnTo>
                  <a:pt x="213487" y="152073"/>
                </a:lnTo>
                <a:lnTo>
                  <a:pt x="214715" y="158532"/>
                </a:lnTo>
                <a:lnTo>
                  <a:pt x="215533" y="164108"/>
                </a:lnTo>
                <a:lnTo>
                  <a:pt x="216079" y="169095"/>
                </a:lnTo>
                <a:lnTo>
                  <a:pt x="216443" y="173691"/>
                </a:lnTo>
                <a:lnTo>
                  <a:pt x="215416" y="178024"/>
                </a:lnTo>
                <a:lnTo>
                  <a:pt x="213461" y="182183"/>
                </a:lnTo>
                <a:lnTo>
                  <a:pt x="207901" y="190191"/>
                </a:lnTo>
                <a:lnTo>
                  <a:pt x="201197" y="197983"/>
                </a:lnTo>
                <a:lnTo>
                  <a:pt x="196362" y="201838"/>
                </a:lnTo>
                <a:lnTo>
                  <a:pt x="190598" y="205679"/>
                </a:lnTo>
                <a:lnTo>
                  <a:pt x="144894" y="233104"/>
                </a:lnTo>
                <a:lnTo>
                  <a:pt x="133426" y="239223"/>
                </a:lnTo>
                <a:lnTo>
                  <a:pt x="124511" y="243302"/>
                </a:lnTo>
                <a:lnTo>
                  <a:pt x="117298" y="246022"/>
                </a:lnTo>
                <a:lnTo>
                  <a:pt x="88942" y="255917"/>
                </a:lnTo>
                <a:lnTo>
                  <a:pt x="77075" y="256971"/>
                </a:lnTo>
                <a:lnTo>
                  <a:pt x="64084" y="256404"/>
                </a:lnTo>
                <a:lnTo>
                  <a:pt x="50342" y="254757"/>
                </a:lnTo>
                <a:lnTo>
                  <a:pt x="39912" y="253658"/>
                </a:lnTo>
                <a:lnTo>
                  <a:pt x="31688" y="252925"/>
                </a:lnTo>
                <a:lnTo>
                  <a:pt x="11430" y="2514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68"/>
          <p:cNvSpPr/>
          <p:nvPr/>
        </p:nvSpPr>
        <p:spPr>
          <a:xfrm>
            <a:off x="2198894" y="3714930"/>
            <a:ext cx="532877" cy="307747"/>
          </a:xfrm>
          <a:custGeom>
            <a:avLst/>
            <a:gdLst/>
            <a:ahLst/>
            <a:cxnLst/>
            <a:rect l="0" t="0" r="0" b="0"/>
            <a:pathLst>
              <a:path w="532877" h="307747">
                <a:moveTo>
                  <a:pt x="269986" y="22679"/>
                </a:moveTo>
                <a:lnTo>
                  <a:pt x="257850" y="16612"/>
                </a:lnTo>
                <a:lnTo>
                  <a:pt x="248505" y="10246"/>
                </a:lnTo>
                <a:lnTo>
                  <a:pt x="244235" y="6771"/>
                </a:lnTo>
                <a:lnTo>
                  <a:pt x="238849" y="4453"/>
                </a:lnTo>
                <a:lnTo>
                  <a:pt x="226090" y="1879"/>
                </a:lnTo>
                <a:lnTo>
                  <a:pt x="211953" y="735"/>
                </a:lnTo>
                <a:lnTo>
                  <a:pt x="198473" y="226"/>
                </a:lnTo>
                <a:lnTo>
                  <a:pt x="188249" y="0"/>
                </a:lnTo>
                <a:lnTo>
                  <a:pt x="179935" y="1210"/>
                </a:lnTo>
                <a:lnTo>
                  <a:pt x="169312" y="3287"/>
                </a:lnTo>
                <a:lnTo>
                  <a:pt x="157149" y="5941"/>
                </a:lnTo>
                <a:lnTo>
                  <a:pt x="147772" y="8980"/>
                </a:lnTo>
                <a:lnTo>
                  <a:pt x="133965" y="15744"/>
                </a:lnTo>
                <a:lnTo>
                  <a:pt x="127235" y="20596"/>
                </a:lnTo>
                <a:lnTo>
                  <a:pt x="120209" y="26371"/>
                </a:lnTo>
                <a:lnTo>
                  <a:pt x="112984" y="32760"/>
                </a:lnTo>
                <a:lnTo>
                  <a:pt x="100548" y="45910"/>
                </a:lnTo>
                <a:lnTo>
                  <a:pt x="66410" y="84228"/>
                </a:lnTo>
                <a:lnTo>
                  <a:pt x="52989" y="100541"/>
                </a:lnTo>
                <a:lnTo>
                  <a:pt x="42771" y="113957"/>
                </a:lnTo>
                <a:lnTo>
                  <a:pt x="34689" y="125442"/>
                </a:lnTo>
                <a:lnTo>
                  <a:pt x="26761" y="139448"/>
                </a:lnTo>
                <a:lnTo>
                  <a:pt x="18936" y="155135"/>
                </a:lnTo>
                <a:lnTo>
                  <a:pt x="11179" y="171943"/>
                </a:lnTo>
                <a:lnTo>
                  <a:pt x="6008" y="184418"/>
                </a:lnTo>
                <a:lnTo>
                  <a:pt x="2561" y="194006"/>
                </a:lnTo>
                <a:lnTo>
                  <a:pt x="262" y="201666"/>
                </a:lnTo>
                <a:lnTo>
                  <a:pt x="0" y="209314"/>
                </a:lnTo>
                <a:lnTo>
                  <a:pt x="1095" y="216953"/>
                </a:lnTo>
                <a:lnTo>
                  <a:pt x="3095" y="224585"/>
                </a:lnTo>
                <a:lnTo>
                  <a:pt x="4429" y="230943"/>
                </a:lnTo>
                <a:lnTo>
                  <a:pt x="5318" y="236452"/>
                </a:lnTo>
                <a:lnTo>
                  <a:pt x="6306" y="245959"/>
                </a:lnTo>
                <a:lnTo>
                  <a:pt x="6744" y="254418"/>
                </a:lnTo>
                <a:lnTo>
                  <a:pt x="8131" y="258452"/>
                </a:lnTo>
                <a:lnTo>
                  <a:pt x="13059" y="266321"/>
                </a:lnTo>
                <a:lnTo>
                  <a:pt x="19483" y="274051"/>
                </a:lnTo>
                <a:lnTo>
                  <a:pt x="22974" y="277891"/>
                </a:lnTo>
                <a:lnTo>
                  <a:pt x="27841" y="280450"/>
                </a:lnTo>
                <a:lnTo>
                  <a:pt x="40022" y="283294"/>
                </a:lnTo>
                <a:lnTo>
                  <a:pt x="55093" y="284896"/>
                </a:lnTo>
                <a:lnTo>
                  <a:pt x="66951" y="281883"/>
                </a:lnTo>
                <a:lnTo>
                  <a:pt x="73669" y="279302"/>
                </a:lnTo>
                <a:lnTo>
                  <a:pt x="78148" y="276311"/>
                </a:lnTo>
                <a:lnTo>
                  <a:pt x="81134" y="273047"/>
                </a:lnTo>
                <a:lnTo>
                  <a:pt x="83124" y="269601"/>
                </a:lnTo>
                <a:lnTo>
                  <a:pt x="92109" y="262386"/>
                </a:lnTo>
                <a:lnTo>
                  <a:pt x="98062" y="258684"/>
                </a:lnTo>
                <a:lnTo>
                  <a:pt x="103299" y="253675"/>
                </a:lnTo>
                <a:lnTo>
                  <a:pt x="108062" y="247797"/>
                </a:lnTo>
                <a:lnTo>
                  <a:pt x="112506" y="241338"/>
                </a:lnTo>
                <a:lnTo>
                  <a:pt x="118009" y="234492"/>
                </a:lnTo>
                <a:lnTo>
                  <a:pt x="124218" y="227388"/>
                </a:lnTo>
                <a:lnTo>
                  <a:pt x="130897" y="220111"/>
                </a:lnTo>
                <a:lnTo>
                  <a:pt x="136620" y="212721"/>
                </a:lnTo>
                <a:lnTo>
                  <a:pt x="141705" y="205254"/>
                </a:lnTo>
                <a:lnTo>
                  <a:pt x="146365" y="197735"/>
                </a:lnTo>
                <a:lnTo>
                  <a:pt x="150742" y="188913"/>
                </a:lnTo>
                <a:lnTo>
                  <a:pt x="154930" y="179222"/>
                </a:lnTo>
                <a:lnTo>
                  <a:pt x="158992" y="168951"/>
                </a:lnTo>
                <a:lnTo>
                  <a:pt x="162970" y="159564"/>
                </a:lnTo>
                <a:lnTo>
                  <a:pt x="170776" y="142360"/>
                </a:lnTo>
                <a:lnTo>
                  <a:pt x="178446" y="129137"/>
                </a:lnTo>
                <a:lnTo>
                  <a:pt x="209702" y="79199"/>
                </a:lnTo>
                <a:lnTo>
                  <a:pt x="217096" y="66709"/>
                </a:lnTo>
                <a:lnTo>
                  <a:pt x="223296" y="55843"/>
                </a:lnTo>
                <a:lnTo>
                  <a:pt x="236958" y="30222"/>
                </a:lnTo>
                <a:lnTo>
                  <a:pt x="244157" y="16277"/>
                </a:lnTo>
                <a:lnTo>
                  <a:pt x="248957" y="8252"/>
                </a:lnTo>
                <a:lnTo>
                  <a:pt x="252156" y="4171"/>
                </a:lnTo>
                <a:lnTo>
                  <a:pt x="254289" y="2720"/>
                </a:lnTo>
                <a:lnTo>
                  <a:pt x="255711" y="3023"/>
                </a:lnTo>
                <a:lnTo>
                  <a:pt x="256659" y="4495"/>
                </a:lnTo>
                <a:lnTo>
                  <a:pt x="257292" y="6747"/>
                </a:lnTo>
                <a:lnTo>
                  <a:pt x="257994" y="16022"/>
                </a:lnTo>
                <a:lnTo>
                  <a:pt x="258306" y="28610"/>
                </a:lnTo>
                <a:lnTo>
                  <a:pt x="258546" y="83759"/>
                </a:lnTo>
                <a:lnTo>
                  <a:pt x="257279" y="92609"/>
                </a:lnTo>
                <a:lnTo>
                  <a:pt x="255165" y="101049"/>
                </a:lnTo>
                <a:lnTo>
                  <a:pt x="252485" y="109216"/>
                </a:lnTo>
                <a:lnTo>
                  <a:pt x="250698" y="117200"/>
                </a:lnTo>
                <a:lnTo>
                  <a:pt x="249507" y="125063"/>
                </a:lnTo>
                <a:lnTo>
                  <a:pt x="248713" y="132845"/>
                </a:lnTo>
                <a:lnTo>
                  <a:pt x="248184" y="141844"/>
                </a:lnTo>
                <a:lnTo>
                  <a:pt x="247596" y="162001"/>
                </a:lnTo>
                <a:lnTo>
                  <a:pt x="247188" y="208227"/>
                </a:lnTo>
                <a:lnTo>
                  <a:pt x="247167" y="218768"/>
                </a:lnTo>
                <a:lnTo>
                  <a:pt x="248423" y="227065"/>
                </a:lnTo>
                <a:lnTo>
                  <a:pt x="250531" y="233866"/>
                </a:lnTo>
                <a:lnTo>
                  <a:pt x="256259" y="246080"/>
                </a:lnTo>
                <a:lnTo>
                  <a:pt x="263038" y="259975"/>
                </a:lnTo>
                <a:lnTo>
                  <a:pt x="266624" y="265967"/>
                </a:lnTo>
                <a:lnTo>
                  <a:pt x="270284" y="271231"/>
                </a:lnTo>
                <a:lnTo>
                  <a:pt x="277738" y="280467"/>
                </a:lnTo>
                <a:lnTo>
                  <a:pt x="285285" y="288805"/>
                </a:lnTo>
                <a:lnTo>
                  <a:pt x="292872" y="296744"/>
                </a:lnTo>
                <a:lnTo>
                  <a:pt x="296673" y="300639"/>
                </a:lnTo>
                <a:lnTo>
                  <a:pt x="301747" y="303236"/>
                </a:lnTo>
                <a:lnTo>
                  <a:pt x="314159" y="306121"/>
                </a:lnTo>
                <a:lnTo>
                  <a:pt x="328141" y="307403"/>
                </a:lnTo>
                <a:lnTo>
                  <a:pt x="335426" y="307746"/>
                </a:lnTo>
                <a:lnTo>
                  <a:pt x="341553" y="306703"/>
                </a:lnTo>
                <a:lnTo>
                  <a:pt x="357513" y="299169"/>
                </a:lnTo>
                <a:lnTo>
                  <a:pt x="392394" y="281543"/>
                </a:lnTo>
                <a:lnTo>
                  <a:pt x="401121" y="277806"/>
                </a:lnTo>
                <a:lnTo>
                  <a:pt x="410749" y="274043"/>
                </a:lnTo>
                <a:lnTo>
                  <a:pt x="420978" y="270265"/>
                </a:lnTo>
                <a:lnTo>
                  <a:pt x="430337" y="266476"/>
                </a:lnTo>
                <a:lnTo>
                  <a:pt x="439117" y="262681"/>
                </a:lnTo>
                <a:lnTo>
                  <a:pt x="454375" y="255077"/>
                </a:lnTo>
                <a:lnTo>
                  <a:pt x="465390" y="247464"/>
                </a:lnTo>
                <a:lnTo>
                  <a:pt x="471375" y="242386"/>
                </a:lnTo>
                <a:lnTo>
                  <a:pt x="477905" y="236460"/>
                </a:lnTo>
                <a:lnTo>
                  <a:pt x="495845" y="219372"/>
                </a:lnTo>
                <a:lnTo>
                  <a:pt x="526865" y="188679"/>
                </a:lnTo>
                <a:lnTo>
                  <a:pt x="532876" y="1712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69"/>
          <p:cNvSpPr/>
          <p:nvPr/>
        </p:nvSpPr>
        <p:spPr>
          <a:xfrm>
            <a:off x="1931670" y="4287203"/>
            <a:ext cx="765811" cy="33198"/>
          </a:xfrm>
          <a:custGeom>
            <a:avLst/>
            <a:gdLst/>
            <a:ahLst/>
            <a:cxnLst/>
            <a:rect l="0" t="0" r="0" b="0"/>
            <a:pathLst>
              <a:path w="765811" h="33198">
                <a:moveTo>
                  <a:pt x="0" y="21906"/>
                </a:moveTo>
                <a:lnTo>
                  <a:pt x="12135" y="27975"/>
                </a:lnTo>
                <a:lnTo>
                  <a:pt x="16980" y="29762"/>
                </a:lnTo>
                <a:lnTo>
                  <a:pt x="21480" y="30953"/>
                </a:lnTo>
                <a:lnTo>
                  <a:pt x="25750" y="31748"/>
                </a:lnTo>
                <a:lnTo>
                  <a:pt x="44041" y="32630"/>
                </a:lnTo>
                <a:lnTo>
                  <a:pt x="89672" y="33127"/>
                </a:lnTo>
                <a:lnTo>
                  <a:pt x="109311" y="33197"/>
                </a:lnTo>
                <a:lnTo>
                  <a:pt x="126214" y="31974"/>
                </a:lnTo>
                <a:lnTo>
                  <a:pt x="141293" y="29888"/>
                </a:lnTo>
                <a:lnTo>
                  <a:pt x="155155" y="27227"/>
                </a:lnTo>
                <a:lnTo>
                  <a:pt x="169476" y="25453"/>
                </a:lnTo>
                <a:lnTo>
                  <a:pt x="184104" y="24271"/>
                </a:lnTo>
                <a:lnTo>
                  <a:pt x="198936" y="23483"/>
                </a:lnTo>
                <a:lnTo>
                  <a:pt x="228963" y="22607"/>
                </a:lnTo>
                <a:lnTo>
                  <a:pt x="244082" y="22373"/>
                </a:lnTo>
                <a:lnTo>
                  <a:pt x="274481" y="19678"/>
                </a:lnTo>
                <a:lnTo>
                  <a:pt x="362445" y="9909"/>
                </a:lnTo>
                <a:lnTo>
                  <a:pt x="404190" y="6288"/>
                </a:lnTo>
                <a:lnTo>
                  <a:pt x="442180" y="3874"/>
                </a:lnTo>
                <a:lnTo>
                  <a:pt x="477666" y="2265"/>
                </a:lnTo>
                <a:lnTo>
                  <a:pt x="574669" y="477"/>
                </a:lnTo>
                <a:lnTo>
                  <a:pt x="630763" y="0"/>
                </a:lnTo>
                <a:lnTo>
                  <a:pt x="670698" y="952"/>
                </a:lnTo>
                <a:lnTo>
                  <a:pt x="699862" y="2857"/>
                </a:lnTo>
                <a:lnTo>
                  <a:pt x="765810" y="104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70"/>
          <p:cNvSpPr/>
          <p:nvPr/>
        </p:nvSpPr>
        <p:spPr>
          <a:xfrm>
            <a:off x="2160270" y="4514850"/>
            <a:ext cx="342901" cy="411480"/>
          </a:xfrm>
          <a:custGeom>
            <a:avLst/>
            <a:gdLst/>
            <a:ahLst/>
            <a:cxnLst/>
            <a:rect l="0" t="0" r="0" b="0"/>
            <a:pathLst>
              <a:path w="342901" h="411480">
                <a:moveTo>
                  <a:pt x="0" y="0"/>
                </a:moveTo>
                <a:lnTo>
                  <a:pt x="12135" y="18203"/>
                </a:lnTo>
                <a:lnTo>
                  <a:pt x="21480" y="30526"/>
                </a:lnTo>
                <a:lnTo>
                  <a:pt x="29866" y="40237"/>
                </a:lnTo>
                <a:lnTo>
                  <a:pt x="37827" y="48786"/>
                </a:lnTo>
                <a:lnTo>
                  <a:pt x="42998" y="52844"/>
                </a:lnTo>
                <a:lnTo>
                  <a:pt x="48985" y="56819"/>
                </a:lnTo>
                <a:lnTo>
                  <a:pt x="55517" y="60739"/>
                </a:lnTo>
                <a:lnTo>
                  <a:pt x="62411" y="65893"/>
                </a:lnTo>
                <a:lnTo>
                  <a:pt x="69547" y="71868"/>
                </a:lnTo>
                <a:lnTo>
                  <a:pt x="76844" y="78392"/>
                </a:lnTo>
                <a:lnTo>
                  <a:pt x="84250" y="84011"/>
                </a:lnTo>
                <a:lnTo>
                  <a:pt x="91726" y="89027"/>
                </a:lnTo>
                <a:lnTo>
                  <a:pt x="99251" y="93641"/>
                </a:lnTo>
                <a:lnTo>
                  <a:pt x="111887" y="104337"/>
                </a:lnTo>
                <a:lnTo>
                  <a:pt x="127931" y="119088"/>
                </a:lnTo>
                <a:lnTo>
                  <a:pt x="184161" y="173242"/>
                </a:lnTo>
                <a:lnTo>
                  <a:pt x="192624" y="182804"/>
                </a:lnTo>
                <a:lnTo>
                  <a:pt x="199536" y="191720"/>
                </a:lnTo>
                <a:lnTo>
                  <a:pt x="225822" y="230346"/>
                </a:lnTo>
                <a:lnTo>
                  <a:pt x="290283" y="326856"/>
                </a:lnTo>
                <a:lnTo>
                  <a:pt x="297662" y="339824"/>
                </a:lnTo>
                <a:lnTo>
                  <a:pt x="303851" y="352279"/>
                </a:lnTo>
                <a:lnTo>
                  <a:pt x="309247" y="364393"/>
                </a:lnTo>
                <a:lnTo>
                  <a:pt x="312845" y="373738"/>
                </a:lnTo>
                <a:lnTo>
                  <a:pt x="315243" y="381239"/>
                </a:lnTo>
                <a:lnTo>
                  <a:pt x="316842" y="387509"/>
                </a:lnTo>
                <a:lnTo>
                  <a:pt x="319178" y="391689"/>
                </a:lnTo>
                <a:lnTo>
                  <a:pt x="322005" y="394476"/>
                </a:lnTo>
                <a:lnTo>
                  <a:pt x="325160" y="396334"/>
                </a:lnTo>
                <a:lnTo>
                  <a:pt x="327263" y="398842"/>
                </a:lnTo>
                <a:lnTo>
                  <a:pt x="328665" y="401785"/>
                </a:lnTo>
                <a:lnTo>
                  <a:pt x="342900" y="4114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71"/>
          <p:cNvSpPr/>
          <p:nvPr/>
        </p:nvSpPr>
        <p:spPr>
          <a:xfrm>
            <a:off x="2057400" y="4560569"/>
            <a:ext cx="354331" cy="525782"/>
          </a:xfrm>
          <a:custGeom>
            <a:avLst/>
            <a:gdLst/>
            <a:ahLst/>
            <a:cxnLst/>
            <a:rect l="0" t="0" r="0" b="0"/>
            <a:pathLst>
              <a:path w="354331" h="525782">
                <a:moveTo>
                  <a:pt x="354330" y="0"/>
                </a:moveTo>
                <a:lnTo>
                  <a:pt x="336126" y="6068"/>
                </a:lnTo>
                <a:lnTo>
                  <a:pt x="329494" y="10396"/>
                </a:lnTo>
                <a:lnTo>
                  <a:pt x="318738" y="21977"/>
                </a:lnTo>
                <a:lnTo>
                  <a:pt x="310282" y="34972"/>
                </a:lnTo>
                <a:lnTo>
                  <a:pt x="287340" y="73117"/>
                </a:lnTo>
                <a:lnTo>
                  <a:pt x="275380" y="90654"/>
                </a:lnTo>
                <a:lnTo>
                  <a:pt x="263596" y="106157"/>
                </a:lnTo>
                <a:lnTo>
                  <a:pt x="251931" y="120301"/>
                </a:lnTo>
                <a:lnTo>
                  <a:pt x="242884" y="134811"/>
                </a:lnTo>
                <a:lnTo>
                  <a:pt x="235582" y="149564"/>
                </a:lnTo>
                <a:lnTo>
                  <a:pt x="229445" y="164480"/>
                </a:lnTo>
                <a:lnTo>
                  <a:pt x="221543" y="179503"/>
                </a:lnTo>
                <a:lnTo>
                  <a:pt x="212465" y="194599"/>
                </a:lnTo>
                <a:lnTo>
                  <a:pt x="202603" y="209743"/>
                </a:lnTo>
                <a:lnTo>
                  <a:pt x="174712" y="250276"/>
                </a:lnTo>
                <a:lnTo>
                  <a:pt x="158385" y="273531"/>
                </a:lnTo>
                <a:lnTo>
                  <a:pt x="144960" y="294114"/>
                </a:lnTo>
                <a:lnTo>
                  <a:pt x="133470" y="312916"/>
                </a:lnTo>
                <a:lnTo>
                  <a:pt x="123270" y="330531"/>
                </a:lnTo>
                <a:lnTo>
                  <a:pt x="105163" y="363650"/>
                </a:lnTo>
                <a:lnTo>
                  <a:pt x="96778" y="379593"/>
                </a:lnTo>
                <a:lnTo>
                  <a:pt x="87379" y="394032"/>
                </a:lnTo>
                <a:lnTo>
                  <a:pt x="77302" y="407468"/>
                </a:lnTo>
                <a:lnTo>
                  <a:pt x="66775" y="420236"/>
                </a:lnTo>
                <a:lnTo>
                  <a:pt x="58486" y="432557"/>
                </a:lnTo>
                <a:lnTo>
                  <a:pt x="51691" y="444582"/>
                </a:lnTo>
                <a:lnTo>
                  <a:pt x="31659" y="485188"/>
                </a:lnTo>
                <a:lnTo>
                  <a:pt x="26186" y="492369"/>
                </a:lnTo>
                <a:lnTo>
                  <a:pt x="19997" y="498426"/>
                </a:lnTo>
                <a:lnTo>
                  <a:pt x="13331" y="503734"/>
                </a:lnTo>
                <a:lnTo>
                  <a:pt x="2538" y="516405"/>
                </a:lnTo>
                <a:lnTo>
                  <a:pt x="0" y="5257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72"/>
          <p:cNvSpPr/>
          <p:nvPr/>
        </p:nvSpPr>
        <p:spPr>
          <a:xfrm>
            <a:off x="2919494" y="4206239"/>
            <a:ext cx="372347" cy="63737"/>
          </a:xfrm>
          <a:custGeom>
            <a:avLst/>
            <a:gdLst/>
            <a:ahLst/>
            <a:cxnLst/>
            <a:rect l="0" t="0" r="0" b="0"/>
            <a:pathLst>
              <a:path w="372347" h="63737">
                <a:moveTo>
                  <a:pt x="6586" y="57150"/>
                </a:moveTo>
                <a:lnTo>
                  <a:pt x="518" y="57150"/>
                </a:lnTo>
                <a:lnTo>
                  <a:pt x="0" y="58420"/>
                </a:lnTo>
                <a:lnTo>
                  <a:pt x="925" y="60537"/>
                </a:lnTo>
                <a:lnTo>
                  <a:pt x="2812" y="63219"/>
                </a:lnTo>
                <a:lnTo>
                  <a:pt x="5340" y="63736"/>
                </a:lnTo>
                <a:lnTo>
                  <a:pt x="8295" y="62811"/>
                </a:lnTo>
                <a:lnTo>
                  <a:pt x="11535" y="60924"/>
                </a:lnTo>
                <a:lnTo>
                  <a:pt x="18775" y="58396"/>
                </a:lnTo>
                <a:lnTo>
                  <a:pt x="28682" y="55441"/>
                </a:lnTo>
                <a:lnTo>
                  <a:pt x="40367" y="52201"/>
                </a:lnTo>
                <a:lnTo>
                  <a:pt x="54506" y="48771"/>
                </a:lnTo>
                <a:lnTo>
                  <a:pt x="87150" y="41573"/>
                </a:lnTo>
                <a:lnTo>
                  <a:pt x="102205" y="37875"/>
                </a:lnTo>
                <a:lnTo>
                  <a:pt x="116052" y="34140"/>
                </a:lnTo>
                <a:lnTo>
                  <a:pt x="129093" y="30381"/>
                </a:lnTo>
                <a:lnTo>
                  <a:pt x="141597" y="27874"/>
                </a:lnTo>
                <a:lnTo>
                  <a:pt x="153743" y="26203"/>
                </a:lnTo>
                <a:lnTo>
                  <a:pt x="165651" y="25089"/>
                </a:lnTo>
                <a:lnTo>
                  <a:pt x="186289" y="21806"/>
                </a:lnTo>
                <a:lnTo>
                  <a:pt x="265853" y="7590"/>
                </a:lnTo>
                <a:lnTo>
                  <a:pt x="283571" y="5060"/>
                </a:lnTo>
                <a:lnTo>
                  <a:pt x="37234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3"/>
          <p:cNvSpPr/>
          <p:nvPr/>
        </p:nvSpPr>
        <p:spPr>
          <a:xfrm>
            <a:off x="2971800" y="4297679"/>
            <a:ext cx="342901" cy="102872"/>
          </a:xfrm>
          <a:custGeom>
            <a:avLst/>
            <a:gdLst/>
            <a:ahLst/>
            <a:cxnLst/>
            <a:rect l="0" t="0" r="0" b="0"/>
            <a:pathLst>
              <a:path w="342901" h="102872">
                <a:moveTo>
                  <a:pt x="0" y="102871"/>
                </a:moveTo>
                <a:lnTo>
                  <a:pt x="51500" y="102871"/>
                </a:lnTo>
                <a:lnTo>
                  <a:pt x="59733" y="101600"/>
                </a:lnTo>
                <a:lnTo>
                  <a:pt x="67762" y="99484"/>
                </a:lnTo>
                <a:lnTo>
                  <a:pt x="75655" y="96803"/>
                </a:lnTo>
                <a:lnTo>
                  <a:pt x="83456" y="93745"/>
                </a:lnTo>
                <a:lnTo>
                  <a:pt x="91197" y="90437"/>
                </a:lnTo>
                <a:lnTo>
                  <a:pt x="98898" y="86962"/>
                </a:lnTo>
                <a:lnTo>
                  <a:pt x="107842" y="84644"/>
                </a:lnTo>
                <a:lnTo>
                  <a:pt x="117614" y="83100"/>
                </a:lnTo>
                <a:lnTo>
                  <a:pt x="127939" y="82070"/>
                </a:lnTo>
                <a:lnTo>
                  <a:pt x="146253" y="76304"/>
                </a:lnTo>
                <a:lnTo>
                  <a:pt x="169892" y="67379"/>
                </a:lnTo>
                <a:lnTo>
                  <a:pt x="197081" y="56350"/>
                </a:lnTo>
                <a:lnTo>
                  <a:pt x="220287" y="47727"/>
                </a:lnTo>
                <a:lnTo>
                  <a:pt x="240838" y="40708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74"/>
          <p:cNvSpPr/>
          <p:nvPr/>
        </p:nvSpPr>
        <p:spPr>
          <a:xfrm>
            <a:off x="3623309" y="3851909"/>
            <a:ext cx="377192" cy="400051"/>
          </a:xfrm>
          <a:custGeom>
            <a:avLst/>
            <a:gdLst/>
            <a:ahLst/>
            <a:cxnLst/>
            <a:rect l="0" t="0" r="0" b="0"/>
            <a:pathLst>
              <a:path w="377192" h="400051">
                <a:moveTo>
                  <a:pt x="0" y="0"/>
                </a:moveTo>
                <a:lnTo>
                  <a:pt x="12136" y="6069"/>
                </a:lnTo>
                <a:lnTo>
                  <a:pt x="15711" y="9126"/>
                </a:lnTo>
                <a:lnTo>
                  <a:pt x="18094" y="12434"/>
                </a:lnTo>
                <a:lnTo>
                  <a:pt x="19683" y="15909"/>
                </a:lnTo>
                <a:lnTo>
                  <a:pt x="28221" y="23158"/>
                </a:lnTo>
                <a:lnTo>
                  <a:pt x="34054" y="26868"/>
                </a:lnTo>
                <a:lnTo>
                  <a:pt x="43922" y="37765"/>
                </a:lnTo>
                <a:lnTo>
                  <a:pt x="48332" y="44227"/>
                </a:lnTo>
                <a:lnTo>
                  <a:pt x="55081" y="51075"/>
                </a:lnTo>
                <a:lnTo>
                  <a:pt x="63391" y="58180"/>
                </a:lnTo>
                <a:lnTo>
                  <a:pt x="72741" y="65457"/>
                </a:lnTo>
                <a:lnTo>
                  <a:pt x="87864" y="80468"/>
                </a:lnTo>
                <a:lnTo>
                  <a:pt x="106836" y="100636"/>
                </a:lnTo>
                <a:lnTo>
                  <a:pt x="128374" y="124240"/>
                </a:lnTo>
                <a:lnTo>
                  <a:pt x="152893" y="153947"/>
                </a:lnTo>
                <a:lnTo>
                  <a:pt x="228323" y="251072"/>
                </a:lnTo>
                <a:lnTo>
                  <a:pt x="244926" y="271521"/>
                </a:lnTo>
                <a:lnTo>
                  <a:pt x="272686" y="304826"/>
                </a:lnTo>
                <a:lnTo>
                  <a:pt x="313065" y="354197"/>
                </a:lnTo>
                <a:lnTo>
                  <a:pt x="328794" y="372475"/>
                </a:lnTo>
                <a:lnTo>
                  <a:pt x="340018" y="381445"/>
                </a:lnTo>
                <a:lnTo>
                  <a:pt x="349239" y="386701"/>
                </a:lnTo>
                <a:lnTo>
                  <a:pt x="353476" y="389881"/>
                </a:lnTo>
                <a:lnTo>
                  <a:pt x="377191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75"/>
          <p:cNvSpPr/>
          <p:nvPr/>
        </p:nvSpPr>
        <p:spPr>
          <a:xfrm>
            <a:off x="3600450" y="3794759"/>
            <a:ext cx="411480" cy="457201"/>
          </a:xfrm>
          <a:custGeom>
            <a:avLst/>
            <a:gdLst/>
            <a:ahLst/>
            <a:cxnLst/>
            <a:rect l="0" t="0" r="0" b="0"/>
            <a:pathLst>
              <a:path w="411480" h="457201">
                <a:moveTo>
                  <a:pt x="411479" y="0"/>
                </a:moveTo>
                <a:lnTo>
                  <a:pt x="393276" y="12136"/>
                </a:lnTo>
                <a:lnTo>
                  <a:pt x="380953" y="21481"/>
                </a:lnTo>
                <a:lnTo>
                  <a:pt x="369972" y="29867"/>
                </a:lnTo>
                <a:lnTo>
                  <a:pt x="363488" y="33882"/>
                </a:lnTo>
                <a:lnTo>
                  <a:pt x="356625" y="37828"/>
                </a:lnTo>
                <a:lnTo>
                  <a:pt x="345613" y="48986"/>
                </a:lnTo>
                <a:lnTo>
                  <a:pt x="340899" y="55517"/>
                </a:lnTo>
                <a:lnTo>
                  <a:pt x="250458" y="171250"/>
                </a:lnTo>
                <a:lnTo>
                  <a:pt x="225392" y="201797"/>
                </a:lnTo>
                <a:lnTo>
                  <a:pt x="170447" y="266217"/>
                </a:lnTo>
                <a:lnTo>
                  <a:pt x="132481" y="309242"/>
                </a:lnTo>
                <a:lnTo>
                  <a:pt x="118800" y="324272"/>
                </a:lnTo>
                <a:lnTo>
                  <a:pt x="105870" y="339371"/>
                </a:lnTo>
                <a:lnTo>
                  <a:pt x="93440" y="354518"/>
                </a:lnTo>
                <a:lnTo>
                  <a:pt x="81343" y="369695"/>
                </a:lnTo>
                <a:lnTo>
                  <a:pt x="69469" y="382354"/>
                </a:lnTo>
                <a:lnTo>
                  <a:pt x="57742" y="393333"/>
                </a:lnTo>
                <a:lnTo>
                  <a:pt x="46115" y="403192"/>
                </a:lnTo>
                <a:lnTo>
                  <a:pt x="38363" y="411035"/>
                </a:lnTo>
                <a:lnTo>
                  <a:pt x="29750" y="423136"/>
                </a:lnTo>
                <a:lnTo>
                  <a:pt x="18834" y="437088"/>
                </a:lnTo>
                <a:lnTo>
                  <a:pt x="15095" y="439982"/>
                </a:lnTo>
                <a:lnTo>
                  <a:pt x="11334" y="441912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76"/>
          <p:cNvSpPr/>
          <p:nvPr/>
        </p:nvSpPr>
        <p:spPr>
          <a:xfrm>
            <a:off x="3360420" y="4389119"/>
            <a:ext cx="822960" cy="114301"/>
          </a:xfrm>
          <a:custGeom>
            <a:avLst/>
            <a:gdLst/>
            <a:ahLst/>
            <a:cxnLst/>
            <a:rect l="0" t="0" r="0" b="0"/>
            <a:pathLst>
              <a:path w="822960" h="114301">
                <a:moveTo>
                  <a:pt x="0" y="114300"/>
                </a:moveTo>
                <a:lnTo>
                  <a:pt x="18203" y="108233"/>
                </a:lnTo>
                <a:lnTo>
                  <a:pt x="33913" y="105253"/>
                </a:lnTo>
                <a:lnTo>
                  <a:pt x="49362" y="102660"/>
                </a:lnTo>
                <a:lnTo>
                  <a:pt x="57038" y="100190"/>
                </a:lnTo>
                <a:lnTo>
                  <a:pt x="64695" y="97273"/>
                </a:lnTo>
                <a:lnTo>
                  <a:pt x="83363" y="94033"/>
                </a:lnTo>
                <a:lnTo>
                  <a:pt x="93675" y="93169"/>
                </a:lnTo>
                <a:lnTo>
                  <a:pt x="118330" y="87513"/>
                </a:lnTo>
                <a:lnTo>
                  <a:pt x="193137" y="67681"/>
                </a:lnTo>
                <a:lnTo>
                  <a:pt x="230358" y="59091"/>
                </a:lnTo>
                <a:lnTo>
                  <a:pt x="265332" y="52094"/>
                </a:lnTo>
                <a:lnTo>
                  <a:pt x="298808" y="46159"/>
                </a:lnTo>
                <a:lnTo>
                  <a:pt x="332555" y="40933"/>
                </a:lnTo>
                <a:lnTo>
                  <a:pt x="429581" y="27510"/>
                </a:lnTo>
                <a:lnTo>
                  <a:pt x="478792" y="19423"/>
                </a:lnTo>
                <a:lnTo>
                  <a:pt x="507154" y="16759"/>
                </a:lnTo>
                <a:lnTo>
                  <a:pt x="538763" y="14983"/>
                </a:lnTo>
                <a:lnTo>
                  <a:pt x="605210" y="13009"/>
                </a:lnTo>
                <a:lnTo>
                  <a:pt x="668609" y="12132"/>
                </a:lnTo>
                <a:lnTo>
                  <a:pt x="697199" y="10628"/>
                </a:lnTo>
                <a:lnTo>
                  <a:pt x="8229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77"/>
          <p:cNvSpPr/>
          <p:nvPr/>
        </p:nvSpPr>
        <p:spPr>
          <a:xfrm>
            <a:off x="3600450" y="4594859"/>
            <a:ext cx="296982" cy="453314"/>
          </a:xfrm>
          <a:custGeom>
            <a:avLst/>
            <a:gdLst/>
            <a:ahLst/>
            <a:cxnLst/>
            <a:rect l="0" t="0" r="0" b="0"/>
            <a:pathLst>
              <a:path w="296982" h="453314">
                <a:moveTo>
                  <a:pt x="22859" y="0"/>
                </a:moveTo>
                <a:lnTo>
                  <a:pt x="16792" y="18203"/>
                </a:lnTo>
                <a:lnTo>
                  <a:pt x="16274" y="24836"/>
                </a:lnTo>
                <a:lnTo>
                  <a:pt x="17199" y="30527"/>
                </a:lnTo>
                <a:lnTo>
                  <a:pt x="19086" y="35592"/>
                </a:lnTo>
                <a:lnTo>
                  <a:pt x="20344" y="42778"/>
                </a:lnTo>
                <a:lnTo>
                  <a:pt x="21182" y="51379"/>
                </a:lnTo>
                <a:lnTo>
                  <a:pt x="21742" y="60923"/>
                </a:lnTo>
                <a:lnTo>
                  <a:pt x="23384" y="73635"/>
                </a:lnTo>
                <a:lnTo>
                  <a:pt x="25749" y="88460"/>
                </a:lnTo>
                <a:lnTo>
                  <a:pt x="28596" y="104694"/>
                </a:lnTo>
                <a:lnTo>
                  <a:pt x="30494" y="119326"/>
                </a:lnTo>
                <a:lnTo>
                  <a:pt x="31759" y="132891"/>
                </a:lnTo>
                <a:lnTo>
                  <a:pt x="39858" y="242715"/>
                </a:lnTo>
                <a:lnTo>
                  <a:pt x="41812" y="283730"/>
                </a:lnTo>
                <a:lnTo>
                  <a:pt x="43983" y="369942"/>
                </a:lnTo>
                <a:lnTo>
                  <a:pt x="43291" y="400298"/>
                </a:lnTo>
                <a:lnTo>
                  <a:pt x="41561" y="421806"/>
                </a:lnTo>
                <a:lnTo>
                  <a:pt x="39137" y="437414"/>
                </a:lnTo>
                <a:lnTo>
                  <a:pt x="36444" y="451370"/>
                </a:lnTo>
                <a:lnTo>
                  <a:pt x="35726" y="453313"/>
                </a:lnTo>
                <a:lnTo>
                  <a:pt x="38315" y="445313"/>
                </a:lnTo>
                <a:lnTo>
                  <a:pt x="40783" y="437845"/>
                </a:lnTo>
                <a:lnTo>
                  <a:pt x="47509" y="422707"/>
                </a:lnTo>
                <a:lnTo>
                  <a:pt x="84644" y="345730"/>
                </a:lnTo>
                <a:lnTo>
                  <a:pt x="105337" y="303807"/>
                </a:lnTo>
                <a:lnTo>
                  <a:pt x="110865" y="295248"/>
                </a:lnTo>
                <a:lnTo>
                  <a:pt x="117090" y="287002"/>
                </a:lnTo>
                <a:lnTo>
                  <a:pt x="123780" y="278965"/>
                </a:lnTo>
                <a:lnTo>
                  <a:pt x="130780" y="272337"/>
                </a:lnTo>
                <a:lnTo>
                  <a:pt x="137986" y="266648"/>
                </a:lnTo>
                <a:lnTo>
                  <a:pt x="145331" y="261586"/>
                </a:lnTo>
                <a:lnTo>
                  <a:pt x="152767" y="258210"/>
                </a:lnTo>
                <a:lnTo>
                  <a:pt x="160265" y="255960"/>
                </a:lnTo>
                <a:lnTo>
                  <a:pt x="167803" y="254460"/>
                </a:lnTo>
                <a:lnTo>
                  <a:pt x="174099" y="252190"/>
                </a:lnTo>
                <a:lnTo>
                  <a:pt x="179565" y="249407"/>
                </a:lnTo>
                <a:lnTo>
                  <a:pt x="184480" y="246281"/>
                </a:lnTo>
                <a:lnTo>
                  <a:pt x="190296" y="244198"/>
                </a:lnTo>
                <a:lnTo>
                  <a:pt x="196714" y="242809"/>
                </a:lnTo>
                <a:lnTo>
                  <a:pt x="203533" y="241882"/>
                </a:lnTo>
                <a:lnTo>
                  <a:pt x="210618" y="241265"/>
                </a:lnTo>
                <a:lnTo>
                  <a:pt x="217882" y="240853"/>
                </a:lnTo>
                <a:lnTo>
                  <a:pt x="231456" y="240396"/>
                </a:lnTo>
                <a:lnTo>
                  <a:pt x="241722" y="240193"/>
                </a:lnTo>
                <a:lnTo>
                  <a:pt x="246238" y="241409"/>
                </a:lnTo>
                <a:lnTo>
                  <a:pt x="254642" y="246147"/>
                </a:lnTo>
                <a:lnTo>
                  <a:pt x="262611" y="252485"/>
                </a:lnTo>
                <a:lnTo>
                  <a:pt x="270386" y="259536"/>
                </a:lnTo>
                <a:lnTo>
                  <a:pt x="278074" y="266903"/>
                </a:lnTo>
                <a:lnTo>
                  <a:pt x="289543" y="278190"/>
                </a:lnTo>
                <a:lnTo>
                  <a:pt x="292089" y="281980"/>
                </a:lnTo>
                <a:lnTo>
                  <a:pt x="294917" y="289578"/>
                </a:lnTo>
                <a:lnTo>
                  <a:pt x="296174" y="300575"/>
                </a:lnTo>
                <a:lnTo>
                  <a:pt x="296733" y="312659"/>
                </a:lnTo>
                <a:lnTo>
                  <a:pt x="296981" y="322263"/>
                </a:lnTo>
                <a:lnTo>
                  <a:pt x="293704" y="334152"/>
                </a:lnTo>
                <a:lnTo>
                  <a:pt x="291053" y="340878"/>
                </a:lnTo>
                <a:lnTo>
                  <a:pt x="286745" y="346632"/>
                </a:lnTo>
                <a:lnTo>
                  <a:pt x="281333" y="351738"/>
                </a:lnTo>
                <a:lnTo>
                  <a:pt x="275185" y="356412"/>
                </a:lnTo>
                <a:lnTo>
                  <a:pt x="268547" y="363339"/>
                </a:lnTo>
                <a:lnTo>
                  <a:pt x="261581" y="371766"/>
                </a:lnTo>
                <a:lnTo>
                  <a:pt x="254397" y="381194"/>
                </a:lnTo>
                <a:lnTo>
                  <a:pt x="247068" y="388749"/>
                </a:lnTo>
                <a:lnTo>
                  <a:pt x="239642" y="395056"/>
                </a:lnTo>
                <a:lnTo>
                  <a:pt x="232151" y="400531"/>
                </a:lnTo>
                <a:lnTo>
                  <a:pt x="224618" y="405451"/>
                </a:lnTo>
                <a:lnTo>
                  <a:pt x="217055" y="410001"/>
                </a:lnTo>
                <a:lnTo>
                  <a:pt x="209473" y="414304"/>
                </a:lnTo>
                <a:lnTo>
                  <a:pt x="201879" y="417173"/>
                </a:lnTo>
                <a:lnTo>
                  <a:pt x="194276" y="419085"/>
                </a:lnTo>
                <a:lnTo>
                  <a:pt x="186667" y="420360"/>
                </a:lnTo>
                <a:lnTo>
                  <a:pt x="176514" y="421211"/>
                </a:lnTo>
                <a:lnTo>
                  <a:pt x="164666" y="421777"/>
                </a:lnTo>
                <a:lnTo>
                  <a:pt x="130493" y="422575"/>
                </a:lnTo>
                <a:lnTo>
                  <a:pt x="96191" y="422844"/>
                </a:lnTo>
                <a:lnTo>
                  <a:pt x="88257" y="421596"/>
                </a:lnTo>
                <a:lnTo>
                  <a:pt x="80428" y="419495"/>
                </a:lnTo>
                <a:lnTo>
                  <a:pt x="72668" y="416823"/>
                </a:lnTo>
                <a:lnTo>
                  <a:pt x="64955" y="415042"/>
                </a:lnTo>
                <a:lnTo>
                  <a:pt x="57274" y="413855"/>
                </a:lnTo>
                <a:lnTo>
                  <a:pt x="49612" y="413063"/>
                </a:lnTo>
                <a:lnTo>
                  <a:pt x="43234" y="411266"/>
                </a:lnTo>
                <a:lnTo>
                  <a:pt x="37713" y="408797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78"/>
          <p:cNvSpPr/>
          <p:nvPr/>
        </p:nvSpPr>
        <p:spPr>
          <a:xfrm>
            <a:off x="6572250" y="6172200"/>
            <a:ext cx="228601" cy="22860"/>
          </a:xfrm>
          <a:custGeom>
            <a:avLst/>
            <a:gdLst/>
            <a:ahLst/>
            <a:cxnLst/>
            <a:rect l="0" t="0" r="0" b="0"/>
            <a:pathLst>
              <a:path w="228601" h="22860">
                <a:moveTo>
                  <a:pt x="0" y="0"/>
                </a:moveTo>
                <a:lnTo>
                  <a:pt x="9841" y="9841"/>
                </a:lnTo>
                <a:lnTo>
                  <a:pt x="12910" y="10370"/>
                </a:lnTo>
                <a:lnTo>
                  <a:pt x="17497" y="10723"/>
                </a:lnTo>
                <a:lnTo>
                  <a:pt x="28096" y="11115"/>
                </a:lnTo>
                <a:lnTo>
                  <a:pt x="37040" y="11290"/>
                </a:lnTo>
                <a:lnTo>
                  <a:pt x="188227" y="11429"/>
                </a:lnTo>
                <a:lnTo>
                  <a:pt x="192794" y="12700"/>
                </a:lnTo>
                <a:lnTo>
                  <a:pt x="198380" y="14816"/>
                </a:lnTo>
                <a:lnTo>
                  <a:pt x="204643" y="17497"/>
                </a:lnTo>
                <a:lnTo>
                  <a:pt x="210088" y="19285"/>
                </a:lnTo>
                <a:lnTo>
                  <a:pt x="214989" y="20476"/>
                </a:lnTo>
                <a:lnTo>
                  <a:pt x="228600" y="228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79"/>
          <p:cNvSpPr/>
          <p:nvPr/>
        </p:nvSpPr>
        <p:spPr>
          <a:xfrm>
            <a:off x="6554234" y="6240825"/>
            <a:ext cx="292336" cy="34245"/>
          </a:xfrm>
          <a:custGeom>
            <a:avLst/>
            <a:gdLst/>
            <a:ahLst/>
            <a:cxnLst/>
            <a:rect l="0" t="0" r="0" b="0"/>
            <a:pathLst>
              <a:path w="292336" h="34245">
                <a:moveTo>
                  <a:pt x="6585" y="34244"/>
                </a:moveTo>
                <a:lnTo>
                  <a:pt x="0" y="34244"/>
                </a:lnTo>
                <a:lnTo>
                  <a:pt x="22163" y="34244"/>
                </a:lnTo>
                <a:lnTo>
                  <a:pt x="27130" y="32975"/>
                </a:lnTo>
                <a:lnTo>
                  <a:pt x="32983" y="30858"/>
                </a:lnTo>
                <a:lnTo>
                  <a:pt x="39423" y="28177"/>
                </a:lnTo>
                <a:lnTo>
                  <a:pt x="44987" y="26389"/>
                </a:lnTo>
                <a:lnTo>
                  <a:pt x="49967" y="25197"/>
                </a:lnTo>
                <a:lnTo>
                  <a:pt x="54557" y="24403"/>
                </a:lnTo>
                <a:lnTo>
                  <a:pt x="60156" y="22604"/>
                </a:lnTo>
                <a:lnTo>
                  <a:pt x="66429" y="20134"/>
                </a:lnTo>
                <a:lnTo>
                  <a:pt x="73152" y="17217"/>
                </a:lnTo>
                <a:lnTo>
                  <a:pt x="81443" y="15273"/>
                </a:lnTo>
                <a:lnTo>
                  <a:pt x="90781" y="13977"/>
                </a:lnTo>
                <a:lnTo>
                  <a:pt x="100815" y="13113"/>
                </a:lnTo>
                <a:lnTo>
                  <a:pt x="108775" y="11267"/>
                </a:lnTo>
                <a:lnTo>
                  <a:pt x="115352" y="8766"/>
                </a:lnTo>
                <a:lnTo>
                  <a:pt x="121007" y="5829"/>
                </a:lnTo>
                <a:lnTo>
                  <a:pt x="127317" y="3871"/>
                </a:lnTo>
                <a:lnTo>
                  <a:pt x="134063" y="2566"/>
                </a:lnTo>
                <a:lnTo>
                  <a:pt x="141101" y="1695"/>
                </a:lnTo>
                <a:lnTo>
                  <a:pt x="153412" y="1114"/>
                </a:lnTo>
                <a:lnTo>
                  <a:pt x="203337" y="298"/>
                </a:lnTo>
                <a:lnTo>
                  <a:pt x="262224" y="0"/>
                </a:lnTo>
                <a:lnTo>
                  <a:pt x="268451" y="1255"/>
                </a:lnTo>
                <a:lnTo>
                  <a:pt x="272603" y="3362"/>
                </a:lnTo>
                <a:lnTo>
                  <a:pt x="275370" y="6035"/>
                </a:lnTo>
                <a:lnTo>
                  <a:pt x="278486" y="7819"/>
                </a:lnTo>
                <a:lnTo>
                  <a:pt x="281832" y="9007"/>
                </a:lnTo>
                <a:lnTo>
                  <a:pt x="292335" y="1138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80"/>
          <p:cNvSpPr/>
          <p:nvPr/>
        </p:nvSpPr>
        <p:spPr>
          <a:xfrm>
            <a:off x="6960869" y="6080759"/>
            <a:ext cx="22862" cy="297181"/>
          </a:xfrm>
          <a:custGeom>
            <a:avLst/>
            <a:gdLst/>
            <a:ahLst/>
            <a:cxnLst/>
            <a:rect l="0" t="0" r="0" b="0"/>
            <a:pathLst>
              <a:path w="22862" h="297181">
                <a:moveTo>
                  <a:pt x="0" y="0"/>
                </a:moveTo>
                <a:lnTo>
                  <a:pt x="6069" y="12136"/>
                </a:lnTo>
                <a:lnTo>
                  <a:pt x="7856" y="16981"/>
                </a:lnTo>
                <a:lnTo>
                  <a:pt x="9048" y="21480"/>
                </a:lnTo>
                <a:lnTo>
                  <a:pt x="9842" y="25751"/>
                </a:lnTo>
                <a:lnTo>
                  <a:pt x="10372" y="29868"/>
                </a:lnTo>
                <a:lnTo>
                  <a:pt x="10959" y="37828"/>
                </a:lnTo>
                <a:lnTo>
                  <a:pt x="11221" y="48986"/>
                </a:lnTo>
                <a:lnTo>
                  <a:pt x="11418" y="103025"/>
                </a:lnTo>
                <a:lnTo>
                  <a:pt x="12692" y="110593"/>
                </a:lnTo>
                <a:lnTo>
                  <a:pt x="14812" y="119449"/>
                </a:lnTo>
                <a:lnTo>
                  <a:pt x="17495" y="129163"/>
                </a:lnTo>
                <a:lnTo>
                  <a:pt x="19284" y="138179"/>
                </a:lnTo>
                <a:lnTo>
                  <a:pt x="20476" y="146729"/>
                </a:lnTo>
                <a:lnTo>
                  <a:pt x="21270" y="154970"/>
                </a:lnTo>
                <a:lnTo>
                  <a:pt x="21800" y="161733"/>
                </a:lnTo>
                <a:lnTo>
                  <a:pt x="22154" y="167512"/>
                </a:lnTo>
                <a:lnTo>
                  <a:pt x="22390" y="172635"/>
                </a:lnTo>
                <a:lnTo>
                  <a:pt x="22652" y="185100"/>
                </a:lnTo>
                <a:lnTo>
                  <a:pt x="22861" y="2971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81"/>
          <p:cNvSpPr/>
          <p:nvPr/>
        </p:nvSpPr>
        <p:spPr>
          <a:xfrm>
            <a:off x="7063740" y="6092189"/>
            <a:ext cx="234923" cy="296529"/>
          </a:xfrm>
          <a:custGeom>
            <a:avLst/>
            <a:gdLst/>
            <a:ahLst/>
            <a:cxnLst/>
            <a:rect l="0" t="0" r="0" b="0"/>
            <a:pathLst>
              <a:path w="234923" h="296529">
                <a:moveTo>
                  <a:pt x="57150" y="0"/>
                </a:moveTo>
                <a:lnTo>
                  <a:pt x="51082" y="12136"/>
                </a:lnTo>
                <a:lnTo>
                  <a:pt x="45484" y="32221"/>
                </a:lnTo>
                <a:lnTo>
                  <a:pt x="29105" y="98564"/>
                </a:lnTo>
                <a:lnTo>
                  <a:pt x="23213" y="125400"/>
                </a:lnTo>
                <a:lnTo>
                  <a:pt x="19285" y="145830"/>
                </a:lnTo>
                <a:lnTo>
                  <a:pt x="16667" y="161990"/>
                </a:lnTo>
                <a:lnTo>
                  <a:pt x="14921" y="174034"/>
                </a:lnTo>
                <a:lnTo>
                  <a:pt x="13758" y="183332"/>
                </a:lnTo>
                <a:lnTo>
                  <a:pt x="12982" y="190802"/>
                </a:lnTo>
                <a:lnTo>
                  <a:pt x="12464" y="200861"/>
                </a:lnTo>
                <a:lnTo>
                  <a:pt x="11889" y="225585"/>
                </a:lnTo>
                <a:lnTo>
                  <a:pt x="11566" y="255929"/>
                </a:lnTo>
                <a:lnTo>
                  <a:pt x="12790" y="262059"/>
                </a:lnTo>
                <a:lnTo>
                  <a:pt x="14877" y="266147"/>
                </a:lnTo>
                <a:lnTo>
                  <a:pt x="38301" y="289751"/>
                </a:lnTo>
                <a:lnTo>
                  <a:pt x="42044" y="292227"/>
                </a:lnTo>
                <a:lnTo>
                  <a:pt x="45809" y="293878"/>
                </a:lnTo>
                <a:lnTo>
                  <a:pt x="49589" y="294979"/>
                </a:lnTo>
                <a:lnTo>
                  <a:pt x="54649" y="295712"/>
                </a:lnTo>
                <a:lnTo>
                  <a:pt x="60563" y="296202"/>
                </a:lnTo>
                <a:lnTo>
                  <a:pt x="67044" y="296528"/>
                </a:lnTo>
                <a:lnTo>
                  <a:pt x="75176" y="295475"/>
                </a:lnTo>
                <a:lnTo>
                  <a:pt x="84408" y="293504"/>
                </a:lnTo>
                <a:lnTo>
                  <a:pt x="94371" y="290919"/>
                </a:lnTo>
                <a:lnTo>
                  <a:pt x="102284" y="289197"/>
                </a:lnTo>
                <a:lnTo>
                  <a:pt x="108829" y="288048"/>
                </a:lnTo>
                <a:lnTo>
                  <a:pt x="114462" y="287282"/>
                </a:lnTo>
                <a:lnTo>
                  <a:pt x="119488" y="284232"/>
                </a:lnTo>
                <a:lnTo>
                  <a:pt x="124109" y="279658"/>
                </a:lnTo>
                <a:lnTo>
                  <a:pt x="128458" y="274068"/>
                </a:lnTo>
                <a:lnTo>
                  <a:pt x="133898" y="269073"/>
                </a:lnTo>
                <a:lnTo>
                  <a:pt x="140066" y="264472"/>
                </a:lnTo>
                <a:lnTo>
                  <a:pt x="146717" y="260135"/>
                </a:lnTo>
                <a:lnTo>
                  <a:pt x="153691" y="253433"/>
                </a:lnTo>
                <a:lnTo>
                  <a:pt x="160881" y="245156"/>
                </a:lnTo>
                <a:lnTo>
                  <a:pt x="168214" y="235827"/>
                </a:lnTo>
                <a:lnTo>
                  <a:pt x="175642" y="227068"/>
                </a:lnTo>
                <a:lnTo>
                  <a:pt x="183135" y="218689"/>
                </a:lnTo>
                <a:lnTo>
                  <a:pt x="190670" y="210563"/>
                </a:lnTo>
                <a:lnTo>
                  <a:pt x="198233" y="200065"/>
                </a:lnTo>
                <a:lnTo>
                  <a:pt x="205816" y="187987"/>
                </a:lnTo>
                <a:lnTo>
                  <a:pt x="213410" y="174855"/>
                </a:lnTo>
                <a:lnTo>
                  <a:pt x="218473" y="164830"/>
                </a:lnTo>
                <a:lnTo>
                  <a:pt x="221848" y="156877"/>
                </a:lnTo>
                <a:lnTo>
                  <a:pt x="224099" y="150305"/>
                </a:lnTo>
                <a:lnTo>
                  <a:pt x="225599" y="143383"/>
                </a:lnTo>
                <a:lnTo>
                  <a:pt x="226599" y="136229"/>
                </a:lnTo>
                <a:lnTo>
                  <a:pt x="227266" y="128919"/>
                </a:lnTo>
                <a:lnTo>
                  <a:pt x="228980" y="120236"/>
                </a:lnTo>
                <a:lnTo>
                  <a:pt x="231393" y="110638"/>
                </a:lnTo>
                <a:lnTo>
                  <a:pt x="234273" y="100429"/>
                </a:lnTo>
                <a:lnTo>
                  <a:pt x="234922" y="92353"/>
                </a:lnTo>
                <a:lnTo>
                  <a:pt x="234085" y="85699"/>
                </a:lnTo>
                <a:lnTo>
                  <a:pt x="229683" y="71962"/>
                </a:lnTo>
                <a:lnTo>
                  <a:pt x="222853" y="63514"/>
                </a:lnTo>
                <a:lnTo>
                  <a:pt x="216309" y="56592"/>
                </a:lnTo>
                <a:lnTo>
                  <a:pt x="212786" y="52968"/>
                </a:lnTo>
                <a:lnTo>
                  <a:pt x="209167" y="50552"/>
                </a:lnTo>
                <a:lnTo>
                  <a:pt x="205485" y="48942"/>
                </a:lnTo>
                <a:lnTo>
                  <a:pt x="201759" y="47868"/>
                </a:lnTo>
                <a:lnTo>
                  <a:pt x="198006" y="45882"/>
                </a:lnTo>
                <a:lnTo>
                  <a:pt x="194234" y="43288"/>
                </a:lnTo>
                <a:lnTo>
                  <a:pt x="190448" y="40289"/>
                </a:lnTo>
                <a:lnTo>
                  <a:pt x="180306" y="37019"/>
                </a:lnTo>
                <a:lnTo>
                  <a:pt x="165924" y="33570"/>
                </a:lnTo>
                <a:lnTo>
                  <a:pt x="148715" y="30000"/>
                </a:lnTo>
                <a:lnTo>
                  <a:pt x="133433" y="26350"/>
                </a:lnTo>
                <a:lnTo>
                  <a:pt x="119436" y="22647"/>
                </a:lnTo>
                <a:lnTo>
                  <a:pt x="106293" y="18908"/>
                </a:lnTo>
                <a:lnTo>
                  <a:pt x="96262" y="16416"/>
                </a:lnTo>
                <a:lnTo>
                  <a:pt x="88304" y="14754"/>
                </a:lnTo>
                <a:lnTo>
                  <a:pt x="81730" y="13646"/>
                </a:lnTo>
                <a:lnTo>
                  <a:pt x="74807" y="12907"/>
                </a:lnTo>
                <a:lnTo>
                  <a:pt x="67651" y="12415"/>
                </a:lnTo>
                <a:lnTo>
                  <a:pt x="60340" y="12087"/>
                </a:lnTo>
                <a:lnTo>
                  <a:pt x="42058" y="11722"/>
                </a:lnTo>
                <a:lnTo>
                  <a:pt x="0" y="114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82"/>
          <p:cNvSpPr/>
          <p:nvPr/>
        </p:nvSpPr>
        <p:spPr>
          <a:xfrm>
            <a:off x="5417820" y="5486400"/>
            <a:ext cx="182881" cy="91440"/>
          </a:xfrm>
          <a:custGeom>
            <a:avLst/>
            <a:gdLst/>
            <a:ahLst/>
            <a:cxnLst/>
            <a:rect l="0" t="0" r="0" b="0"/>
            <a:pathLst>
              <a:path w="182881" h="91440">
                <a:moveTo>
                  <a:pt x="0" y="91439"/>
                </a:moveTo>
                <a:lnTo>
                  <a:pt x="6067" y="91439"/>
                </a:lnTo>
                <a:lnTo>
                  <a:pt x="11665" y="88899"/>
                </a:lnTo>
                <a:lnTo>
                  <a:pt x="19206" y="84666"/>
                </a:lnTo>
                <a:lnTo>
                  <a:pt x="28044" y="79304"/>
                </a:lnTo>
                <a:lnTo>
                  <a:pt x="35206" y="74459"/>
                </a:lnTo>
                <a:lnTo>
                  <a:pt x="41251" y="69959"/>
                </a:lnTo>
                <a:lnTo>
                  <a:pt x="46550" y="65689"/>
                </a:lnTo>
                <a:lnTo>
                  <a:pt x="53893" y="60303"/>
                </a:lnTo>
                <a:lnTo>
                  <a:pt x="72212" y="47544"/>
                </a:lnTo>
                <a:lnTo>
                  <a:pt x="81161" y="41856"/>
                </a:lnTo>
                <a:lnTo>
                  <a:pt x="89667" y="36794"/>
                </a:lnTo>
                <a:lnTo>
                  <a:pt x="97878" y="32149"/>
                </a:lnTo>
                <a:lnTo>
                  <a:pt x="113774" y="23602"/>
                </a:lnTo>
                <a:lnTo>
                  <a:pt x="121570" y="19544"/>
                </a:lnTo>
                <a:lnTo>
                  <a:pt x="128036" y="16839"/>
                </a:lnTo>
                <a:lnTo>
                  <a:pt x="133617" y="15036"/>
                </a:lnTo>
                <a:lnTo>
                  <a:pt x="138608" y="13834"/>
                </a:lnTo>
                <a:lnTo>
                  <a:pt x="143205" y="11762"/>
                </a:lnTo>
                <a:lnTo>
                  <a:pt x="147540" y="9111"/>
                </a:lnTo>
                <a:lnTo>
                  <a:pt x="151700" y="6074"/>
                </a:lnTo>
                <a:lnTo>
                  <a:pt x="155743" y="4049"/>
                </a:lnTo>
                <a:lnTo>
                  <a:pt x="159709" y="2699"/>
                </a:lnTo>
                <a:lnTo>
                  <a:pt x="163623" y="1799"/>
                </a:lnTo>
                <a:lnTo>
                  <a:pt x="167502" y="1199"/>
                </a:lnTo>
                <a:lnTo>
                  <a:pt x="171357" y="799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83"/>
          <p:cNvSpPr/>
          <p:nvPr/>
        </p:nvSpPr>
        <p:spPr>
          <a:xfrm>
            <a:off x="5486400" y="5554979"/>
            <a:ext cx="160021" cy="91441"/>
          </a:xfrm>
          <a:custGeom>
            <a:avLst/>
            <a:gdLst/>
            <a:ahLst/>
            <a:cxnLst/>
            <a:rect l="0" t="0" r="0" b="0"/>
            <a:pathLst>
              <a:path w="160021" h="91441">
                <a:moveTo>
                  <a:pt x="0" y="91440"/>
                </a:moveTo>
                <a:lnTo>
                  <a:pt x="6067" y="91440"/>
                </a:lnTo>
                <a:lnTo>
                  <a:pt x="15475" y="85091"/>
                </a:lnTo>
                <a:lnTo>
                  <a:pt x="29366" y="74507"/>
                </a:lnTo>
                <a:lnTo>
                  <a:pt x="62582" y="48354"/>
                </a:lnTo>
                <a:lnTo>
                  <a:pt x="94277" y="24032"/>
                </a:lnTo>
                <a:lnTo>
                  <a:pt x="107301" y="16021"/>
                </a:lnTo>
                <a:lnTo>
                  <a:pt x="118524" y="10681"/>
                </a:lnTo>
                <a:lnTo>
                  <a:pt x="128546" y="7121"/>
                </a:lnTo>
                <a:lnTo>
                  <a:pt x="136497" y="4747"/>
                </a:lnTo>
                <a:lnTo>
                  <a:pt x="143068" y="3165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84"/>
          <p:cNvSpPr/>
          <p:nvPr/>
        </p:nvSpPr>
        <p:spPr>
          <a:xfrm>
            <a:off x="5657850" y="5236169"/>
            <a:ext cx="273584" cy="261661"/>
          </a:xfrm>
          <a:custGeom>
            <a:avLst/>
            <a:gdLst/>
            <a:ahLst/>
            <a:cxnLst/>
            <a:rect l="0" t="0" r="0" b="0"/>
            <a:pathLst>
              <a:path w="273584" h="261661">
                <a:moveTo>
                  <a:pt x="0" y="67350"/>
                </a:moveTo>
                <a:lnTo>
                  <a:pt x="18203" y="55215"/>
                </a:lnTo>
                <a:lnTo>
                  <a:pt x="50847" y="35710"/>
                </a:lnTo>
                <a:lnTo>
                  <a:pt x="71997" y="23397"/>
                </a:lnTo>
                <a:lnTo>
                  <a:pt x="92448" y="13918"/>
                </a:lnTo>
                <a:lnTo>
                  <a:pt x="112432" y="6329"/>
                </a:lnTo>
                <a:lnTo>
                  <a:pt x="132105" y="0"/>
                </a:lnTo>
                <a:lnTo>
                  <a:pt x="145220" y="860"/>
                </a:lnTo>
                <a:lnTo>
                  <a:pt x="153963" y="6513"/>
                </a:lnTo>
                <a:lnTo>
                  <a:pt x="159792" y="15362"/>
                </a:lnTo>
                <a:lnTo>
                  <a:pt x="156058" y="28882"/>
                </a:lnTo>
                <a:lnTo>
                  <a:pt x="145948" y="45514"/>
                </a:lnTo>
                <a:lnTo>
                  <a:pt x="131589" y="64223"/>
                </a:lnTo>
                <a:lnTo>
                  <a:pt x="118206" y="77966"/>
                </a:lnTo>
                <a:lnTo>
                  <a:pt x="105474" y="88397"/>
                </a:lnTo>
                <a:lnTo>
                  <a:pt x="93176" y="96622"/>
                </a:lnTo>
                <a:lnTo>
                  <a:pt x="92597" y="98294"/>
                </a:lnTo>
                <a:lnTo>
                  <a:pt x="99831" y="95600"/>
                </a:lnTo>
                <a:lnTo>
                  <a:pt x="112274" y="89993"/>
                </a:lnTo>
                <a:lnTo>
                  <a:pt x="134539" y="84986"/>
                </a:lnTo>
                <a:lnTo>
                  <a:pt x="163352" y="80377"/>
                </a:lnTo>
                <a:lnTo>
                  <a:pt x="196531" y="76035"/>
                </a:lnTo>
                <a:lnTo>
                  <a:pt x="223731" y="80760"/>
                </a:lnTo>
                <a:lnTo>
                  <a:pt x="246944" y="91530"/>
                </a:lnTo>
                <a:lnTo>
                  <a:pt x="267499" y="106330"/>
                </a:lnTo>
                <a:lnTo>
                  <a:pt x="273583" y="126357"/>
                </a:lnTo>
                <a:lnTo>
                  <a:pt x="270019" y="149868"/>
                </a:lnTo>
                <a:lnTo>
                  <a:pt x="260022" y="175702"/>
                </a:lnTo>
                <a:lnTo>
                  <a:pt x="241928" y="198005"/>
                </a:lnTo>
                <a:lnTo>
                  <a:pt x="218435" y="217953"/>
                </a:lnTo>
                <a:lnTo>
                  <a:pt x="191343" y="236333"/>
                </a:lnTo>
                <a:lnTo>
                  <a:pt x="165662" y="247315"/>
                </a:lnTo>
                <a:lnTo>
                  <a:pt x="140921" y="253367"/>
                </a:lnTo>
                <a:lnTo>
                  <a:pt x="57150" y="2616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85"/>
          <p:cNvSpPr/>
          <p:nvPr/>
        </p:nvSpPr>
        <p:spPr>
          <a:xfrm>
            <a:off x="6835140" y="3497839"/>
            <a:ext cx="262361" cy="342641"/>
          </a:xfrm>
          <a:custGeom>
            <a:avLst/>
            <a:gdLst/>
            <a:ahLst/>
            <a:cxnLst/>
            <a:rect l="0" t="0" r="0" b="0"/>
            <a:pathLst>
              <a:path w="262361" h="342641">
                <a:moveTo>
                  <a:pt x="0" y="79750"/>
                </a:moveTo>
                <a:lnTo>
                  <a:pt x="9841" y="69909"/>
                </a:lnTo>
                <a:lnTo>
                  <a:pt x="35230" y="50588"/>
                </a:lnTo>
                <a:lnTo>
                  <a:pt x="57567" y="34616"/>
                </a:lnTo>
                <a:lnTo>
                  <a:pt x="68857" y="26801"/>
                </a:lnTo>
                <a:lnTo>
                  <a:pt x="78925" y="20321"/>
                </a:lnTo>
                <a:lnTo>
                  <a:pt x="88176" y="14731"/>
                </a:lnTo>
                <a:lnTo>
                  <a:pt x="96884" y="9734"/>
                </a:lnTo>
                <a:lnTo>
                  <a:pt x="103959" y="6403"/>
                </a:lnTo>
                <a:lnTo>
                  <a:pt x="109946" y="4182"/>
                </a:lnTo>
                <a:lnTo>
                  <a:pt x="115207" y="2701"/>
                </a:lnTo>
                <a:lnTo>
                  <a:pt x="121255" y="1714"/>
                </a:lnTo>
                <a:lnTo>
                  <a:pt x="127827" y="1057"/>
                </a:lnTo>
                <a:lnTo>
                  <a:pt x="134747" y="618"/>
                </a:lnTo>
                <a:lnTo>
                  <a:pt x="141901" y="325"/>
                </a:lnTo>
                <a:lnTo>
                  <a:pt x="156624" y="0"/>
                </a:lnTo>
                <a:lnTo>
                  <a:pt x="162835" y="1184"/>
                </a:lnTo>
                <a:lnTo>
                  <a:pt x="168248" y="3243"/>
                </a:lnTo>
                <a:lnTo>
                  <a:pt x="173125" y="5885"/>
                </a:lnTo>
                <a:lnTo>
                  <a:pt x="177646" y="7647"/>
                </a:lnTo>
                <a:lnTo>
                  <a:pt x="181930" y="8822"/>
                </a:lnTo>
                <a:lnTo>
                  <a:pt x="186057" y="9605"/>
                </a:lnTo>
                <a:lnTo>
                  <a:pt x="188808" y="11396"/>
                </a:lnTo>
                <a:lnTo>
                  <a:pt x="190642" y="13861"/>
                </a:lnTo>
                <a:lnTo>
                  <a:pt x="191864" y="16774"/>
                </a:lnTo>
                <a:lnTo>
                  <a:pt x="199653" y="26942"/>
                </a:lnTo>
                <a:lnTo>
                  <a:pt x="200411" y="30575"/>
                </a:lnTo>
                <a:lnTo>
                  <a:pt x="199648" y="34267"/>
                </a:lnTo>
                <a:lnTo>
                  <a:pt x="197868" y="37998"/>
                </a:lnTo>
                <a:lnTo>
                  <a:pt x="196682" y="43025"/>
                </a:lnTo>
                <a:lnTo>
                  <a:pt x="195891" y="48917"/>
                </a:lnTo>
                <a:lnTo>
                  <a:pt x="195364" y="55385"/>
                </a:lnTo>
                <a:lnTo>
                  <a:pt x="193742" y="60967"/>
                </a:lnTo>
                <a:lnTo>
                  <a:pt x="188555" y="70555"/>
                </a:lnTo>
                <a:lnTo>
                  <a:pt x="182015" y="79051"/>
                </a:lnTo>
                <a:lnTo>
                  <a:pt x="178493" y="83094"/>
                </a:lnTo>
                <a:lnTo>
                  <a:pt x="173605" y="89600"/>
                </a:lnTo>
                <a:lnTo>
                  <a:pt x="161401" y="106988"/>
                </a:lnTo>
                <a:lnTo>
                  <a:pt x="153321" y="116958"/>
                </a:lnTo>
                <a:lnTo>
                  <a:pt x="144124" y="127416"/>
                </a:lnTo>
                <a:lnTo>
                  <a:pt x="134182" y="138197"/>
                </a:lnTo>
                <a:lnTo>
                  <a:pt x="126285" y="145385"/>
                </a:lnTo>
                <a:lnTo>
                  <a:pt x="119750" y="150177"/>
                </a:lnTo>
                <a:lnTo>
                  <a:pt x="114123" y="153371"/>
                </a:lnTo>
                <a:lnTo>
                  <a:pt x="109102" y="156771"/>
                </a:lnTo>
                <a:lnTo>
                  <a:pt x="104485" y="160308"/>
                </a:lnTo>
                <a:lnTo>
                  <a:pt x="100136" y="163935"/>
                </a:lnTo>
                <a:lnTo>
                  <a:pt x="95967" y="166354"/>
                </a:lnTo>
                <a:lnTo>
                  <a:pt x="87949" y="169041"/>
                </a:lnTo>
                <a:lnTo>
                  <a:pt x="80706" y="171002"/>
                </a:lnTo>
                <a:lnTo>
                  <a:pt x="86284" y="165067"/>
                </a:lnTo>
                <a:lnTo>
                  <a:pt x="116737" y="134476"/>
                </a:lnTo>
                <a:lnTo>
                  <a:pt x="122275" y="130204"/>
                </a:lnTo>
                <a:lnTo>
                  <a:pt x="128506" y="126087"/>
                </a:lnTo>
                <a:lnTo>
                  <a:pt x="135201" y="122071"/>
                </a:lnTo>
                <a:lnTo>
                  <a:pt x="142203" y="119394"/>
                </a:lnTo>
                <a:lnTo>
                  <a:pt x="149413" y="117610"/>
                </a:lnTo>
                <a:lnTo>
                  <a:pt x="156758" y="116420"/>
                </a:lnTo>
                <a:lnTo>
                  <a:pt x="165466" y="115627"/>
                </a:lnTo>
                <a:lnTo>
                  <a:pt x="175080" y="115098"/>
                </a:lnTo>
                <a:lnTo>
                  <a:pt x="200042" y="114354"/>
                </a:lnTo>
                <a:lnTo>
                  <a:pt x="219854" y="114102"/>
                </a:lnTo>
                <a:lnTo>
                  <a:pt x="224039" y="115352"/>
                </a:lnTo>
                <a:lnTo>
                  <a:pt x="232076" y="120126"/>
                </a:lnTo>
                <a:lnTo>
                  <a:pt x="239882" y="126482"/>
                </a:lnTo>
                <a:lnTo>
                  <a:pt x="243741" y="129955"/>
                </a:lnTo>
                <a:lnTo>
                  <a:pt x="246314" y="133540"/>
                </a:lnTo>
                <a:lnTo>
                  <a:pt x="249173" y="140910"/>
                </a:lnTo>
                <a:lnTo>
                  <a:pt x="253830" y="148419"/>
                </a:lnTo>
                <a:lnTo>
                  <a:pt x="256849" y="152200"/>
                </a:lnTo>
                <a:lnTo>
                  <a:pt x="258863" y="157260"/>
                </a:lnTo>
                <a:lnTo>
                  <a:pt x="260205" y="163173"/>
                </a:lnTo>
                <a:lnTo>
                  <a:pt x="261100" y="169656"/>
                </a:lnTo>
                <a:lnTo>
                  <a:pt x="262095" y="180245"/>
                </a:lnTo>
                <a:lnTo>
                  <a:pt x="262360" y="184847"/>
                </a:lnTo>
                <a:lnTo>
                  <a:pt x="261266" y="190455"/>
                </a:lnTo>
                <a:lnTo>
                  <a:pt x="259268" y="196733"/>
                </a:lnTo>
                <a:lnTo>
                  <a:pt x="256665" y="203459"/>
                </a:lnTo>
                <a:lnTo>
                  <a:pt x="252390" y="210483"/>
                </a:lnTo>
                <a:lnTo>
                  <a:pt x="246999" y="217705"/>
                </a:lnTo>
                <a:lnTo>
                  <a:pt x="240866" y="225060"/>
                </a:lnTo>
                <a:lnTo>
                  <a:pt x="235508" y="232504"/>
                </a:lnTo>
                <a:lnTo>
                  <a:pt x="230665" y="240006"/>
                </a:lnTo>
                <a:lnTo>
                  <a:pt x="226166" y="247548"/>
                </a:lnTo>
                <a:lnTo>
                  <a:pt x="221897" y="253845"/>
                </a:lnTo>
                <a:lnTo>
                  <a:pt x="213768" y="264229"/>
                </a:lnTo>
                <a:lnTo>
                  <a:pt x="205921" y="273078"/>
                </a:lnTo>
                <a:lnTo>
                  <a:pt x="202050" y="277215"/>
                </a:lnTo>
                <a:lnTo>
                  <a:pt x="177589" y="302106"/>
                </a:lnTo>
                <a:lnTo>
                  <a:pt x="163171" y="316582"/>
                </a:lnTo>
                <a:lnTo>
                  <a:pt x="155771" y="322728"/>
                </a:lnTo>
                <a:lnTo>
                  <a:pt x="148297" y="328096"/>
                </a:lnTo>
                <a:lnTo>
                  <a:pt x="140775" y="332944"/>
                </a:lnTo>
                <a:lnTo>
                  <a:pt x="134490" y="336176"/>
                </a:lnTo>
                <a:lnTo>
                  <a:pt x="129029" y="338331"/>
                </a:lnTo>
                <a:lnTo>
                  <a:pt x="124120" y="339768"/>
                </a:lnTo>
                <a:lnTo>
                  <a:pt x="119576" y="340725"/>
                </a:lnTo>
                <a:lnTo>
                  <a:pt x="115278" y="341364"/>
                </a:lnTo>
                <a:lnTo>
                  <a:pt x="111141" y="341789"/>
                </a:lnTo>
                <a:lnTo>
                  <a:pt x="105844" y="342073"/>
                </a:lnTo>
                <a:lnTo>
                  <a:pt x="93185" y="342388"/>
                </a:lnTo>
                <a:lnTo>
                  <a:pt x="34290" y="342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86"/>
          <p:cNvSpPr/>
          <p:nvPr/>
        </p:nvSpPr>
        <p:spPr>
          <a:xfrm>
            <a:off x="6572250" y="3372366"/>
            <a:ext cx="742951" cy="68064"/>
          </a:xfrm>
          <a:custGeom>
            <a:avLst/>
            <a:gdLst/>
            <a:ahLst/>
            <a:cxnLst/>
            <a:rect l="0" t="0" r="0" b="0"/>
            <a:pathLst>
              <a:path w="742951" h="68064">
                <a:moveTo>
                  <a:pt x="0" y="68063"/>
                </a:moveTo>
                <a:lnTo>
                  <a:pt x="12135" y="61996"/>
                </a:lnTo>
                <a:lnTo>
                  <a:pt x="19520" y="58938"/>
                </a:lnTo>
                <a:lnTo>
                  <a:pt x="28253" y="55630"/>
                </a:lnTo>
                <a:lnTo>
                  <a:pt x="37885" y="52155"/>
                </a:lnTo>
                <a:lnTo>
                  <a:pt x="49387" y="48567"/>
                </a:lnTo>
                <a:lnTo>
                  <a:pt x="75713" y="41195"/>
                </a:lnTo>
                <a:lnTo>
                  <a:pt x="89845" y="38721"/>
                </a:lnTo>
                <a:lnTo>
                  <a:pt x="104347" y="37072"/>
                </a:lnTo>
                <a:lnTo>
                  <a:pt x="119095" y="35973"/>
                </a:lnTo>
                <a:lnTo>
                  <a:pt x="200528" y="28357"/>
                </a:lnTo>
                <a:lnTo>
                  <a:pt x="230206" y="26353"/>
                </a:lnTo>
                <a:lnTo>
                  <a:pt x="258880" y="25016"/>
                </a:lnTo>
                <a:lnTo>
                  <a:pt x="286887" y="24125"/>
                </a:lnTo>
                <a:lnTo>
                  <a:pt x="355258" y="19749"/>
                </a:lnTo>
                <a:lnTo>
                  <a:pt x="393048" y="16804"/>
                </a:lnTo>
                <a:lnTo>
                  <a:pt x="428403" y="14840"/>
                </a:lnTo>
                <a:lnTo>
                  <a:pt x="494777" y="12659"/>
                </a:lnTo>
                <a:lnTo>
                  <a:pt x="529241" y="10807"/>
                </a:lnTo>
                <a:lnTo>
                  <a:pt x="652100" y="2097"/>
                </a:lnTo>
                <a:lnTo>
                  <a:pt x="686061" y="645"/>
                </a:lnTo>
                <a:lnTo>
                  <a:pt x="709623" y="0"/>
                </a:lnTo>
                <a:lnTo>
                  <a:pt x="718192" y="1097"/>
                </a:lnTo>
                <a:lnTo>
                  <a:pt x="725175" y="3100"/>
                </a:lnTo>
                <a:lnTo>
                  <a:pt x="742950" y="109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87"/>
          <p:cNvSpPr/>
          <p:nvPr/>
        </p:nvSpPr>
        <p:spPr>
          <a:xfrm>
            <a:off x="6766559" y="3182384"/>
            <a:ext cx="285751" cy="223756"/>
          </a:xfrm>
          <a:custGeom>
            <a:avLst/>
            <a:gdLst/>
            <a:ahLst/>
            <a:cxnLst/>
            <a:rect l="0" t="0" r="0" b="0"/>
            <a:pathLst>
              <a:path w="285751" h="223756">
                <a:moveTo>
                  <a:pt x="0" y="6585"/>
                </a:moveTo>
                <a:lnTo>
                  <a:pt x="12137" y="518"/>
                </a:lnTo>
                <a:lnTo>
                  <a:pt x="16981" y="0"/>
                </a:lnTo>
                <a:lnTo>
                  <a:pt x="21480" y="925"/>
                </a:lnTo>
                <a:lnTo>
                  <a:pt x="31760" y="5467"/>
                </a:lnTo>
                <a:lnTo>
                  <a:pt x="45677" y="12322"/>
                </a:lnTo>
                <a:lnTo>
                  <a:pt x="50772" y="15490"/>
                </a:lnTo>
                <a:lnTo>
                  <a:pt x="55438" y="18872"/>
                </a:lnTo>
                <a:lnTo>
                  <a:pt x="59819" y="22396"/>
                </a:lnTo>
                <a:lnTo>
                  <a:pt x="64010" y="26016"/>
                </a:lnTo>
                <a:lnTo>
                  <a:pt x="68073" y="29699"/>
                </a:lnTo>
                <a:lnTo>
                  <a:pt x="75976" y="37178"/>
                </a:lnTo>
                <a:lnTo>
                  <a:pt x="83721" y="44735"/>
                </a:lnTo>
                <a:lnTo>
                  <a:pt x="87564" y="47259"/>
                </a:lnTo>
                <a:lnTo>
                  <a:pt x="95221" y="50063"/>
                </a:lnTo>
                <a:lnTo>
                  <a:pt x="102857" y="54695"/>
                </a:lnTo>
                <a:lnTo>
                  <a:pt x="106672" y="57709"/>
                </a:lnTo>
                <a:lnTo>
                  <a:pt x="113024" y="62258"/>
                </a:lnTo>
                <a:lnTo>
                  <a:pt x="130244" y="74085"/>
                </a:lnTo>
                <a:lnTo>
                  <a:pt x="137629" y="79525"/>
                </a:lnTo>
                <a:lnTo>
                  <a:pt x="143823" y="84422"/>
                </a:lnTo>
                <a:lnTo>
                  <a:pt x="149222" y="88957"/>
                </a:lnTo>
                <a:lnTo>
                  <a:pt x="155361" y="93249"/>
                </a:lnTo>
                <a:lnTo>
                  <a:pt x="161995" y="97382"/>
                </a:lnTo>
                <a:lnTo>
                  <a:pt x="168957" y="101406"/>
                </a:lnTo>
                <a:lnTo>
                  <a:pt x="176138" y="106629"/>
                </a:lnTo>
                <a:lnTo>
                  <a:pt x="183465" y="112651"/>
                </a:lnTo>
                <a:lnTo>
                  <a:pt x="190891" y="119206"/>
                </a:lnTo>
                <a:lnTo>
                  <a:pt x="216074" y="140036"/>
                </a:lnTo>
                <a:lnTo>
                  <a:pt x="231679" y="152702"/>
                </a:lnTo>
                <a:lnTo>
                  <a:pt x="244623" y="163686"/>
                </a:lnTo>
                <a:lnTo>
                  <a:pt x="255792" y="173550"/>
                </a:lnTo>
                <a:lnTo>
                  <a:pt x="265778" y="182665"/>
                </a:lnTo>
                <a:lnTo>
                  <a:pt x="272436" y="190012"/>
                </a:lnTo>
                <a:lnTo>
                  <a:pt x="276874" y="196180"/>
                </a:lnTo>
                <a:lnTo>
                  <a:pt x="279833" y="201562"/>
                </a:lnTo>
                <a:lnTo>
                  <a:pt x="281806" y="206420"/>
                </a:lnTo>
                <a:lnTo>
                  <a:pt x="283120" y="210928"/>
                </a:lnTo>
                <a:lnTo>
                  <a:pt x="285750" y="223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88"/>
          <p:cNvSpPr/>
          <p:nvPr/>
        </p:nvSpPr>
        <p:spPr>
          <a:xfrm>
            <a:off x="6755130" y="3200400"/>
            <a:ext cx="228601" cy="228601"/>
          </a:xfrm>
          <a:custGeom>
            <a:avLst/>
            <a:gdLst/>
            <a:ahLst/>
            <a:cxnLst/>
            <a:rect l="0" t="0" r="0" b="0"/>
            <a:pathLst>
              <a:path w="228601" h="228601">
                <a:moveTo>
                  <a:pt x="228600" y="0"/>
                </a:moveTo>
                <a:lnTo>
                  <a:pt x="201732" y="26868"/>
                </a:lnTo>
                <a:lnTo>
                  <a:pt x="196718" y="33152"/>
                </a:lnTo>
                <a:lnTo>
                  <a:pt x="190835" y="41151"/>
                </a:lnTo>
                <a:lnTo>
                  <a:pt x="184373" y="50294"/>
                </a:lnTo>
                <a:lnTo>
                  <a:pt x="173716" y="64009"/>
                </a:lnTo>
                <a:lnTo>
                  <a:pt x="144940" y="99568"/>
                </a:lnTo>
                <a:lnTo>
                  <a:pt x="124531" y="123839"/>
                </a:lnTo>
                <a:lnTo>
                  <a:pt x="117310" y="132089"/>
                </a:lnTo>
                <a:lnTo>
                  <a:pt x="102336" y="145209"/>
                </a:lnTo>
                <a:lnTo>
                  <a:pt x="82195" y="161576"/>
                </a:lnTo>
                <a:lnTo>
                  <a:pt x="58606" y="180107"/>
                </a:lnTo>
                <a:lnTo>
                  <a:pt x="42881" y="193731"/>
                </a:lnTo>
                <a:lnTo>
                  <a:pt x="32397" y="204084"/>
                </a:lnTo>
                <a:lnTo>
                  <a:pt x="25408" y="212256"/>
                </a:lnTo>
                <a:lnTo>
                  <a:pt x="19478" y="217704"/>
                </a:lnTo>
                <a:lnTo>
                  <a:pt x="14256" y="221336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89"/>
          <p:cNvSpPr/>
          <p:nvPr/>
        </p:nvSpPr>
        <p:spPr>
          <a:xfrm>
            <a:off x="6149339" y="3463289"/>
            <a:ext cx="205741" cy="22862"/>
          </a:xfrm>
          <a:custGeom>
            <a:avLst/>
            <a:gdLst/>
            <a:ahLst/>
            <a:cxnLst/>
            <a:rect l="0" t="0" r="0" b="0"/>
            <a:pathLst>
              <a:path w="205741" h="22862">
                <a:moveTo>
                  <a:pt x="0" y="0"/>
                </a:moveTo>
                <a:lnTo>
                  <a:pt x="12136" y="6069"/>
                </a:lnTo>
                <a:lnTo>
                  <a:pt x="16981" y="7856"/>
                </a:lnTo>
                <a:lnTo>
                  <a:pt x="21480" y="9047"/>
                </a:lnTo>
                <a:lnTo>
                  <a:pt x="25751" y="9842"/>
                </a:lnTo>
                <a:lnTo>
                  <a:pt x="34947" y="10371"/>
                </a:lnTo>
                <a:lnTo>
                  <a:pt x="62099" y="10960"/>
                </a:lnTo>
                <a:lnTo>
                  <a:pt x="107018" y="11291"/>
                </a:lnTo>
                <a:lnTo>
                  <a:pt x="119605" y="12607"/>
                </a:lnTo>
                <a:lnTo>
                  <a:pt x="130537" y="14755"/>
                </a:lnTo>
                <a:lnTo>
                  <a:pt x="140365" y="17457"/>
                </a:lnTo>
                <a:lnTo>
                  <a:pt x="149457" y="19258"/>
                </a:lnTo>
                <a:lnTo>
                  <a:pt x="158058" y="20459"/>
                </a:lnTo>
                <a:lnTo>
                  <a:pt x="166332" y="21259"/>
                </a:lnTo>
                <a:lnTo>
                  <a:pt x="174388" y="21793"/>
                </a:lnTo>
                <a:lnTo>
                  <a:pt x="182299" y="22149"/>
                </a:lnTo>
                <a:lnTo>
                  <a:pt x="205740" y="228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90"/>
          <p:cNvSpPr/>
          <p:nvPr/>
        </p:nvSpPr>
        <p:spPr>
          <a:xfrm>
            <a:off x="6137909" y="3577589"/>
            <a:ext cx="148592" cy="34291"/>
          </a:xfrm>
          <a:custGeom>
            <a:avLst/>
            <a:gdLst/>
            <a:ahLst/>
            <a:cxnLst/>
            <a:rect l="0" t="0" r="0" b="0"/>
            <a:pathLst>
              <a:path w="148592" h="34291">
                <a:moveTo>
                  <a:pt x="0" y="0"/>
                </a:moveTo>
                <a:lnTo>
                  <a:pt x="6069" y="6069"/>
                </a:lnTo>
                <a:lnTo>
                  <a:pt x="9125" y="7856"/>
                </a:lnTo>
                <a:lnTo>
                  <a:pt x="12434" y="9047"/>
                </a:lnTo>
                <a:lnTo>
                  <a:pt x="15909" y="9842"/>
                </a:lnTo>
                <a:lnTo>
                  <a:pt x="19496" y="10371"/>
                </a:lnTo>
                <a:lnTo>
                  <a:pt x="23157" y="10724"/>
                </a:lnTo>
                <a:lnTo>
                  <a:pt x="26868" y="10960"/>
                </a:lnTo>
                <a:lnTo>
                  <a:pt x="41152" y="11221"/>
                </a:lnTo>
                <a:lnTo>
                  <a:pt x="101087" y="11418"/>
                </a:lnTo>
                <a:lnTo>
                  <a:pt x="111842" y="12693"/>
                </a:lnTo>
                <a:lnTo>
                  <a:pt x="121551" y="14812"/>
                </a:lnTo>
                <a:lnTo>
                  <a:pt x="130564" y="17495"/>
                </a:lnTo>
                <a:lnTo>
                  <a:pt x="136573" y="20553"/>
                </a:lnTo>
                <a:lnTo>
                  <a:pt x="140579" y="23862"/>
                </a:lnTo>
                <a:lnTo>
                  <a:pt x="148591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91"/>
          <p:cNvSpPr/>
          <p:nvPr/>
        </p:nvSpPr>
        <p:spPr>
          <a:xfrm>
            <a:off x="5497829" y="3257550"/>
            <a:ext cx="34292" cy="297180"/>
          </a:xfrm>
          <a:custGeom>
            <a:avLst/>
            <a:gdLst/>
            <a:ahLst/>
            <a:cxnLst/>
            <a:rect l="0" t="0" r="0" b="0"/>
            <a:pathLst>
              <a:path w="34292" h="297180">
                <a:moveTo>
                  <a:pt x="0" y="0"/>
                </a:moveTo>
                <a:lnTo>
                  <a:pt x="17028" y="34053"/>
                </a:lnTo>
                <a:lnTo>
                  <a:pt x="18972" y="39212"/>
                </a:lnTo>
                <a:lnTo>
                  <a:pt x="20268" y="43921"/>
                </a:lnTo>
                <a:lnTo>
                  <a:pt x="21132" y="48331"/>
                </a:lnTo>
                <a:lnTo>
                  <a:pt x="22092" y="56617"/>
                </a:lnTo>
                <a:lnTo>
                  <a:pt x="22349" y="60604"/>
                </a:lnTo>
                <a:lnTo>
                  <a:pt x="23789" y="68343"/>
                </a:lnTo>
                <a:lnTo>
                  <a:pt x="28777" y="90487"/>
                </a:lnTo>
                <a:lnTo>
                  <a:pt x="30615" y="100965"/>
                </a:lnTo>
                <a:lnTo>
                  <a:pt x="31840" y="110490"/>
                </a:lnTo>
                <a:lnTo>
                  <a:pt x="32657" y="119379"/>
                </a:lnTo>
                <a:lnTo>
                  <a:pt x="33565" y="166511"/>
                </a:lnTo>
                <a:lnTo>
                  <a:pt x="34291" y="2971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92"/>
          <p:cNvSpPr/>
          <p:nvPr/>
        </p:nvSpPr>
        <p:spPr>
          <a:xfrm>
            <a:off x="5692140" y="3257550"/>
            <a:ext cx="136962" cy="250869"/>
          </a:xfrm>
          <a:custGeom>
            <a:avLst/>
            <a:gdLst/>
            <a:ahLst/>
            <a:cxnLst/>
            <a:rect l="0" t="0" r="0" b="0"/>
            <a:pathLst>
              <a:path w="136962" h="250869">
                <a:moveTo>
                  <a:pt x="0" y="0"/>
                </a:moveTo>
                <a:lnTo>
                  <a:pt x="6067" y="12135"/>
                </a:lnTo>
                <a:lnTo>
                  <a:pt x="7855" y="16980"/>
                </a:lnTo>
                <a:lnTo>
                  <a:pt x="9046" y="21480"/>
                </a:lnTo>
                <a:lnTo>
                  <a:pt x="9841" y="25750"/>
                </a:lnTo>
                <a:lnTo>
                  <a:pt x="9100" y="32406"/>
                </a:lnTo>
                <a:lnTo>
                  <a:pt x="7337" y="40654"/>
                </a:lnTo>
                <a:lnTo>
                  <a:pt x="4891" y="49962"/>
                </a:lnTo>
                <a:lnTo>
                  <a:pt x="3261" y="57438"/>
                </a:lnTo>
                <a:lnTo>
                  <a:pt x="2174" y="63692"/>
                </a:lnTo>
                <a:lnTo>
                  <a:pt x="1449" y="69131"/>
                </a:lnTo>
                <a:lnTo>
                  <a:pt x="966" y="84187"/>
                </a:lnTo>
                <a:lnTo>
                  <a:pt x="429" y="131396"/>
                </a:lnTo>
                <a:lnTo>
                  <a:pt x="1556" y="149827"/>
                </a:lnTo>
                <a:lnTo>
                  <a:pt x="3577" y="163385"/>
                </a:lnTo>
                <a:lnTo>
                  <a:pt x="6195" y="173693"/>
                </a:lnTo>
                <a:lnTo>
                  <a:pt x="7939" y="183105"/>
                </a:lnTo>
                <a:lnTo>
                  <a:pt x="9103" y="191920"/>
                </a:lnTo>
                <a:lnTo>
                  <a:pt x="9878" y="200336"/>
                </a:lnTo>
                <a:lnTo>
                  <a:pt x="11665" y="208488"/>
                </a:lnTo>
                <a:lnTo>
                  <a:pt x="14127" y="216461"/>
                </a:lnTo>
                <a:lnTo>
                  <a:pt x="17038" y="224318"/>
                </a:lnTo>
                <a:lnTo>
                  <a:pt x="20248" y="229555"/>
                </a:lnTo>
                <a:lnTo>
                  <a:pt x="23659" y="233047"/>
                </a:lnTo>
                <a:lnTo>
                  <a:pt x="27202" y="235374"/>
                </a:lnTo>
                <a:lnTo>
                  <a:pt x="30835" y="238196"/>
                </a:lnTo>
                <a:lnTo>
                  <a:pt x="34526" y="241347"/>
                </a:lnTo>
                <a:lnTo>
                  <a:pt x="43509" y="249462"/>
                </a:lnTo>
                <a:lnTo>
                  <a:pt x="46786" y="250128"/>
                </a:lnTo>
                <a:lnTo>
                  <a:pt x="51510" y="250572"/>
                </a:lnTo>
                <a:lnTo>
                  <a:pt x="57200" y="250868"/>
                </a:lnTo>
                <a:lnTo>
                  <a:pt x="60993" y="249795"/>
                </a:lnTo>
                <a:lnTo>
                  <a:pt x="63522" y="247810"/>
                </a:lnTo>
                <a:lnTo>
                  <a:pt x="65208" y="245216"/>
                </a:lnTo>
                <a:lnTo>
                  <a:pt x="67602" y="243487"/>
                </a:lnTo>
                <a:lnTo>
                  <a:pt x="70467" y="242335"/>
                </a:lnTo>
                <a:lnTo>
                  <a:pt x="73649" y="241566"/>
                </a:lnTo>
                <a:lnTo>
                  <a:pt x="77039" y="238514"/>
                </a:lnTo>
                <a:lnTo>
                  <a:pt x="80569" y="233939"/>
                </a:lnTo>
                <a:lnTo>
                  <a:pt x="84193" y="228349"/>
                </a:lnTo>
                <a:lnTo>
                  <a:pt x="87878" y="223353"/>
                </a:lnTo>
                <a:lnTo>
                  <a:pt x="91605" y="218752"/>
                </a:lnTo>
                <a:lnTo>
                  <a:pt x="95360" y="214414"/>
                </a:lnTo>
                <a:lnTo>
                  <a:pt x="99133" y="210253"/>
                </a:lnTo>
                <a:lnTo>
                  <a:pt x="106712" y="202242"/>
                </a:lnTo>
                <a:lnTo>
                  <a:pt x="110512" y="197058"/>
                </a:lnTo>
                <a:lnTo>
                  <a:pt x="114314" y="191061"/>
                </a:lnTo>
                <a:lnTo>
                  <a:pt x="118119" y="184524"/>
                </a:lnTo>
                <a:lnTo>
                  <a:pt x="121926" y="176356"/>
                </a:lnTo>
                <a:lnTo>
                  <a:pt x="125734" y="167101"/>
                </a:lnTo>
                <a:lnTo>
                  <a:pt x="129543" y="157120"/>
                </a:lnTo>
                <a:lnTo>
                  <a:pt x="132082" y="147927"/>
                </a:lnTo>
                <a:lnTo>
                  <a:pt x="133774" y="139258"/>
                </a:lnTo>
                <a:lnTo>
                  <a:pt x="134903" y="130938"/>
                </a:lnTo>
                <a:lnTo>
                  <a:pt x="135655" y="122852"/>
                </a:lnTo>
                <a:lnTo>
                  <a:pt x="136156" y="114921"/>
                </a:lnTo>
                <a:lnTo>
                  <a:pt x="136491" y="107094"/>
                </a:lnTo>
                <a:lnTo>
                  <a:pt x="136862" y="88237"/>
                </a:lnTo>
                <a:lnTo>
                  <a:pt x="136961" y="77874"/>
                </a:lnTo>
                <a:lnTo>
                  <a:pt x="135758" y="68426"/>
                </a:lnTo>
                <a:lnTo>
                  <a:pt x="133685" y="59587"/>
                </a:lnTo>
                <a:lnTo>
                  <a:pt x="131033" y="51155"/>
                </a:lnTo>
                <a:lnTo>
                  <a:pt x="129265" y="44263"/>
                </a:lnTo>
                <a:lnTo>
                  <a:pt x="128087" y="38398"/>
                </a:lnTo>
                <a:lnTo>
                  <a:pt x="127301" y="33218"/>
                </a:lnTo>
                <a:lnTo>
                  <a:pt x="124237" y="28495"/>
                </a:lnTo>
                <a:lnTo>
                  <a:pt x="119654" y="24077"/>
                </a:lnTo>
                <a:lnTo>
                  <a:pt x="114060" y="19861"/>
                </a:lnTo>
                <a:lnTo>
                  <a:pt x="109060" y="17050"/>
                </a:lnTo>
                <a:lnTo>
                  <a:pt x="104456" y="15177"/>
                </a:lnTo>
                <a:lnTo>
                  <a:pt x="100117" y="13928"/>
                </a:lnTo>
                <a:lnTo>
                  <a:pt x="95955" y="13095"/>
                </a:lnTo>
                <a:lnTo>
                  <a:pt x="91910" y="12540"/>
                </a:lnTo>
                <a:lnTo>
                  <a:pt x="87943" y="12170"/>
                </a:lnTo>
                <a:lnTo>
                  <a:pt x="82759" y="11923"/>
                </a:lnTo>
                <a:lnTo>
                  <a:pt x="70224" y="11649"/>
                </a:lnTo>
                <a:lnTo>
                  <a:pt x="64596" y="12846"/>
                </a:lnTo>
                <a:lnTo>
                  <a:pt x="59574" y="14914"/>
                </a:lnTo>
                <a:lnTo>
                  <a:pt x="54956" y="17562"/>
                </a:lnTo>
                <a:lnTo>
                  <a:pt x="49337" y="19328"/>
                </a:lnTo>
                <a:lnTo>
                  <a:pt x="43051" y="20505"/>
                </a:lnTo>
                <a:lnTo>
                  <a:pt x="36321" y="21290"/>
                </a:lnTo>
                <a:lnTo>
                  <a:pt x="29294" y="23083"/>
                </a:lnTo>
                <a:lnTo>
                  <a:pt x="22069" y="25548"/>
                </a:lnTo>
                <a:lnTo>
                  <a:pt x="0" y="34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93"/>
          <p:cNvSpPr/>
          <p:nvPr/>
        </p:nvSpPr>
        <p:spPr>
          <a:xfrm>
            <a:off x="5417820" y="3611879"/>
            <a:ext cx="480060" cy="80011"/>
          </a:xfrm>
          <a:custGeom>
            <a:avLst/>
            <a:gdLst/>
            <a:ahLst/>
            <a:cxnLst/>
            <a:rect l="0" t="0" r="0" b="0"/>
            <a:pathLst>
              <a:path w="480060" h="80011">
                <a:moveTo>
                  <a:pt x="0" y="80010"/>
                </a:moveTo>
                <a:lnTo>
                  <a:pt x="32936" y="80010"/>
                </a:lnTo>
                <a:lnTo>
                  <a:pt x="38467" y="77471"/>
                </a:lnTo>
                <a:lnTo>
                  <a:pt x="43424" y="73237"/>
                </a:lnTo>
                <a:lnTo>
                  <a:pt x="47999" y="67875"/>
                </a:lnTo>
                <a:lnTo>
                  <a:pt x="54859" y="64300"/>
                </a:lnTo>
                <a:lnTo>
                  <a:pt x="63243" y="61917"/>
                </a:lnTo>
                <a:lnTo>
                  <a:pt x="72642" y="60328"/>
                </a:lnTo>
                <a:lnTo>
                  <a:pt x="85258" y="56729"/>
                </a:lnTo>
                <a:lnTo>
                  <a:pt x="100018" y="51790"/>
                </a:lnTo>
                <a:lnTo>
                  <a:pt x="116208" y="45957"/>
                </a:lnTo>
                <a:lnTo>
                  <a:pt x="130813" y="42068"/>
                </a:lnTo>
                <a:lnTo>
                  <a:pt x="144358" y="39475"/>
                </a:lnTo>
                <a:lnTo>
                  <a:pt x="157198" y="37747"/>
                </a:lnTo>
                <a:lnTo>
                  <a:pt x="169569" y="35325"/>
                </a:lnTo>
                <a:lnTo>
                  <a:pt x="181626" y="32440"/>
                </a:lnTo>
                <a:lnTo>
                  <a:pt x="193474" y="29247"/>
                </a:lnTo>
                <a:lnTo>
                  <a:pt x="205182" y="27118"/>
                </a:lnTo>
                <a:lnTo>
                  <a:pt x="216798" y="25699"/>
                </a:lnTo>
                <a:lnTo>
                  <a:pt x="228352" y="24753"/>
                </a:lnTo>
                <a:lnTo>
                  <a:pt x="239864" y="22852"/>
                </a:lnTo>
                <a:lnTo>
                  <a:pt x="251350" y="20315"/>
                </a:lnTo>
                <a:lnTo>
                  <a:pt x="262816" y="17353"/>
                </a:lnTo>
                <a:lnTo>
                  <a:pt x="276811" y="15379"/>
                </a:lnTo>
                <a:lnTo>
                  <a:pt x="292490" y="14063"/>
                </a:lnTo>
                <a:lnTo>
                  <a:pt x="323035" y="12600"/>
                </a:lnTo>
                <a:lnTo>
                  <a:pt x="345078" y="11950"/>
                </a:lnTo>
                <a:lnTo>
                  <a:pt x="383903" y="11585"/>
                </a:lnTo>
                <a:lnTo>
                  <a:pt x="395635" y="10263"/>
                </a:lnTo>
                <a:lnTo>
                  <a:pt x="405997" y="8112"/>
                </a:lnTo>
                <a:lnTo>
                  <a:pt x="415444" y="5408"/>
                </a:lnTo>
                <a:lnTo>
                  <a:pt x="425552" y="3606"/>
                </a:lnTo>
                <a:lnTo>
                  <a:pt x="436102" y="2404"/>
                </a:lnTo>
                <a:lnTo>
                  <a:pt x="462204" y="475"/>
                </a:lnTo>
                <a:lnTo>
                  <a:pt x="469160" y="211"/>
                </a:lnTo>
                <a:lnTo>
                  <a:pt x="4800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94"/>
          <p:cNvSpPr/>
          <p:nvPr/>
        </p:nvSpPr>
        <p:spPr>
          <a:xfrm>
            <a:off x="5577840" y="3783329"/>
            <a:ext cx="228601" cy="182881"/>
          </a:xfrm>
          <a:custGeom>
            <a:avLst/>
            <a:gdLst/>
            <a:ahLst/>
            <a:cxnLst/>
            <a:rect l="0" t="0" r="0" b="0"/>
            <a:pathLst>
              <a:path w="228601" h="182881">
                <a:moveTo>
                  <a:pt x="0" y="0"/>
                </a:moveTo>
                <a:lnTo>
                  <a:pt x="18203" y="6068"/>
                </a:lnTo>
                <a:lnTo>
                  <a:pt x="24835" y="9126"/>
                </a:lnTo>
                <a:lnTo>
                  <a:pt x="30526" y="12434"/>
                </a:lnTo>
                <a:lnTo>
                  <a:pt x="35591" y="15910"/>
                </a:lnTo>
                <a:lnTo>
                  <a:pt x="40237" y="18226"/>
                </a:lnTo>
                <a:lnTo>
                  <a:pt x="44605" y="19771"/>
                </a:lnTo>
                <a:lnTo>
                  <a:pt x="48786" y="20801"/>
                </a:lnTo>
                <a:lnTo>
                  <a:pt x="55384" y="24028"/>
                </a:lnTo>
                <a:lnTo>
                  <a:pt x="63592" y="28718"/>
                </a:lnTo>
                <a:lnTo>
                  <a:pt x="72875" y="34386"/>
                </a:lnTo>
                <a:lnTo>
                  <a:pt x="80333" y="39434"/>
                </a:lnTo>
                <a:lnTo>
                  <a:pt x="86575" y="44069"/>
                </a:lnTo>
                <a:lnTo>
                  <a:pt x="92007" y="48430"/>
                </a:lnTo>
                <a:lnTo>
                  <a:pt x="100707" y="53877"/>
                </a:lnTo>
                <a:lnTo>
                  <a:pt x="111589" y="60048"/>
                </a:lnTo>
                <a:lnTo>
                  <a:pt x="123922" y="66702"/>
                </a:lnTo>
                <a:lnTo>
                  <a:pt x="133415" y="73678"/>
                </a:lnTo>
                <a:lnTo>
                  <a:pt x="141013" y="80869"/>
                </a:lnTo>
                <a:lnTo>
                  <a:pt x="147348" y="88203"/>
                </a:lnTo>
                <a:lnTo>
                  <a:pt x="155382" y="95632"/>
                </a:lnTo>
                <a:lnTo>
                  <a:pt x="164548" y="103125"/>
                </a:lnTo>
                <a:lnTo>
                  <a:pt x="174469" y="110660"/>
                </a:lnTo>
                <a:lnTo>
                  <a:pt x="181082" y="116953"/>
                </a:lnTo>
                <a:lnTo>
                  <a:pt x="185491" y="122419"/>
                </a:lnTo>
                <a:lnTo>
                  <a:pt x="188431" y="127333"/>
                </a:lnTo>
                <a:lnTo>
                  <a:pt x="191660" y="131879"/>
                </a:lnTo>
                <a:lnTo>
                  <a:pt x="195083" y="136180"/>
                </a:lnTo>
                <a:lnTo>
                  <a:pt x="198636" y="140317"/>
                </a:lnTo>
                <a:lnTo>
                  <a:pt x="202274" y="144344"/>
                </a:lnTo>
                <a:lnTo>
                  <a:pt x="209702" y="152207"/>
                </a:lnTo>
                <a:lnTo>
                  <a:pt x="221025" y="163773"/>
                </a:lnTo>
                <a:lnTo>
                  <a:pt x="223550" y="167602"/>
                </a:lnTo>
                <a:lnTo>
                  <a:pt x="225233" y="171425"/>
                </a:lnTo>
                <a:lnTo>
                  <a:pt x="228600" y="182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95"/>
          <p:cNvSpPr/>
          <p:nvPr/>
        </p:nvSpPr>
        <p:spPr>
          <a:xfrm>
            <a:off x="5566409" y="3737609"/>
            <a:ext cx="228601" cy="285751"/>
          </a:xfrm>
          <a:custGeom>
            <a:avLst/>
            <a:gdLst/>
            <a:ahLst/>
            <a:cxnLst/>
            <a:rect l="0" t="0" r="0" b="0"/>
            <a:pathLst>
              <a:path w="228601" h="285751">
                <a:moveTo>
                  <a:pt x="228600" y="0"/>
                </a:moveTo>
                <a:lnTo>
                  <a:pt x="210397" y="12136"/>
                </a:lnTo>
                <a:lnTo>
                  <a:pt x="203765" y="18251"/>
                </a:lnTo>
                <a:lnTo>
                  <a:pt x="198074" y="24867"/>
                </a:lnTo>
                <a:lnTo>
                  <a:pt x="193009" y="31818"/>
                </a:lnTo>
                <a:lnTo>
                  <a:pt x="188363" y="38993"/>
                </a:lnTo>
                <a:lnTo>
                  <a:pt x="183996" y="46315"/>
                </a:lnTo>
                <a:lnTo>
                  <a:pt x="143590" y="118792"/>
                </a:lnTo>
                <a:lnTo>
                  <a:pt x="131287" y="138885"/>
                </a:lnTo>
                <a:lnTo>
                  <a:pt x="120545" y="154820"/>
                </a:lnTo>
                <a:lnTo>
                  <a:pt x="110843" y="167984"/>
                </a:lnTo>
                <a:lnTo>
                  <a:pt x="101836" y="179299"/>
                </a:lnTo>
                <a:lnTo>
                  <a:pt x="93291" y="189383"/>
                </a:lnTo>
                <a:lnTo>
                  <a:pt x="85054" y="198646"/>
                </a:lnTo>
                <a:lnTo>
                  <a:pt x="62355" y="225871"/>
                </a:lnTo>
                <a:lnTo>
                  <a:pt x="39144" y="254057"/>
                </a:lnTo>
                <a:lnTo>
                  <a:pt x="24595" y="270818"/>
                </a:lnTo>
                <a:lnTo>
                  <a:pt x="18936" y="275795"/>
                </a:lnTo>
                <a:lnTo>
                  <a:pt x="13894" y="279114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96"/>
          <p:cNvSpPr/>
          <p:nvPr/>
        </p:nvSpPr>
        <p:spPr>
          <a:xfrm>
            <a:off x="7498080" y="3476963"/>
            <a:ext cx="194239" cy="352088"/>
          </a:xfrm>
          <a:custGeom>
            <a:avLst/>
            <a:gdLst/>
            <a:ahLst/>
            <a:cxnLst/>
            <a:rect l="0" t="0" r="0" b="0"/>
            <a:pathLst>
              <a:path w="194239" h="352088">
                <a:moveTo>
                  <a:pt x="22860" y="54907"/>
                </a:moveTo>
                <a:lnTo>
                  <a:pt x="10724" y="48839"/>
                </a:lnTo>
                <a:lnTo>
                  <a:pt x="8419" y="47051"/>
                </a:lnTo>
                <a:lnTo>
                  <a:pt x="8153" y="45859"/>
                </a:lnTo>
                <a:lnTo>
                  <a:pt x="13845" y="40796"/>
                </a:lnTo>
                <a:lnTo>
                  <a:pt x="16850" y="37879"/>
                </a:lnTo>
                <a:lnTo>
                  <a:pt x="22664" y="34665"/>
                </a:lnTo>
                <a:lnTo>
                  <a:pt x="30348" y="31252"/>
                </a:lnTo>
                <a:lnTo>
                  <a:pt x="39283" y="27707"/>
                </a:lnTo>
                <a:lnTo>
                  <a:pt x="51588" y="24074"/>
                </a:lnTo>
                <a:lnTo>
                  <a:pt x="66142" y="20381"/>
                </a:lnTo>
                <a:lnTo>
                  <a:pt x="82194" y="16650"/>
                </a:lnTo>
                <a:lnTo>
                  <a:pt x="95436" y="12892"/>
                </a:lnTo>
                <a:lnTo>
                  <a:pt x="106804" y="9117"/>
                </a:lnTo>
                <a:lnTo>
                  <a:pt x="116922" y="5330"/>
                </a:lnTo>
                <a:lnTo>
                  <a:pt x="127478" y="2805"/>
                </a:lnTo>
                <a:lnTo>
                  <a:pt x="138325" y="1123"/>
                </a:lnTo>
                <a:lnTo>
                  <a:pt x="149367" y="0"/>
                </a:lnTo>
                <a:lnTo>
                  <a:pt x="157998" y="523"/>
                </a:lnTo>
                <a:lnTo>
                  <a:pt x="165022" y="2140"/>
                </a:lnTo>
                <a:lnTo>
                  <a:pt x="170975" y="4489"/>
                </a:lnTo>
                <a:lnTo>
                  <a:pt x="176213" y="7325"/>
                </a:lnTo>
                <a:lnTo>
                  <a:pt x="180975" y="10485"/>
                </a:lnTo>
                <a:lnTo>
                  <a:pt x="185420" y="13862"/>
                </a:lnTo>
                <a:lnTo>
                  <a:pt x="188383" y="17384"/>
                </a:lnTo>
                <a:lnTo>
                  <a:pt x="190359" y="21001"/>
                </a:lnTo>
                <a:lnTo>
                  <a:pt x="191676" y="24683"/>
                </a:lnTo>
                <a:lnTo>
                  <a:pt x="191283" y="28407"/>
                </a:lnTo>
                <a:lnTo>
                  <a:pt x="189753" y="32160"/>
                </a:lnTo>
                <a:lnTo>
                  <a:pt x="184664" y="40987"/>
                </a:lnTo>
                <a:lnTo>
                  <a:pt x="178170" y="53377"/>
                </a:lnTo>
                <a:lnTo>
                  <a:pt x="174659" y="58967"/>
                </a:lnTo>
                <a:lnTo>
                  <a:pt x="171050" y="63963"/>
                </a:lnTo>
                <a:lnTo>
                  <a:pt x="167373" y="68564"/>
                </a:lnTo>
                <a:lnTo>
                  <a:pt x="162381" y="74172"/>
                </a:lnTo>
                <a:lnTo>
                  <a:pt x="150063" y="87176"/>
                </a:lnTo>
                <a:lnTo>
                  <a:pt x="122779" y="114844"/>
                </a:lnTo>
                <a:lnTo>
                  <a:pt x="114873" y="121535"/>
                </a:lnTo>
                <a:lnTo>
                  <a:pt x="108332" y="125995"/>
                </a:lnTo>
                <a:lnTo>
                  <a:pt x="102701" y="128969"/>
                </a:lnTo>
                <a:lnTo>
                  <a:pt x="97677" y="132222"/>
                </a:lnTo>
                <a:lnTo>
                  <a:pt x="93058" y="135660"/>
                </a:lnTo>
                <a:lnTo>
                  <a:pt x="82587" y="144236"/>
                </a:lnTo>
                <a:lnTo>
                  <a:pt x="82998" y="144939"/>
                </a:lnTo>
                <a:lnTo>
                  <a:pt x="84542" y="145408"/>
                </a:lnTo>
                <a:lnTo>
                  <a:pt x="86841" y="145721"/>
                </a:lnTo>
                <a:lnTo>
                  <a:pt x="92184" y="145930"/>
                </a:lnTo>
                <a:lnTo>
                  <a:pt x="119176" y="146223"/>
                </a:lnTo>
                <a:lnTo>
                  <a:pt x="169630" y="146330"/>
                </a:lnTo>
                <a:lnTo>
                  <a:pt x="175316" y="147606"/>
                </a:lnTo>
                <a:lnTo>
                  <a:pt x="180378" y="149726"/>
                </a:lnTo>
                <a:lnTo>
                  <a:pt x="185021" y="152409"/>
                </a:lnTo>
                <a:lnTo>
                  <a:pt x="188117" y="155468"/>
                </a:lnTo>
                <a:lnTo>
                  <a:pt x="190181" y="158778"/>
                </a:lnTo>
                <a:lnTo>
                  <a:pt x="192475" y="165841"/>
                </a:lnTo>
                <a:lnTo>
                  <a:pt x="193494" y="173214"/>
                </a:lnTo>
                <a:lnTo>
                  <a:pt x="193948" y="184111"/>
                </a:lnTo>
                <a:lnTo>
                  <a:pt x="194238" y="205735"/>
                </a:lnTo>
                <a:lnTo>
                  <a:pt x="191722" y="211339"/>
                </a:lnTo>
                <a:lnTo>
                  <a:pt x="187505" y="217615"/>
                </a:lnTo>
                <a:lnTo>
                  <a:pt x="182152" y="224338"/>
                </a:lnTo>
                <a:lnTo>
                  <a:pt x="177315" y="231361"/>
                </a:lnTo>
                <a:lnTo>
                  <a:pt x="172819" y="238583"/>
                </a:lnTo>
                <a:lnTo>
                  <a:pt x="168553" y="245938"/>
                </a:lnTo>
                <a:lnTo>
                  <a:pt x="160629" y="254651"/>
                </a:lnTo>
                <a:lnTo>
                  <a:pt x="150266" y="264269"/>
                </a:lnTo>
                <a:lnTo>
                  <a:pt x="138277" y="274492"/>
                </a:lnTo>
                <a:lnTo>
                  <a:pt x="127744" y="283846"/>
                </a:lnTo>
                <a:lnTo>
                  <a:pt x="109268" y="301014"/>
                </a:lnTo>
                <a:lnTo>
                  <a:pt x="99515" y="307878"/>
                </a:lnTo>
                <a:lnTo>
                  <a:pt x="89204" y="313725"/>
                </a:lnTo>
                <a:lnTo>
                  <a:pt x="78518" y="318892"/>
                </a:lnTo>
                <a:lnTo>
                  <a:pt x="67586" y="324877"/>
                </a:lnTo>
                <a:lnTo>
                  <a:pt x="56486" y="331406"/>
                </a:lnTo>
                <a:lnTo>
                  <a:pt x="29502" y="348001"/>
                </a:lnTo>
                <a:lnTo>
                  <a:pt x="26018" y="349363"/>
                </a:lnTo>
                <a:lnTo>
                  <a:pt x="22426" y="350271"/>
                </a:lnTo>
                <a:lnTo>
                  <a:pt x="0" y="35208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97"/>
          <p:cNvSpPr/>
          <p:nvPr/>
        </p:nvSpPr>
        <p:spPr>
          <a:xfrm>
            <a:off x="7743277" y="3463312"/>
            <a:ext cx="209925" cy="296353"/>
          </a:xfrm>
          <a:custGeom>
            <a:avLst/>
            <a:gdLst/>
            <a:ahLst/>
            <a:cxnLst/>
            <a:rect l="0" t="0" r="0" b="0"/>
            <a:pathLst>
              <a:path w="209925" h="296353">
                <a:moveTo>
                  <a:pt x="63413" y="11408"/>
                </a:moveTo>
                <a:lnTo>
                  <a:pt x="63413" y="29611"/>
                </a:lnTo>
                <a:lnTo>
                  <a:pt x="62143" y="37513"/>
                </a:lnTo>
                <a:lnTo>
                  <a:pt x="60026" y="45321"/>
                </a:lnTo>
                <a:lnTo>
                  <a:pt x="57345" y="53067"/>
                </a:lnTo>
                <a:lnTo>
                  <a:pt x="53018" y="63310"/>
                </a:lnTo>
                <a:lnTo>
                  <a:pt x="47592" y="75219"/>
                </a:lnTo>
                <a:lnTo>
                  <a:pt x="41436" y="88239"/>
                </a:lnTo>
                <a:lnTo>
                  <a:pt x="33521" y="107078"/>
                </a:lnTo>
                <a:lnTo>
                  <a:pt x="14568" y="155105"/>
                </a:lnTo>
                <a:lnTo>
                  <a:pt x="7989" y="175786"/>
                </a:lnTo>
                <a:lnTo>
                  <a:pt x="3604" y="193383"/>
                </a:lnTo>
                <a:lnTo>
                  <a:pt x="680" y="208925"/>
                </a:lnTo>
                <a:lnTo>
                  <a:pt x="0" y="223095"/>
                </a:lnTo>
                <a:lnTo>
                  <a:pt x="818" y="236353"/>
                </a:lnTo>
                <a:lnTo>
                  <a:pt x="2633" y="249001"/>
                </a:lnTo>
                <a:lnTo>
                  <a:pt x="5112" y="258703"/>
                </a:lnTo>
                <a:lnTo>
                  <a:pt x="8035" y="266441"/>
                </a:lnTo>
                <a:lnTo>
                  <a:pt x="11255" y="272870"/>
                </a:lnTo>
                <a:lnTo>
                  <a:pt x="14671" y="278426"/>
                </a:lnTo>
                <a:lnTo>
                  <a:pt x="18218" y="283400"/>
                </a:lnTo>
                <a:lnTo>
                  <a:pt x="21853" y="287986"/>
                </a:lnTo>
                <a:lnTo>
                  <a:pt x="25546" y="291043"/>
                </a:lnTo>
                <a:lnTo>
                  <a:pt x="29278" y="293081"/>
                </a:lnTo>
                <a:lnTo>
                  <a:pt x="33036" y="294440"/>
                </a:lnTo>
                <a:lnTo>
                  <a:pt x="39352" y="295346"/>
                </a:lnTo>
                <a:lnTo>
                  <a:pt x="47372" y="295950"/>
                </a:lnTo>
                <a:lnTo>
                  <a:pt x="56529" y="296352"/>
                </a:lnTo>
                <a:lnTo>
                  <a:pt x="63903" y="295351"/>
                </a:lnTo>
                <a:lnTo>
                  <a:pt x="70090" y="293413"/>
                </a:lnTo>
                <a:lnTo>
                  <a:pt x="75484" y="290851"/>
                </a:lnTo>
                <a:lnTo>
                  <a:pt x="81620" y="289143"/>
                </a:lnTo>
                <a:lnTo>
                  <a:pt x="88251" y="288005"/>
                </a:lnTo>
                <a:lnTo>
                  <a:pt x="95211" y="287245"/>
                </a:lnTo>
                <a:lnTo>
                  <a:pt x="101122" y="285470"/>
                </a:lnTo>
                <a:lnTo>
                  <a:pt x="106332" y="283015"/>
                </a:lnTo>
                <a:lnTo>
                  <a:pt x="111076" y="280109"/>
                </a:lnTo>
                <a:lnTo>
                  <a:pt x="115508" y="276902"/>
                </a:lnTo>
                <a:lnTo>
                  <a:pt x="119733" y="273494"/>
                </a:lnTo>
                <a:lnTo>
                  <a:pt x="123820" y="269951"/>
                </a:lnTo>
                <a:lnTo>
                  <a:pt x="129084" y="265050"/>
                </a:lnTo>
                <a:lnTo>
                  <a:pt x="141706" y="252831"/>
                </a:lnTo>
                <a:lnTo>
                  <a:pt x="147359" y="246017"/>
                </a:lnTo>
                <a:lnTo>
                  <a:pt x="152396" y="238933"/>
                </a:lnTo>
                <a:lnTo>
                  <a:pt x="157026" y="231671"/>
                </a:lnTo>
                <a:lnTo>
                  <a:pt x="181743" y="191112"/>
                </a:lnTo>
                <a:lnTo>
                  <a:pt x="188019" y="178200"/>
                </a:lnTo>
                <a:lnTo>
                  <a:pt x="192203" y="167053"/>
                </a:lnTo>
                <a:lnTo>
                  <a:pt x="194994" y="157081"/>
                </a:lnTo>
                <a:lnTo>
                  <a:pt x="198123" y="147893"/>
                </a:lnTo>
                <a:lnTo>
                  <a:pt x="201479" y="139228"/>
                </a:lnTo>
                <a:lnTo>
                  <a:pt x="204987" y="130911"/>
                </a:lnTo>
                <a:lnTo>
                  <a:pt x="207326" y="122826"/>
                </a:lnTo>
                <a:lnTo>
                  <a:pt x="208884" y="114897"/>
                </a:lnTo>
                <a:lnTo>
                  <a:pt x="209924" y="107070"/>
                </a:lnTo>
                <a:lnTo>
                  <a:pt x="209346" y="99313"/>
                </a:lnTo>
                <a:lnTo>
                  <a:pt x="207691" y="91601"/>
                </a:lnTo>
                <a:lnTo>
                  <a:pt x="205319" y="83920"/>
                </a:lnTo>
                <a:lnTo>
                  <a:pt x="203737" y="77529"/>
                </a:lnTo>
                <a:lnTo>
                  <a:pt x="202682" y="71998"/>
                </a:lnTo>
                <a:lnTo>
                  <a:pt x="201979" y="67041"/>
                </a:lnTo>
                <a:lnTo>
                  <a:pt x="200240" y="61197"/>
                </a:lnTo>
                <a:lnTo>
                  <a:pt x="197811" y="54760"/>
                </a:lnTo>
                <a:lnTo>
                  <a:pt x="194922" y="47929"/>
                </a:lnTo>
                <a:lnTo>
                  <a:pt x="189185" y="40836"/>
                </a:lnTo>
                <a:lnTo>
                  <a:pt x="181550" y="33566"/>
                </a:lnTo>
                <a:lnTo>
                  <a:pt x="172652" y="26180"/>
                </a:lnTo>
                <a:lnTo>
                  <a:pt x="165449" y="19986"/>
                </a:lnTo>
                <a:lnTo>
                  <a:pt x="159377" y="14586"/>
                </a:lnTo>
                <a:lnTo>
                  <a:pt x="154058" y="9717"/>
                </a:lnTo>
                <a:lnTo>
                  <a:pt x="147973" y="6470"/>
                </a:lnTo>
                <a:lnTo>
                  <a:pt x="141376" y="4306"/>
                </a:lnTo>
                <a:lnTo>
                  <a:pt x="134439" y="2863"/>
                </a:lnTo>
                <a:lnTo>
                  <a:pt x="127273" y="1902"/>
                </a:lnTo>
                <a:lnTo>
                  <a:pt x="119956" y="1260"/>
                </a:lnTo>
                <a:lnTo>
                  <a:pt x="112538" y="833"/>
                </a:lnTo>
                <a:lnTo>
                  <a:pt x="97523" y="357"/>
                </a:lnTo>
                <a:lnTo>
                  <a:pt x="55353" y="11"/>
                </a:lnTo>
                <a:lnTo>
                  <a:pt x="50420" y="0"/>
                </a:lnTo>
                <a:lnTo>
                  <a:pt x="43321" y="1262"/>
                </a:lnTo>
                <a:lnTo>
                  <a:pt x="34778" y="3374"/>
                </a:lnTo>
                <a:lnTo>
                  <a:pt x="6263" y="1140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98"/>
          <p:cNvSpPr/>
          <p:nvPr/>
        </p:nvSpPr>
        <p:spPr>
          <a:xfrm>
            <a:off x="8012429" y="3543300"/>
            <a:ext cx="217172" cy="57151"/>
          </a:xfrm>
          <a:custGeom>
            <a:avLst/>
            <a:gdLst/>
            <a:ahLst/>
            <a:cxnLst/>
            <a:rect l="0" t="0" r="0" b="0"/>
            <a:pathLst>
              <a:path w="217172" h="57151">
                <a:moveTo>
                  <a:pt x="0" y="57150"/>
                </a:moveTo>
                <a:lnTo>
                  <a:pt x="6069" y="45014"/>
                </a:lnTo>
                <a:lnTo>
                  <a:pt x="9125" y="41439"/>
                </a:lnTo>
                <a:lnTo>
                  <a:pt x="12433" y="39056"/>
                </a:lnTo>
                <a:lnTo>
                  <a:pt x="15909" y="37467"/>
                </a:lnTo>
                <a:lnTo>
                  <a:pt x="20766" y="36408"/>
                </a:lnTo>
                <a:lnTo>
                  <a:pt x="26545" y="35702"/>
                </a:lnTo>
                <a:lnTo>
                  <a:pt x="32936" y="35231"/>
                </a:lnTo>
                <a:lnTo>
                  <a:pt x="39737" y="33647"/>
                </a:lnTo>
                <a:lnTo>
                  <a:pt x="46812" y="31321"/>
                </a:lnTo>
                <a:lnTo>
                  <a:pt x="54068" y="28501"/>
                </a:lnTo>
                <a:lnTo>
                  <a:pt x="61446" y="26620"/>
                </a:lnTo>
                <a:lnTo>
                  <a:pt x="68904" y="25367"/>
                </a:lnTo>
                <a:lnTo>
                  <a:pt x="76416" y="24531"/>
                </a:lnTo>
                <a:lnTo>
                  <a:pt x="85234" y="22704"/>
                </a:lnTo>
                <a:lnTo>
                  <a:pt x="94923" y="20216"/>
                </a:lnTo>
                <a:lnTo>
                  <a:pt x="105192" y="17287"/>
                </a:lnTo>
                <a:lnTo>
                  <a:pt x="114578" y="14065"/>
                </a:lnTo>
                <a:lnTo>
                  <a:pt x="123376" y="10646"/>
                </a:lnTo>
                <a:lnTo>
                  <a:pt x="131781" y="7098"/>
                </a:lnTo>
                <a:lnTo>
                  <a:pt x="139924" y="4731"/>
                </a:lnTo>
                <a:lnTo>
                  <a:pt x="147893" y="3154"/>
                </a:lnTo>
                <a:lnTo>
                  <a:pt x="155746" y="2102"/>
                </a:lnTo>
                <a:lnTo>
                  <a:pt x="164790" y="1401"/>
                </a:lnTo>
                <a:lnTo>
                  <a:pt x="174630" y="934"/>
                </a:lnTo>
                <a:lnTo>
                  <a:pt x="21717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99"/>
          <p:cNvSpPr/>
          <p:nvPr/>
        </p:nvSpPr>
        <p:spPr>
          <a:xfrm>
            <a:off x="8023859" y="3634739"/>
            <a:ext cx="194311" cy="34291"/>
          </a:xfrm>
          <a:custGeom>
            <a:avLst/>
            <a:gdLst/>
            <a:ahLst/>
            <a:cxnLst/>
            <a:rect l="0" t="0" r="0" b="0"/>
            <a:pathLst>
              <a:path w="194311" h="34291">
                <a:moveTo>
                  <a:pt x="0" y="34290"/>
                </a:moveTo>
                <a:lnTo>
                  <a:pt x="6068" y="34290"/>
                </a:lnTo>
                <a:lnTo>
                  <a:pt x="9125" y="33020"/>
                </a:lnTo>
                <a:lnTo>
                  <a:pt x="12434" y="30904"/>
                </a:lnTo>
                <a:lnTo>
                  <a:pt x="15909" y="28223"/>
                </a:lnTo>
                <a:lnTo>
                  <a:pt x="20766" y="26435"/>
                </a:lnTo>
                <a:lnTo>
                  <a:pt x="26544" y="25244"/>
                </a:lnTo>
                <a:lnTo>
                  <a:pt x="32936" y="24449"/>
                </a:lnTo>
                <a:lnTo>
                  <a:pt x="38468" y="23920"/>
                </a:lnTo>
                <a:lnTo>
                  <a:pt x="43425" y="23566"/>
                </a:lnTo>
                <a:lnTo>
                  <a:pt x="48001" y="23331"/>
                </a:lnTo>
                <a:lnTo>
                  <a:pt x="56130" y="21904"/>
                </a:lnTo>
                <a:lnTo>
                  <a:pt x="66630" y="19683"/>
                </a:lnTo>
                <a:lnTo>
                  <a:pt x="105680" y="10489"/>
                </a:lnTo>
                <a:lnTo>
                  <a:pt x="119983" y="6993"/>
                </a:lnTo>
                <a:lnTo>
                  <a:pt x="134598" y="4662"/>
                </a:lnTo>
                <a:lnTo>
                  <a:pt x="149423" y="3108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00"/>
          <p:cNvSpPr/>
          <p:nvPr/>
        </p:nvSpPr>
        <p:spPr>
          <a:xfrm>
            <a:off x="8309609" y="3474720"/>
            <a:ext cx="205742" cy="342901"/>
          </a:xfrm>
          <a:custGeom>
            <a:avLst/>
            <a:gdLst/>
            <a:ahLst/>
            <a:cxnLst/>
            <a:rect l="0" t="0" r="0" b="0"/>
            <a:pathLst>
              <a:path w="205742" h="342901">
                <a:moveTo>
                  <a:pt x="0" y="0"/>
                </a:moveTo>
                <a:lnTo>
                  <a:pt x="0" y="32936"/>
                </a:lnTo>
                <a:lnTo>
                  <a:pt x="1271" y="39737"/>
                </a:lnTo>
                <a:lnTo>
                  <a:pt x="3388" y="46811"/>
                </a:lnTo>
                <a:lnTo>
                  <a:pt x="9125" y="62715"/>
                </a:lnTo>
                <a:lnTo>
                  <a:pt x="15909" y="82483"/>
                </a:lnTo>
                <a:lnTo>
                  <a:pt x="22036" y="93088"/>
                </a:lnTo>
                <a:lnTo>
                  <a:pt x="29931" y="103969"/>
                </a:lnTo>
                <a:lnTo>
                  <a:pt x="39004" y="115032"/>
                </a:lnTo>
                <a:lnTo>
                  <a:pt x="46323" y="124948"/>
                </a:lnTo>
                <a:lnTo>
                  <a:pt x="52472" y="134098"/>
                </a:lnTo>
                <a:lnTo>
                  <a:pt x="57842" y="142739"/>
                </a:lnTo>
                <a:lnTo>
                  <a:pt x="63962" y="151039"/>
                </a:lnTo>
                <a:lnTo>
                  <a:pt x="70581" y="159112"/>
                </a:lnTo>
                <a:lnTo>
                  <a:pt x="77534" y="167035"/>
                </a:lnTo>
                <a:lnTo>
                  <a:pt x="83439" y="174856"/>
                </a:lnTo>
                <a:lnTo>
                  <a:pt x="88646" y="182611"/>
                </a:lnTo>
                <a:lnTo>
                  <a:pt x="93388" y="190321"/>
                </a:lnTo>
                <a:lnTo>
                  <a:pt x="100359" y="200540"/>
                </a:lnTo>
                <a:lnTo>
                  <a:pt x="118264" y="225442"/>
                </a:lnTo>
                <a:lnTo>
                  <a:pt x="125833" y="235384"/>
                </a:lnTo>
                <a:lnTo>
                  <a:pt x="132149" y="243283"/>
                </a:lnTo>
                <a:lnTo>
                  <a:pt x="137629" y="249818"/>
                </a:lnTo>
                <a:lnTo>
                  <a:pt x="142553" y="256715"/>
                </a:lnTo>
                <a:lnTo>
                  <a:pt x="147106" y="263854"/>
                </a:lnTo>
                <a:lnTo>
                  <a:pt x="151410" y="271152"/>
                </a:lnTo>
                <a:lnTo>
                  <a:pt x="156820" y="278558"/>
                </a:lnTo>
                <a:lnTo>
                  <a:pt x="162967" y="286035"/>
                </a:lnTo>
                <a:lnTo>
                  <a:pt x="175300" y="299846"/>
                </a:lnTo>
                <a:lnTo>
                  <a:pt x="185015" y="310218"/>
                </a:lnTo>
                <a:lnTo>
                  <a:pt x="189383" y="316032"/>
                </a:lnTo>
                <a:lnTo>
                  <a:pt x="193566" y="322448"/>
                </a:lnTo>
                <a:lnTo>
                  <a:pt x="205741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01"/>
          <p:cNvSpPr/>
          <p:nvPr/>
        </p:nvSpPr>
        <p:spPr>
          <a:xfrm>
            <a:off x="8218169" y="3451859"/>
            <a:ext cx="262891" cy="365762"/>
          </a:xfrm>
          <a:custGeom>
            <a:avLst/>
            <a:gdLst/>
            <a:ahLst/>
            <a:cxnLst/>
            <a:rect l="0" t="0" r="0" b="0"/>
            <a:pathLst>
              <a:path w="262891" h="365762">
                <a:moveTo>
                  <a:pt x="262890" y="0"/>
                </a:moveTo>
                <a:lnTo>
                  <a:pt x="256823" y="18204"/>
                </a:lnTo>
                <a:lnTo>
                  <a:pt x="253765" y="24836"/>
                </a:lnTo>
                <a:lnTo>
                  <a:pt x="246981" y="35592"/>
                </a:lnTo>
                <a:lnTo>
                  <a:pt x="243395" y="41508"/>
                </a:lnTo>
                <a:lnTo>
                  <a:pt x="239733" y="47992"/>
                </a:lnTo>
                <a:lnTo>
                  <a:pt x="232278" y="61970"/>
                </a:lnTo>
                <a:lnTo>
                  <a:pt x="224732" y="76649"/>
                </a:lnTo>
                <a:lnTo>
                  <a:pt x="219671" y="84120"/>
                </a:lnTo>
                <a:lnTo>
                  <a:pt x="213758" y="91640"/>
                </a:lnTo>
                <a:lnTo>
                  <a:pt x="207275" y="99193"/>
                </a:lnTo>
                <a:lnTo>
                  <a:pt x="200414" y="109309"/>
                </a:lnTo>
                <a:lnTo>
                  <a:pt x="193299" y="121133"/>
                </a:lnTo>
                <a:lnTo>
                  <a:pt x="186016" y="134095"/>
                </a:lnTo>
                <a:lnTo>
                  <a:pt x="178621" y="146547"/>
                </a:lnTo>
                <a:lnTo>
                  <a:pt x="163631" y="170542"/>
                </a:lnTo>
                <a:lnTo>
                  <a:pt x="138341" y="207454"/>
                </a:lnTo>
                <a:lnTo>
                  <a:pt x="122708" y="229743"/>
                </a:lnTo>
                <a:lnTo>
                  <a:pt x="111015" y="247142"/>
                </a:lnTo>
                <a:lnTo>
                  <a:pt x="101951" y="261281"/>
                </a:lnTo>
                <a:lnTo>
                  <a:pt x="94638" y="273248"/>
                </a:lnTo>
                <a:lnTo>
                  <a:pt x="85952" y="285035"/>
                </a:lnTo>
                <a:lnTo>
                  <a:pt x="76351" y="296704"/>
                </a:lnTo>
                <a:lnTo>
                  <a:pt x="58064" y="317289"/>
                </a:lnTo>
                <a:lnTo>
                  <a:pt x="45703" y="330670"/>
                </a:lnTo>
                <a:lnTo>
                  <a:pt x="31604" y="345344"/>
                </a:lnTo>
                <a:lnTo>
                  <a:pt x="19384" y="357735"/>
                </a:lnTo>
                <a:lnTo>
                  <a:pt x="15462" y="360411"/>
                </a:lnTo>
                <a:lnTo>
                  <a:pt x="7719" y="363382"/>
                </a:lnTo>
                <a:lnTo>
                  <a:pt x="0" y="3657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02"/>
          <p:cNvSpPr/>
          <p:nvPr/>
        </p:nvSpPr>
        <p:spPr>
          <a:xfrm>
            <a:off x="8494466" y="3349002"/>
            <a:ext cx="260914" cy="216811"/>
          </a:xfrm>
          <a:custGeom>
            <a:avLst/>
            <a:gdLst/>
            <a:ahLst/>
            <a:cxnLst/>
            <a:rect l="0" t="0" r="0" b="0"/>
            <a:pathLst>
              <a:path w="260914" h="216811">
                <a:moveTo>
                  <a:pt x="20884" y="11418"/>
                </a:moveTo>
                <a:lnTo>
                  <a:pt x="26951" y="5350"/>
                </a:lnTo>
                <a:lnTo>
                  <a:pt x="30009" y="3562"/>
                </a:lnTo>
                <a:lnTo>
                  <a:pt x="36792" y="1576"/>
                </a:lnTo>
                <a:lnTo>
                  <a:pt x="44040" y="693"/>
                </a:lnTo>
                <a:lnTo>
                  <a:pt x="47752" y="458"/>
                </a:lnTo>
                <a:lnTo>
                  <a:pt x="58649" y="197"/>
                </a:lnTo>
                <a:lnTo>
                  <a:pt x="92808" y="0"/>
                </a:lnTo>
                <a:lnTo>
                  <a:pt x="100583" y="3806"/>
                </a:lnTo>
                <a:lnTo>
                  <a:pt x="110846" y="10153"/>
                </a:lnTo>
                <a:lnTo>
                  <a:pt x="122769" y="18195"/>
                </a:lnTo>
                <a:lnTo>
                  <a:pt x="133257" y="26096"/>
                </a:lnTo>
                <a:lnTo>
                  <a:pt x="142789" y="33903"/>
                </a:lnTo>
                <a:lnTo>
                  <a:pt x="151684" y="41648"/>
                </a:lnTo>
                <a:lnTo>
                  <a:pt x="158884" y="49351"/>
                </a:lnTo>
                <a:lnTo>
                  <a:pt x="164954" y="57026"/>
                </a:lnTo>
                <a:lnTo>
                  <a:pt x="170271" y="64683"/>
                </a:lnTo>
                <a:lnTo>
                  <a:pt x="173814" y="72328"/>
                </a:lnTo>
                <a:lnTo>
                  <a:pt x="176178" y="79965"/>
                </a:lnTo>
                <a:lnTo>
                  <a:pt x="177753" y="87595"/>
                </a:lnTo>
                <a:lnTo>
                  <a:pt x="177533" y="96493"/>
                </a:lnTo>
                <a:lnTo>
                  <a:pt x="176116" y="106234"/>
                </a:lnTo>
                <a:lnTo>
                  <a:pt x="173903" y="116539"/>
                </a:lnTo>
                <a:lnTo>
                  <a:pt x="169886" y="127218"/>
                </a:lnTo>
                <a:lnTo>
                  <a:pt x="164669" y="138148"/>
                </a:lnTo>
                <a:lnTo>
                  <a:pt x="158650" y="149244"/>
                </a:lnTo>
                <a:lnTo>
                  <a:pt x="152098" y="157912"/>
                </a:lnTo>
                <a:lnTo>
                  <a:pt x="145190" y="164961"/>
                </a:lnTo>
                <a:lnTo>
                  <a:pt x="138045" y="170930"/>
                </a:lnTo>
                <a:lnTo>
                  <a:pt x="130741" y="176179"/>
                </a:lnTo>
                <a:lnTo>
                  <a:pt x="123332" y="180949"/>
                </a:lnTo>
                <a:lnTo>
                  <a:pt x="115852" y="185398"/>
                </a:lnTo>
                <a:lnTo>
                  <a:pt x="97382" y="197116"/>
                </a:lnTo>
                <a:lnTo>
                  <a:pt x="87122" y="203796"/>
                </a:lnTo>
                <a:lnTo>
                  <a:pt x="79013" y="208250"/>
                </a:lnTo>
                <a:lnTo>
                  <a:pt x="72336" y="211219"/>
                </a:lnTo>
                <a:lnTo>
                  <a:pt x="66616" y="213199"/>
                </a:lnTo>
                <a:lnTo>
                  <a:pt x="60261" y="214518"/>
                </a:lnTo>
                <a:lnTo>
                  <a:pt x="53486" y="215398"/>
                </a:lnTo>
                <a:lnTo>
                  <a:pt x="46428" y="215984"/>
                </a:lnTo>
                <a:lnTo>
                  <a:pt x="39183" y="216375"/>
                </a:lnTo>
                <a:lnTo>
                  <a:pt x="24360" y="216810"/>
                </a:lnTo>
                <a:lnTo>
                  <a:pt x="19391" y="215656"/>
                </a:lnTo>
                <a:lnTo>
                  <a:pt x="16079" y="213616"/>
                </a:lnTo>
                <a:lnTo>
                  <a:pt x="13870" y="210986"/>
                </a:lnTo>
                <a:lnTo>
                  <a:pt x="11128" y="209234"/>
                </a:lnTo>
                <a:lnTo>
                  <a:pt x="4694" y="207286"/>
                </a:lnTo>
                <a:lnTo>
                  <a:pt x="2471" y="204226"/>
                </a:lnTo>
                <a:lnTo>
                  <a:pt x="989" y="199647"/>
                </a:lnTo>
                <a:lnTo>
                  <a:pt x="0" y="194054"/>
                </a:lnTo>
                <a:lnTo>
                  <a:pt x="611" y="189055"/>
                </a:lnTo>
                <a:lnTo>
                  <a:pt x="2289" y="184452"/>
                </a:lnTo>
                <a:lnTo>
                  <a:pt x="4677" y="180114"/>
                </a:lnTo>
                <a:lnTo>
                  <a:pt x="7539" y="175952"/>
                </a:lnTo>
                <a:lnTo>
                  <a:pt x="10717" y="171907"/>
                </a:lnTo>
                <a:lnTo>
                  <a:pt x="14106" y="167941"/>
                </a:lnTo>
                <a:lnTo>
                  <a:pt x="17635" y="165296"/>
                </a:lnTo>
                <a:lnTo>
                  <a:pt x="24943" y="162358"/>
                </a:lnTo>
                <a:lnTo>
                  <a:pt x="29940" y="160305"/>
                </a:lnTo>
                <a:lnTo>
                  <a:pt x="35811" y="157666"/>
                </a:lnTo>
                <a:lnTo>
                  <a:pt x="42265" y="154636"/>
                </a:lnTo>
                <a:lnTo>
                  <a:pt x="49108" y="152617"/>
                </a:lnTo>
                <a:lnTo>
                  <a:pt x="56210" y="151270"/>
                </a:lnTo>
                <a:lnTo>
                  <a:pt x="63484" y="150373"/>
                </a:lnTo>
                <a:lnTo>
                  <a:pt x="69604" y="148504"/>
                </a:lnTo>
                <a:lnTo>
                  <a:pt x="74954" y="145989"/>
                </a:lnTo>
                <a:lnTo>
                  <a:pt x="79791" y="143042"/>
                </a:lnTo>
                <a:lnTo>
                  <a:pt x="85555" y="141077"/>
                </a:lnTo>
                <a:lnTo>
                  <a:pt x="91938" y="139767"/>
                </a:lnTo>
                <a:lnTo>
                  <a:pt x="98733" y="138894"/>
                </a:lnTo>
                <a:lnTo>
                  <a:pt x="105803" y="138312"/>
                </a:lnTo>
                <a:lnTo>
                  <a:pt x="113057" y="137923"/>
                </a:lnTo>
                <a:lnTo>
                  <a:pt x="120432" y="137665"/>
                </a:lnTo>
                <a:lnTo>
                  <a:pt x="127889" y="136222"/>
                </a:lnTo>
                <a:lnTo>
                  <a:pt x="135401" y="133991"/>
                </a:lnTo>
                <a:lnTo>
                  <a:pt x="142948" y="131233"/>
                </a:lnTo>
                <a:lnTo>
                  <a:pt x="150520" y="130664"/>
                </a:lnTo>
                <a:lnTo>
                  <a:pt x="158108" y="131556"/>
                </a:lnTo>
                <a:lnTo>
                  <a:pt x="165706" y="133419"/>
                </a:lnTo>
                <a:lnTo>
                  <a:pt x="173312" y="134662"/>
                </a:lnTo>
                <a:lnTo>
                  <a:pt x="180923" y="135491"/>
                </a:lnTo>
                <a:lnTo>
                  <a:pt x="188536" y="136043"/>
                </a:lnTo>
                <a:lnTo>
                  <a:pt x="200383" y="136656"/>
                </a:lnTo>
                <a:lnTo>
                  <a:pt x="209881" y="136929"/>
                </a:lnTo>
                <a:lnTo>
                  <a:pt x="218336" y="137051"/>
                </a:lnTo>
                <a:lnTo>
                  <a:pt x="222369" y="138353"/>
                </a:lnTo>
                <a:lnTo>
                  <a:pt x="230236" y="143186"/>
                </a:lnTo>
                <a:lnTo>
                  <a:pt x="237966" y="149568"/>
                </a:lnTo>
                <a:lnTo>
                  <a:pt x="241805" y="153048"/>
                </a:lnTo>
                <a:lnTo>
                  <a:pt x="249458" y="160301"/>
                </a:lnTo>
                <a:lnTo>
                  <a:pt x="260913" y="1714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03"/>
          <p:cNvSpPr/>
          <p:nvPr/>
        </p:nvSpPr>
        <p:spPr>
          <a:xfrm>
            <a:off x="7143750" y="3955544"/>
            <a:ext cx="731520" cy="478179"/>
          </a:xfrm>
          <a:custGeom>
            <a:avLst/>
            <a:gdLst/>
            <a:ahLst/>
            <a:cxnLst/>
            <a:rect l="0" t="0" r="0" b="0"/>
            <a:pathLst>
              <a:path w="731520" h="478179">
                <a:moveTo>
                  <a:pt x="0" y="296415"/>
                </a:moveTo>
                <a:lnTo>
                  <a:pt x="6067" y="314619"/>
                </a:lnTo>
                <a:lnTo>
                  <a:pt x="12433" y="326943"/>
                </a:lnTo>
                <a:lnTo>
                  <a:pt x="20765" y="337923"/>
                </a:lnTo>
                <a:lnTo>
                  <a:pt x="32935" y="351270"/>
                </a:lnTo>
                <a:lnTo>
                  <a:pt x="48000" y="366996"/>
                </a:lnTo>
                <a:lnTo>
                  <a:pt x="53589" y="376489"/>
                </a:lnTo>
                <a:lnTo>
                  <a:pt x="59856" y="389168"/>
                </a:lnTo>
                <a:lnTo>
                  <a:pt x="66574" y="403971"/>
                </a:lnTo>
                <a:lnTo>
                  <a:pt x="72322" y="417649"/>
                </a:lnTo>
                <a:lnTo>
                  <a:pt x="77425" y="430578"/>
                </a:lnTo>
                <a:lnTo>
                  <a:pt x="82096" y="443007"/>
                </a:lnTo>
                <a:lnTo>
                  <a:pt x="87751" y="452563"/>
                </a:lnTo>
                <a:lnTo>
                  <a:pt x="100807" y="466568"/>
                </a:lnTo>
                <a:lnTo>
                  <a:pt x="113115" y="478178"/>
                </a:lnTo>
                <a:lnTo>
                  <a:pt x="113510" y="477281"/>
                </a:lnTo>
                <a:lnTo>
                  <a:pt x="113948" y="472897"/>
                </a:lnTo>
                <a:lnTo>
                  <a:pt x="112796" y="469950"/>
                </a:lnTo>
                <a:lnTo>
                  <a:pt x="106375" y="459734"/>
                </a:lnTo>
                <a:lnTo>
                  <a:pt x="97263" y="428993"/>
                </a:lnTo>
                <a:lnTo>
                  <a:pt x="94052" y="420360"/>
                </a:lnTo>
                <a:lnTo>
                  <a:pt x="90641" y="412065"/>
                </a:lnTo>
                <a:lnTo>
                  <a:pt x="87097" y="403996"/>
                </a:lnTo>
                <a:lnTo>
                  <a:pt x="79773" y="388255"/>
                </a:lnTo>
                <a:lnTo>
                  <a:pt x="76042" y="380502"/>
                </a:lnTo>
                <a:lnTo>
                  <a:pt x="71015" y="366443"/>
                </a:lnTo>
                <a:lnTo>
                  <a:pt x="65123" y="348181"/>
                </a:lnTo>
                <a:lnTo>
                  <a:pt x="58655" y="327116"/>
                </a:lnTo>
                <a:lnTo>
                  <a:pt x="54343" y="310532"/>
                </a:lnTo>
                <a:lnTo>
                  <a:pt x="51468" y="296937"/>
                </a:lnTo>
                <a:lnTo>
                  <a:pt x="49552" y="285333"/>
                </a:lnTo>
                <a:lnTo>
                  <a:pt x="49545" y="271247"/>
                </a:lnTo>
                <a:lnTo>
                  <a:pt x="50810" y="255507"/>
                </a:lnTo>
                <a:lnTo>
                  <a:pt x="52923" y="238663"/>
                </a:lnTo>
                <a:lnTo>
                  <a:pt x="54332" y="224894"/>
                </a:lnTo>
                <a:lnTo>
                  <a:pt x="55271" y="213174"/>
                </a:lnTo>
                <a:lnTo>
                  <a:pt x="55897" y="202821"/>
                </a:lnTo>
                <a:lnTo>
                  <a:pt x="56593" y="184545"/>
                </a:lnTo>
                <a:lnTo>
                  <a:pt x="56779" y="176115"/>
                </a:lnTo>
                <a:lnTo>
                  <a:pt x="58172" y="169225"/>
                </a:lnTo>
                <a:lnTo>
                  <a:pt x="63108" y="158183"/>
                </a:lnTo>
                <a:lnTo>
                  <a:pt x="73026" y="144827"/>
                </a:lnTo>
                <a:lnTo>
                  <a:pt x="84008" y="132826"/>
                </a:lnTo>
                <a:lnTo>
                  <a:pt x="101373" y="115159"/>
                </a:lnTo>
                <a:lnTo>
                  <a:pt x="115328" y="104520"/>
                </a:lnTo>
                <a:lnTo>
                  <a:pt x="131267" y="95559"/>
                </a:lnTo>
                <a:lnTo>
                  <a:pt x="151051" y="87342"/>
                </a:lnTo>
                <a:lnTo>
                  <a:pt x="166740" y="82104"/>
                </a:lnTo>
                <a:lnTo>
                  <a:pt x="299225" y="42071"/>
                </a:lnTo>
                <a:lnTo>
                  <a:pt x="330293" y="34142"/>
                </a:lnTo>
                <a:lnTo>
                  <a:pt x="359895" y="27587"/>
                </a:lnTo>
                <a:lnTo>
                  <a:pt x="388520" y="21946"/>
                </a:lnTo>
                <a:lnTo>
                  <a:pt x="421573" y="16916"/>
                </a:lnTo>
                <a:lnTo>
                  <a:pt x="495551" y="7940"/>
                </a:lnTo>
                <a:lnTo>
                  <a:pt x="524678" y="5039"/>
                </a:lnTo>
                <a:lnTo>
                  <a:pt x="547905" y="3104"/>
                </a:lnTo>
                <a:lnTo>
                  <a:pt x="567200" y="1815"/>
                </a:lnTo>
                <a:lnTo>
                  <a:pt x="598799" y="382"/>
                </a:lnTo>
                <a:lnTo>
                  <a:pt x="612559" y="0"/>
                </a:lnTo>
                <a:lnTo>
                  <a:pt x="634622" y="2962"/>
                </a:lnTo>
                <a:lnTo>
                  <a:pt x="652894" y="7242"/>
                </a:lnTo>
                <a:lnTo>
                  <a:pt x="669481" y="9143"/>
                </a:lnTo>
                <a:lnTo>
                  <a:pt x="685320" y="13376"/>
                </a:lnTo>
                <a:lnTo>
                  <a:pt x="699557" y="19490"/>
                </a:lnTo>
                <a:lnTo>
                  <a:pt x="714712" y="28803"/>
                </a:lnTo>
                <a:lnTo>
                  <a:pt x="723202" y="31426"/>
                </a:lnTo>
                <a:lnTo>
                  <a:pt x="725975" y="33396"/>
                </a:lnTo>
                <a:lnTo>
                  <a:pt x="727823" y="35979"/>
                </a:lnTo>
                <a:lnTo>
                  <a:pt x="731519" y="4495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04"/>
          <p:cNvSpPr/>
          <p:nvPr/>
        </p:nvSpPr>
        <p:spPr>
          <a:xfrm>
            <a:off x="7326630" y="4137845"/>
            <a:ext cx="239761" cy="285565"/>
          </a:xfrm>
          <a:custGeom>
            <a:avLst/>
            <a:gdLst/>
            <a:ahLst/>
            <a:cxnLst/>
            <a:rect l="0" t="0" r="0" b="0"/>
            <a:pathLst>
              <a:path w="239761" h="285565">
                <a:moveTo>
                  <a:pt x="0" y="45534"/>
                </a:moveTo>
                <a:lnTo>
                  <a:pt x="15908" y="29626"/>
                </a:lnTo>
                <a:lnTo>
                  <a:pt x="20765" y="27308"/>
                </a:lnTo>
                <a:lnTo>
                  <a:pt x="26544" y="25764"/>
                </a:lnTo>
                <a:lnTo>
                  <a:pt x="32935" y="24734"/>
                </a:lnTo>
                <a:lnTo>
                  <a:pt x="39737" y="22778"/>
                </a:lnTo>
                <a:lnTo>
                  <a:pt x="46811" y="20203"/>
                </a:lnTo>
                <a:lnTo>
                  <a:pt x="54067" y="17217"/>
                </a:lnTo>
                <a:lnTo>
                  <a:pt x="63985" y="13956"/>
                </a:lnTo>
                <a:lnTo>
                  <a:pt x="75677" y="10512"/>
                </a:lnTo>
                <a:lnTo>
                  <a:pt x="88550" y="6946"/>
                </a:lnTo>
                <a:lnTo>
                  <a:pt x="99674" y="4569"/>
                </a:lnTo>
                <a:lnTo>
                  <a:pt x="109629" y="2984"/>
                </a:lnTo>
                <a:lnTo>
                  <a:pt x="118806" y="1927"/>
                </a:lnTo>
                <a:lnTo>
                  <a:pt x="127464" y="1223"/>
                </a:lnTo>
                <a:lnTo>
                  <a:pt x="135775" y="754"/>
                </a:lnTo>
                <a:lnTo>
                  <a:pt x="151784" y="232"/>
                </a:lnTo>
                <a:lnTo>
                  <a:pt x="167366" y="0"/>
                </a:lnTo>
                <a:lnTo>
                  <a:pt x="173807" y="1208"/>
                </a:lnTo>
                <a:lnTo>
                  <a:pt x="179372" y="3284"/>
                </a:lnTo>
                <a:lnTo>
                  <a:pt x="184351" y="5937"/>
                </a:lnTo>
                <a:lnTo>
                  <a:pt x="188940" y="8977"/>
                </a:lnTo>
                <a:lnTo>
                  <a:pt x="193270" y="12272"/>
                </a:lnTo>
                <a:lnTo>
                  <a:pt x="197427" y="15740"/>
                </a:lnTo>
                <a:lnTo>
                  <a:pt x="200198" y="19321"/>
                </a:lnTo>
                <a:lnTo>
                  <a:pt x="203276" y="26688"/>
                </a:lnTo>
                <a:lnTo>
                  <a:pt x="202828" y="30430"/>
                </a:lnTo>
                <a:lnTo>
                  <a:pt x="201258" y="34195"/>
                </a:lnTo>
                <a:lnTo>
                  <a:pt x="198942" y="37974"/>
                </a:lnTo>
                <a:lnTo>
                  <a:pt x="197398" y="43035"/>
                </a:lnTo>
                <a:lnTo>
                  <a:pt x="196368" y="48948"/>
                </a:lnTo>
                <a:lnTo>
                  <a:pt x="195682" y="55430"/>
                </a:lnTo>
                <a:lnTo>
                  <a:pt x="192685" y="62292"/>
                </a:lnTo>
                <a:lnTo>
                  <a:pt x="188146" y="69406"/>
                </a:lnTo>
                <a:lnTo>
                  <a:pt x="182581" y="76689"/>
                </a:lnTo>
                <a:lnTo>
                  <a:pt x="176330" y="84084"/>
                </a:lnTo>
                <a:lnTo>
                  <a:pt x="169623" y="91554"/>
                </a:lnTo>
                <a:lnTo>
                  <a:pt x="162612" y="99074"/>
                </a:lnTo>
                <a:lnTo>
                  <a:pt x="128473" y="133929"/>
                </a:lnTo>
                <a:lnTo>
                  <a:pt x="117399" y="142564"/>
                </a:lnTo>
                <a:lnTo>
                  <a:pt x="107476" y="148321"/>
                </a:lnTo>
                <a:lnTo>
                  <a:pt x="98320" y="152159"/>
                </a:lnTo>
                <a:lnTo>
                  <a:pt x="93487" y="154717"/>
                </a:lnTo>
                <a:lnTo>
                  <a:pt x="91535" y="156423"/>
                </a:lnTo>
                <a:lnTo>
                  <a:pt x="91503" y="157560"/>
                </a:lnTo>
                <a:lnTo>
                  <a:pt x="95292" y="157049"/>
                </a:lnTo>
                <a:lnTo>
                  <a:pt x="101628" y="155437"/>
                </a:lnTo>
                <a:lnTo>
                  <a:pt x="109661" y="153093"/>
                </a:lnTo>
                <a:lnTo>
                  <a:pt x="117558" y="150260"/>
                </a:lnTo>
                <a:lnTo>
                  <a:pt x="125362" y="147101"/>
                </a:lnTo>
                <a:lnTo>
                  <a:pt x="133104" y="143726"/>
                </a:lnTo>
                <a:lnTo>
                  <a:pt x="140806" y="141475"/>
                </a:lnTo>
                <a:lnTo>
                  <a:pt x="148481" y="139975"/>
                </a:lnTo>
                <a:lnTo>
                  <a:pt x="156137" y="138975"/>
                </a:lnTo>
                <a:lnTo>
                  <a:pt x="165051" y="138308"/>
                </a:lnTo>
                <a:lnTo>
                  <a:pt x="174804" y="137864"/>
                </a:lnTo>
                <a:lnTo>
                  <a:pt x="185116" y="137568"/>
                </a:lnTo>
                <a:lnTo>
                  <a:pt x="194531" y="138640"/>
                </a:lnTo>
                <a:lnTo>
                  <a:pt x="203346" y="140625"/>
                </a:lnTo>
                <a:lnTo>
                  <a:pt x="211764" y="143218"/>
                </a:lnTo>
                <a:lnTo>
                  <a:pt x="218645" y="146217"/>
                </a:lnTo>
                <a:lnTo>
                  <a:pt x="224504" y="149486"/>
                </a:lnTo>
                <a:lnTo>
                  <a:pt x="236963" y="157790"/>
                </a:lnTo>
                <a:lnTo>
                  <a:pt x="237985" y="159742"/>
                </a:lnTo>
                <a:lnTo>
                  <a:pt x="239121" y="165296"/>
                </a:lnTo>
                <a:lnTo>
                  <a:pt x="239625" y="171999"/>
                </a:lnTo>
                <a:lnTo>
                  <a:pt x="239760" y="175564"/>
                </a:lnTo>
                <a:lnTo>
                  <a:pt x="238580" y="179211"/>
                </a:lnTo>
                <a:lnTo>
                  <a:pt x="233882" y="186649"/>
                </a:lnTo>
                <a:lnTo>
                  <a:pt x="227560" y="194189"/>
                </a:lnTo>
                <a:lnTo>
                  <a:pt x="220518" y="201773"/>
                </a:lnTo>
                <a:lnTo>
                  <a:pt x="205648" y="216990"/>
                </a:lnTo>
                <a:lnTo>
                  <a:pt x="201869" y="220798"/>
                </a:lnTo>
                <a:lnTo>
                  <a:pt x="196809" y="224607"/>
                </a:lnTo>
                <a:lnTo>
                  <a:pt x="190896" y="228416"/>
                </a:lnTo>
                <a:lnTo>
                  <a:pt x="184413" y="232226"/>
                </a:lnTo>
                <a:lnTo>
                  <a:pt x="175012" y="238575"/>
                </a:lnTo>
                <a:lnTo>
                  <a:pt x="151019" y="255790"/>
                </a:lnTo>
                <a:lnTo>
                  <a:pt x="140049" y="263175"/>
                </a:lnTo>
                <a:lnTo>
                  <a:pt x="130197" y="269368"/>
                </a:lnTo>
                <a:lnTo>
                  <a:pt x="121088" y="274767"/>
                </a:lnTo>
                <a:lnTo>
                  <a:pt x="113745" y="278366"/>
                </a:lnTo>
                <a:lnTo>
                  <a:pt x="107580" y="280766"/>
                </a:lnTo>
                <a:lnTo>
                  <a:pt x="91439" y="2855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05"/>
          <p:cNvSpPr/>
          <p:nvPr/>
        </p:nvSpPr>
        <p:spPr>
          <a:xfrm>
            <a:off x="7613822" y="4126229"/>
            <a:ext cx="167459" cy="228398"/>
          </a:xfrm>
          <a:custGeom>
            <a:avLst/>
            <a:gdLst/>
            <a:ahLst/>
            <a:cxnLst/>
            <a:rect l="0" t="0" r="0" b="0"/>
            <a:pathLst>
              <a:path w="167459" h="228398">
                <a:moveTo>
                  <a:pt x="78568" y="34291"/>
                </a:moveTo>
                <a:lnTo>
                  <a:pt x="78568" y="28223"/>
                </a:lnTo>
                <a:lnTo>
                  <a:pt x="76028" y="31515"/>
                </a:lnTo>
                <a:lnTo>
                  <a:pt x="71794" y="38790"/>
                </a:lnTo>
                <a:lnTo>
                  <a:pt x="66432" y="48720"/>
                </a:lnTo>
                <a:lnTo>
                  <a:pt x="14989" y="150155"/>
                </a:lnTo>
                <a:lnTo>
                  <a:pt x="9512" y="162334"/>
                </a:lnTo>
                <a:lnTo>
                  <a:pt x="5861" y="171722"/>
                </a:lnTo>
                <a:lnTo>
                  <a:pt x="3427" y="179252"/>
                </a:lnTo>
                <a:lnTo>
                  <a:pt x="1803" y="185541"/>
                </a:lnTo>
                <a:lnTo>
                  <a:pt x="721" y="191004"/>
                </a:lnTo>
                <a:lnTo>
                  <a:pt x="0" y="195917"/>
                </a:lnTo>
                <a:lnTo>
                  <a:pt x="789" y="200461"/>
                </a:lnTo>
                <a:lnTo>
                  <a:pt x="2585" y="204761"/>
                </a:lnTo>
                <a:lnTo>
                  <a:pt x="5052" y="208897"/>
                </a:lnTo>
                <a:lnTo>
                  <a:pt x="6698" y="212925"/>
                </a:lnTo>
                <a:lnTo>
                  <a:pt x="7794" y="216880"/>
                </a:lnTo>
                <a:lnTo>
                  <a:pt x="8525" y="220787"/>
                </a:lnTo>
                <a:lnTo>
                  <a:pt x="10283" y="223391"/>
                </a:lnTo>
                <a:lnTo>
                  <a:pt x="12724" y="225128"/>
                </a:lnTo>
                <a:lnTo>
                  <a:pt x="15622" y="226285"/>
                </a:lnTo>
                <a:lnTo>
                  <a:pt x="18823" y="227057"/>
                </a:lnTo>
                <a:lnTo>
                  <a:pt x="22228" y="227571"/>
                </a:lnTo>
                <a:lnTo>
                  <a:pt x="25769" y="227915"/>
                </a:lnTo>
                <a:lnTo>
                  <a:pt x="30668" y="228143"/>
                </a:lnTo>
                <a:lnTo>
                  <a:pt x="42885" y="228397"/>
                </a:lnTo>
                <a:lnTo>
                  <a:pt x="48430" y="227195"/>
                </a:lnTo>
                <a:lnTo>
                  <a:pt x="53396" y="225124"/>
                </a:lnTo>
                <a:lnTo>
                  <a:pt x="57976" y="222473"/>
                </a:lnTo>
                <a:lnTo>
                  <a:pt x="62300" y="219435"/>
                </a:lnTo>
                <a:lnTo>
                  <a:pt x="66452" y="216140"/>
                </a:lnTo>
                <a:lnTo>
                  <a:pt x="70491" y="212673"/>
                </a:lnTo>
                <a:lnTo>
                  <a:pt x="75723" y="209093"/>
                </a:lnTo>
                <a:lnTo>
                  <a:pt x="81751" y="205435"/>
                </a:lnTo>
                <a:lnTo>
                  <a:pt x="88310" y="201727"/>
                </a:lnTo>
                <a:lnTo>
                  <a:pt x="93952" y="197985"/>
                </a:lnTo>
                <a:lnTo>
                  <a:pt x="98984" y="194220"/>
                </a:lnTo>
                <a:lnTo>
                  <a:pt x="103609" y="190440"/>
                </a:lnTo>
                <a:lnTo>
                  <a:pt x="110501" y="181570"/>
                </a:lnTo>
                <a:lnTo>
                  <a:pt x="118907" y="169307"/>
                </a:lnTo>
                <a:lnTo>
                  <a:pt x="128320" y="154782"/>
                </a:lnTo>
                <a:lnTo>
                  <a:pt x="135866" y="142558"/>
                </a:lnTo>
                <a:lnTo>
                  <a:pt x="142166" y="131869"/>
                </a:lnTo>
                <a:lnTo>
                  <a:pt x="147637" y="122203"/>
                </a:lnTo>
                <a:lnTo>
                  <a:pt x="152554" y="114488"/>
                </a:lnTo>
                <a:lnTo>
                  <a:pt x="157102" y="108076"/>
                </a:lnTo>
                <a:lnTo>
                  <a:pt x="161404" y="102531"/>
                </a:lnTo>
                <a:lnTo>
                  <a:pt x="164272" y="96294"/>
                </a:lnTo>
                <a:lnTo>
                  <a:pt x="166184" y="89596"/>
                </a:lnTo>
                <a:lnTo>
                  <a:pt x="167458" y="82591"/>
                </a:lnTo>
                <a:lnTo>
                  <a:pt x="167038" y="76651"/>
                </a:lnTo>
                <a:lnTo>
                  <a:pt x="165488" y="71421"/>
                </a:lnTo>
                <a:lnTo>
                  <a:pt x="163184" y="66664"/>
                </a:lnTo>
                <a:lnTo>
                  <a:pt x="161649" y="62223"/>
                </a:lnTo>
                <a:lnTo>
                  <a:pt x="160625" y="57992"/>
                </a:lnTo>
                <a:lnTo>
                  <a:pt x="159943" y="53901"/>
                </a:lnTo>
                <a:lnTo>
                  <a:pt x="158217" y="49904"/>
                </a:lnTo>
                <a:lnTo>
                  <a:pt x="155797" y="45970"/>
                </a:lnTo>
                <a:lnTo>
                  <a:pt x="152914" y="42077"/>
                </a:lnTo>
                <a:lnTo>
                  <a:pt x="148452" y="38211"/>
                </a:lnTo>
                <a:lnTo>
                  <a:pt x="142937" y="34364"/>
                </a:lnTo>
                <a:lnTo>
                  <a:pt x="136721" y="30530"/>
                </a:lnTo>
                <a:lnTo>
                  <a:pt x="131306" y="27974"/>
                </a:lnTo>
                <a:lnTo>
                  <a:pt x="126426" y="26269"/>
                </a:lnTo>
                <a:lnTo>
                  <a:pt x="91266" y="17466"/>
                </a:lnTo>
                <a:lnTo>
                  <a:pt x="80683" y="14184"/>
                </a:lnTo>
                <a:lnTo>
                  <a:pt x="71088" y="10726"/>
                </a:lnTo>
                <a:lnTo>
                  <a:pt x="4427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06"/>
          <p:cNvSpPr/>
          <p:nvPr/>
        </p:nvSpPr>
        <p:spPr>
          <a:xfrm>
            <a:off x="8154434" y="4093680"/>
            <a:ext cx="178036" cy="32550"/>
          </a:xfrm>
          <a:custGeom>
            <a:avLst/>
            <a:gdLst/>
            <a:ahLst/>
            <a:cxnLst/>
            <a:rect l="0" t="0" r="0" b="0"/>
            <a:pathLst>
              <a:path w="178036" h="32550">
                <a:moveTo>
                  <a:pt x="6585" y="32549"/>
                </a:moveTo>
                <a:lnTo>
                  <a:pt x="518" y="26482"/>
                </a:lnTo>
                <a:lnTo>
                  <a:pt x="0" y="24694"/>
                </a:lnTo>
                <a:lnTo>
                  <a:pt x="926" y="23503"/>
                </a:lnTo>
                <a:lnTo>
                  <a:pt x="2812" y="22708"/>
                </a:lnTo>
                <a:lnTo>
                  <a:pt x="4070" y="20909"/>
                </a:lnTo>
                <a:lnTo>
                  <a:pt x="4909" y="18439"/>
                </a:lnTo>
                <a:lnTo>
                  <a:pt x="5467" y="15522"/>
                </a:lnTo>
                <a:lnTo>
                  <a:pt x="9650" y="13578"/>
                </a:lnTo>
                <a:lnTo>
                  <a:pt x="16249" y="12282"/>
                </a:lnTo>
                <a:lnTo>
                  <a:pt x="24457" y="11418"/>
                </a:lnTo>
                <a:lnTo>
                  <a:pt x="53899" y="7071"/>
                </a:lnTo>
                <a:lnTo>
                  <a:pt x="72418" y="4134"/>
                </a:lnTo>
                <a:lnTo>
                  <a:pt x="91113" y="2176"/>
                </a:lnTo>
                <a:lnTo>
                  <a:pt x="109928" y="870"/>
                </a:lnTo>
                <a:lnTo>
                  <a:pt x="128820" y="0"/>
                </a:lnTo>
                <a:lnTo>
                  <a:pt x="142685" y="690"/>
                </a:lnTo>
                <a:lnTo>
                  <a:pt x="153199" y="2420"/>
                </a:lnTo>
                <a:lnTo>
                  <a:pt x="178035" y="96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07"/>
          <p:cNvSpPr/>
          <p:nvPr/>
        </p:nvSpPr>
        <p:spPr>
          <a:xfrm>
            <a:off x="8092440" y="4160520"/>
            <a:ext cx="240030" cy="68581"/>
          </a:xfrm>
          <a:custGeom>
            <a:avLst/>
            <a:gdLst/>
            <a:ahLst/>
            <a:cxnLst/>
            <a:rect l="0" t="0" r="0" b="0"/>
            <a:pathLst>
              <a:path w="240030" h="68581">
                <a:moveTo>
                  <a:pt x="0" y="68580"/>
                </a:moveTo>
                <a:lnTo>
                  <a:pt x="6068" y="56444"/>
                </a:lnTo>
                <a:lnTo>
                  <a:pt x="9125" y="52869"/>
                </a:lnTo>
                <a:lnTo>
                  <a:pt x="12432" y="50486"/>
                </a:lnTo>
                <a:lnTo>
                  <a:pt x="15908" y="48897"/>
                </a:lnTo>
                <a:lnTo>
                  <a:pt x="32936" y="40593"/>
                </a:lnTo>
                <a:lnTo>
                  <a:pt x="38467" y="38492"/>
                </a:lnTo>
                <a:lnTo>
                  <a:pt x="43424" y="37091"/>
                </a:lnTo>
                <a:lnTo>
                  <a:pt x="47999" y="36157"/>
                </a:lnTo>
                <a:lnTo>
                  <a:pt x="53589" y="35535"/>
                </a:lnTo>
                <a:lnTo>
                  <a:pt x="59856" y="35120"/>
                </a:lnTo>
                <a:lnTo>
                  <a:pt x="66574" y="34843"/>
                </a:lnTo>
                <a:lnTo>
                  <a:pt x="72322" y="33388"/>
                </a:lnTo>
                <a:lnTo>
                  <a:pt x="77424" y="31149"/>
                </a:lnTo>
                <a:lnTo>
                  <a:pt x="82096" y="28386"/>
                </a:lnTo>
                <a:lnTo>
                  <a:pt x="87751" y="26544"/>
                </a:lnTo>
                <a:lnTo>
                  <a:pt x="94061" y="25315"/>
                </a:lnTo>
                <a:lnTo>
                  <a:pt x="100807" y="24497"/>
                </a:lnTo>
                <a:lnTo>
                  <a:pt x="107844" y="22681"/>
                </a:lnTo>
                <a:lnTo>
                  <a:pt x="115076" y="20201"/>
                </a:lnTo>
                <a:lnTo>
                  <a:pt x="122437" y="17277"/>
                </a:lnTo>
                <a:lnTo>
                  <a:pt x="132425" y="14058"/>
                </a:lnTo>
                <a:lnTo>
                  <a:pt x="144163" y="10642"/>
                </a:lnTo>
                <a:lnTo>
                  <a:pt x="157068" y="7094"/>
                </a:lnTo>
                <a:lnTo>
                  <a:pt x="169482" y="4730"/>
                </a:lnTo>
                <a:lnTo>
                  <a:pt x="181568" y="3153"/>
                </a:lnTo>
                <a:lnTo>
                  <a:pt x="193435" y="2102"/>
                </a:lnTo>
                <a:lnTo>
                  <a:pt x="203886" y="1401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08"/>
          <p:cNvSpPr/>
          <p:nvPr/>
        </p:nvSpPr>
        <p:spPr>
          <a:xfrm>
            <a:off x="8423909" y="4000500"/>
            <a:ext cx="205742" cy="331471"/>
          </a:xfrm>
          <a:custGeom>
            <a:avLst/>
            <a:gdLst/>
            <a:ahLst/>
            <a:cxnLst/>
            <a:rect l="0" t="0" r="0" b="0"/>
            <a:pathLst>
              <a:path w="205742" h="331471">
                <a:moveTo>
                  <a:pt x="0" y="0"/>
                </a:moveTo>
                <a:lnTo>
                  <a:pt x="6068" y="6067"/>
                </a:lnTo>
                <a:lnTo>
                  <a:pt x="7856" y="9125"/>
                </a:lnTo>
                <a:lnTo>
                  <a:pt x="9842" y="15909"/>
                </a:lnTo>
                <a:lnTo>
                  <a:pt x="14111" y="23157"/>
                </a:lnTo>
                <a:lnTo>
                  <a:pt x="20243" y="30612"/>
                </a:lnTo>
                <a:lnTo>
                  <a:pt x="23655" y="34378"/>
                </a:lnTo>
                <a:lnTo>
                  <a:pt x="27200" y="38158"/>
                </a:lnTo>
                <a:lnTo>
                  <a:pt x="30833" y="43219"/>
                </a:lnTo>
                <a:lnTo>
                  <a:pt x="34526" y="49132"/>
                </a:lnTo>
                <a:lnTo>
                  <a:pt x="38258" y="55615"/>
                </a:lnTo>
                <a:lnTo>
                  <a:pt x="42016" y="61206"/>
                </a:lnTo>
                <a:lnTo>
                  <a:pt x="45790" y="66204"/>
                </a:lnTo>
                <a:lnTo>
                  <a:pt x="49577" y="70806"/>
                </a:lnTo>
                <a:lnTo>
                  <a:pt x="53372" y="76414"/>
                </a:lnTo>
                <a:lnTo>
                  <a:pt x="57171" y="82692"/>
                </a:lnTo>
                <a:lnTo>
                  <a:pt x="60975" y="89418"/>
                </a:lnTo>
                <a:lnTo>
                  <a:pt x="84530" y="129223"/>
                </a:lnTo>
                <a:lnTo>
                  <a:pt x="93184" y="142028"/>
                </a:lnTo>
                <a:lnTo>
                  <a:pt x="101493" y="153106"/>
                </a:lnTo>
                <a:lnTo>
                  <a:pt x="109572" y="163030"/>
                </a:lnTo>
                <a:lnTo>
                  <a:pt x="117499" y="173456"/>
                </a:lnTo>
                <a:lnTo>
                  <a:pt x="133078" y="195202"/>
                </a:lnTo>
                <a:lnTo>
                  <a:pt x="139519" y="205064"/>
                </a:lnTo>
                <a:lnTo>
                  <a:pt x="145083" y="214179"/>
                </a:lnTo>
                <a:lnTo>
                  <a:pt x="150063" y="222796"/>
                </a:lnTo>
                <a:lnTo>
                  <a:pt x="158981" y="239143"/>
                </a:lnTo>
                <a:lnTo>
                  <a:pt x="163138" y="247059"/>
                </a:lnTo>
                <a:lnTo>
                  <a:pt x="165908" y="254876"/>
                </a:lnTo>
                <a:lnTo>
                  <a:pt x="167756" y="262627"/>
                </a:lnTo>
                <a:lnTo>
                  <a:pt x="168987" y="270335"/>
                </a:lnTo>
                <a:lnTo>
                  <a:pt x="171078" y="276743"/>
                </a:lnTo>
                <a:lnTo>
                  <a:pt x="173742" y="282285"/>
                </a:lnTo>
                <a:lnTo>
                  <a:pt x="176789" y="287250"/>
                </a:lnTo>
                <a:lnTo>
                  <a:pt x="178819" y="293100"/>
                </a:lnTo>
                <a:lnTo>
                  <a:pt x="180173" y="299540"/>
                </a:lnTo>
                <a:lnTo>
                  <a:pt x="181075" y="306373"/>
                </a:lnTo>
                <a:lnTo>
                  <a:pt x="182947" y="312198"/>
                </a:lnTo>
                <a:lnTo>
                  <a:pt x="188414" y="322058"/>
                </a:lnTo>
                <a:lnTo>
                  <a:pt x="192564" y="328681"/>
                </a:lnTo>
                <a:lnTo>
                  <a:pt x="194416" y="329610"/>
                </a:lnTo>
                <a:lnTo>
                  <a:pt x="196921" y="330230"/>
                </a:lnTo>
                <a:lnTo>
                  <a:pt x="205741" y="3314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09"/>
          <p:cNvSpPr/>
          <p:nvPr/>
        </p:nvSpPr>
        <p:spPr>
          <a:xfrm>
            <a:off x="8355329" y="3989070"/>
            <a:ext cx="320041" cy="365760"/>
          </a:xfrm>
          <a:custGeom>
            <a:avLst/>
            <a:gdLst/>
            <a:ahLst/>
            <a:cxnLst/>
            <a:rect l="0" t="0" r="0" b="0"/>
            <a:pathLst>
              <a:path w="320041" h="365760">
                <a:moveTo>
                  <a:pt x="320040" y="0"/>
                </a:moveTo>
                <a:lnTo>
                  <a:pt x="313973" y="6067"/>
                </a:lnTo>
                <a:lnTo>
                  <a:pt x="307607" y="15820"/>
                </a:lnTo>
                <a:lnTo>
                  <a:pt x="304132" y="21976"/>
                </a:lnTo>
                <a:lnTo>
                  <a:pt x="298004" y="28620"/>
                </a:lnTo>
                <a:lnTo>
                  <a:pt x="290110" y="35590"/>
                </a:lnTo>
                <a:lnTo>
                  <a:pt x="281036" y="42776"/>
                </a:lnTo>
                <a:lnTo>
                  <a:pt x="273717" y="50107"/>
                </a:lnTo>
                <a:lnTo>
                  <a:pt x="267569" y="57535"/>
                </a:lnTo>
                <a:lnTo>
                  <a:pt x="262199" y="65026"/>
                </a:lnTo>
                <a:lnTo>
                  <a:pt x="243380" y="86531"/>
                </a:lnTo>
                <a:lnTo>
                  <a:pt x="156780" y="181707"/>
                </a:lnTo>
                <a:lnTo>
                  <a:pt x="122173" y="218765"/>
                </a:lnTo>
                <a:lnTo>
                  <a:pt x="108119" y="232203"/>
                </a:lnTo>
                <a:lnTo>
                  <a:pt x="94940" y="243702"/>
                </a:lnTo>
                <a:lnTo>
                  <a:pt x="82343" y="253908"/>
                </a:lnTo>
                <a:lnTo>
                  <a:pt x="72675" y="263252"/>
                </a:lnTo>
                <a:lnTo>
                  <a:pt x="64960" y="272021"/>
                </a:lnTo>
                <a:lnTo>
                  <a:pt x="58547" y="280407"/>
                </a:lnTo>
                <a:lnTo>
                  <a:pt x="51732" y="288538"/>
                </a:lnTo>
                <a:lnTo>
                  <a:pt x="44648" y="296499"/>
                </a:lnTo>
                <a:lnTo>
                  <a:pt x="37386" y="304345"/>
                </a:lnTo>
                <a:lnTo>
                  <a:pt x="30004" y="313387"/>
                </a:lnTo>
                <a:lnTo>
                  <a:pt x="22543" y="323224"/>
                </a:ln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Pythagorean Theorem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/>
              <a:t>Pythagorean Theorem: </a:t>
            </a:r>
            <a:r>
              <a:rPr lang="en-US"/>
              <a:t>In a right triangle, the square of the hypotenuse is equal to the sum of the squares of the legs.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886200"/>
            <a:ext cx="4219575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10"/>
          <p:cNvSpPr/>
          <p:nvPr/>
        </p:nvSpPr>
        <p:spPr>
          <a:xfrm>
            <a:off x="4366259" y="2583179"/>
            <a:ext cx="34290" cy="1188722"/>
          </a:xfrm>
          <a:custGeom>
            <a:avLst/>
            <a:gdLst/>
            <a:ahLst/>
            <a:cxnLst/>
            <a:rect l="0" t="0" r="0" b="0"/>
            <a:pathLst>
              <a:path w="34290" h="1188722">
                <a:moveTo>
                  <a:pt x="0" y="0"/>
                </a:moveTo>
                <a:lnTo>
                  <a:pt x="6069" y="6068"/>
                </a:lnTo>
                <a:lnTo>
                  <a:pt x="7856" y="9126"/>
                </a:lnTo>
                <a:lnTo>
                  <a:pt x="9047" y="12434"/>
                </a:lnTo>
                <a:lnTo>
                  <a:pt x="9842" y="15909"/>
                </a:lnTo>
                <a:lnTo>
                  <a:pt x="10724" y="23158"/>
                </a:lnTo>
                <a:lnTo>
                  <a:pt x="11389" y="45774"/>
                </a:lnTo>
                <a:lnTo>
                  <a:pt x="12673" y="50836"/>
                </a:lnTo>
                <a:lnTo>
                  <a:pt x="14799" y="55481"/>
                </a:lnTo>
                <a:lnTo>
                  <a:pt x="17486" y="59848"/>
                </a:lnTo>
                <a:lnTo>
                  <a:pt x="19277" y="69109"/>
                </a:lnTo>
                <a:lnTo>
                  <a:pt x="20472" y="81633"/>
                </a:lnTo>
                <a:lnTo>
                  <a:pt x="21799" y="108671"/>
                </a:lnTo>
                <a:lnTo>
                  <a:pt x="22546" y="138174"/>
                </a:lnTo>
                <a:lnTo>
                  <a:pt x="22819" y="263651"/>
                </a:lnTo>
                <a:lnTo>
                  <a:pt x="24103" y="304038"/>
                </a:lnTo>
                <a:lnTo>
                  <a:pt x="26229" y="341122"/>
                </a:lnTo>
                <a:lnTo>
                  <a:pt x="30707" y="403070"/>
                </a:lnTo>
                <a:lnTo>
                  <a:pt x="32698" y="443303"/>
                </a:lnTo>
                <a:lnTo>
                  <a:pt x="33818" y="481305"/>
                </a:lnTo>
                <a:lnTo>
                  <a:pt x="34289" y="923258"/>
                </a:lnTo>
                <a:lnTo>
                  <a:pt x="33020" y="967295"/>
                </a:lnTo>
                <a:lnTo>
                  <a:pt x="24449" y="1132593"/>
                </a:lnTo>
                <a:lnTo>
                  <a:pt x="22650" y="1144953"/>
                </a:lnTo>
                <a:lnTo>
                  <a:pt x="20180" y="1154462"/>
                </a:lnTo>
                <a:lnTo>
                  <a:pt x="17263" y="1162071"/>
                </a:lnTo>
                <a:lnTo>
                  <a:pt x="15319" y="1168414"/>
                </a:lnTo>
                <a:lnTo>
                  <a:pt x="14023" y="1173913"/>
                </a:lnTo>
                <a:lnTo>
                  <a:pt x="11431" y="11887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11"/>
          <p:cNvSpPr/>
          <p:nvPr/>
        </p:nvSpPr>
        <p:spPr>
          <a:xfrm>
            <a:off x="4331970" y="2628900"/>
            <a:ext cx="2183131" cy="765810"/>
          </a:xfrm>
          <a:custGeom>
            <a:avLst/>
            <a:gdLst/>
            <a:ahLst/>
            <a:cxnLst/>
            <a:rect l="0" t="0" r="0" b="0"/>
            <a:pathLst>
              <a:path w="2183131" h="765810">
                <a:moveTo>
                  <a:pt x="0" y="0"/>
                </a:moveTo>
                <a:lnTo>
                  <a:pt x="6067" y="6067"/>
                </a:lnTo>
                <a:lnTo>
                  <a:pt x="7855" y="9125"/>
                </a:lnTo>
                <a:lnTo>
                  <a:pt x="9841" y="15909"/>
                </a:lnTo>
                <a:lnTo>
                  <a:pt x="14180" y="19495"/>
                </a:lnTo>
                <a:lnTo>
                  <a:pt x="59429" y="40679"/>
                </a:lnTo>
                <a:lnTo>
                  <a:pt x="74617" y="45496"/>
                </a:lnTo>
                <a:lnTo>
                  <a:pt x="122486" y="72939"/>
                </a:lnTo>
                <a:lnTo>
                  <a:pt x="157037" y="94820"/>
                </a:lnTo>
                <a:lnTo>
                  <a:pt x="223979" y="124140"/>
                </a:lnTo>
                <a:lnTo>
                  <a:pt x="276094" y="147878"/>
                </a:lnTo>
                <a:lnTo>
                  <a:pt x="339669" y="171387"/>
                </a:lnTo>
                <a:lnTo>
                  <a:pt x="400769" y="194304"/>
                </a:lnTo>
                <a:lnTo>
                  <a:pt x="512657" y="233820"/>
                </a:lnTo>
                <a:lnTo>
                  <a:pt x="571594" y="256743"/>
                </a:lnTo>
                <a:lnTo>
                  <a:pt x="653654" y="290702"/>
                </a:lnTo>
                <a:lnTo>
                  <a:pt x="714693" y="314621"/>
                </a:lnTo>
                <a:lnTo>
                  <a:pt x="777616" y="335226"/>
                </a:lnTo>
                <a:lnTo>
                  <a:pt x="844389" y="356953"/>
                </a:lnTo>
                <a:lnTo>
                  <a:pt x="900429" y="379260"/>
                </a:lnTo>
                <a:lnTo>
                  <a:pt x="1082996" y="443027"/>
                </a:lnTo>
                <a:lnTo>
                  <a:pt x="1256532" y="499203"/>
                </a:lnTo>
                <a:lnTo>
                  <a:pt x="1318342" y="517355"/>
                </a:lnTo>
                <a:lnTo>
                  <a:pt x="1395613" y="538100"/>
                </a:lnTo>
                <a:lnTo>
                  <a:pt x="1444502" y="552845"/>
                </a:lnTo>
                <a:lnTo>
                  <a:pt x="1505666" y="575427"/>
                </a:lnTo>
                <a:lnTo>
                  <a:pt x="1557761" y="590602"/>
                </a:lnTo>
                <a:lnTo>
                  <a:pt x="1619940" y="607357"/>
                </a:lnTo>
                <a:lnTo>
                  <a:pt x="1664469" y="626433"/>
                </a:lnTo>
                <a:lnTo>
                  <a:pt x="1721503" y="646509"/>
                </a:lnTo>
                <a:lnTo>
                  <a:pt x="1784322" y="666091"/>
                </a:lnTo>
                <a:lnTo>
                  <a:pt x="1841867" y="683347"/>
                </a:lnTo>
                <a:lnTo>
                  <a:pt x="1880328" y="694869"/>
                </a:lnTo>
                <a:lnTo>
                  <a:pt x="1943988" y="712690"/>
                </a:lnTo>
                <a:lnTo>
                  <a:pt x="1998528" y="723151"/>
                </a:lnTo>
                <a:lnTo>
                  <a:pt x="2046474" y="730340"/>
                </a:lnTo>
                <a:lnTo>
                  <a:pt x="2129372" y="748878"/>
                </a:lnTo>
                <a:lnTo>
                  <a:pt x="2154501" y="752749"/>
                </a:lnTo>
                <a:lnTo>
                  <a:pt x="2183130" y="7658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12"/>
          <p:cNvSpPr/>
          <p:nvPr/>
        </p:nvSpPr>
        <p:spPr>
          <a:xfrm>
            <a:off x="4377690" y="3406139"/>
            <a:ext cx="2262656" cy="354332"/>
          </a:xfrm>
          <a:custGeom>
            <a:avLst/>
            <a:gdLst/>
            <a:ahLst/>
            <a:cxnLst/>
            <a:rect l="0" t="0" r="0" b="0"/>
            <a:pathLst>
              <a:path w="2262656" h="354332">
                <a:moveTo>
                  <a:pt x="0" y="354331"/>
                </a:moveTo>
                <a:lnTo>
                  <a:pt x="30526" y="345283"/>
                </a:lnTo>
                <a:lnTo>
                  <a:pt x="91974" y="335138"/>
                </a:lnTo>
                <a:lnTo>
                  <a:pt x="117139" y="331287"/>
                </a:lnTo>
                <a:lnTo>
                  <a:pt x="143222" y="322667"/>
                </a:lnTo>
                <a:lnTo>
                  <a:pt x="180725" y="313340"/>
                </a:lnTo>
                <a:lnTo>
                  <a:pt x="219071" y="307472"/>
                </a:lnTo>
                <a:lnTo>
                  <a:pt x="251882" y="297098"/>
                </a:lnTo>
                <a:lnTo>
                  <a:pt x="291017" y="287407"/>
                </a:lnTo>
                <a:lnTo>
                  <a:pt x="330000" y="278867"/>
                </a:lnTo>
                <a:lnTo>
                  <a:pt x="360027" y="270838"/>
                </a:lnTo>
                <a:lnTo>
                  <a:pt x="399618" y="263036"/>
                </a:lnTo>
                <a:lnTo>
                  <a:pt x="441768" y="255335"/>
                </a:lnTo>
                <a:lnTo>
                  <a:pt x="488187" y="245130"/>
                </a:lnTo>
                <a:lnTo>
                  <a:pt x="557878" y="234634"/>
                </a:lnTo>
                <a:lnTo>
                  <a:pt x="599778" y="224320"/>
                </a:lnTo>
                <a:lnTo>
                  <a:pt x="642911" y="216961"/>
                </a:lnTo>
                <a:lnTo>
                  <a:pt x="689598" y="209457"/>
                </a:lnTo>
                <a:lnTo>
                  <a:pt x="723048" y="201889"/>
                </a:lnTo>
                <a:lnTo>
                  <a:pt x="767548" y="194292"/>
                </a:lnTo>
                <a:lnTo>
                  <a:pt x="814842" y="186682"/>
                </a:lnTo>
                <a:lnTo>
                  <a:pt x="864158" y="176528"/>
                </a:lnTo>
                <a:lnTo>
                  <a:pt x="965247" y="166051"/>
                </a:lnTo>
                <a:lnTo>
                  <a:pt x="1053419" y="150817"/>
                </a:lnTo>
                <a:lnTo>
                  <a:pt x="1151446" y="138573"/>
                </a:lnTo>
                <a:lnTo>
                  <a:pt x="1195620" y="134292"/>
                </a:lnTo>
                <a:lnTo>
                  <a:pt x="1233960" y="131438"/>
                </a:lnTo>
                <a:lnTo>
                  <a:pt x="1298997" y="126997"/>
                </a:lnTo>
                <a:lnTo>
                  <a:pt x="1353302" y="120790"/>
                </a:lnTo>
                <a:lnTo>
                  <a:pt x="1419771" y="117185"/>
                </a:lnTo>
                <a:lnTo>
                  <a:pt x="1457053" y="116223"/>
                </a:lnTo>
                <a:lnTo>
                  <a:pt x="1539119" y="111768"/>
                </a:lnTo>
                <a:lnTo>
                  <a:pt x="1623853" y="105555"/>
                </a:lnTo>
                <a:lnTo>
                  <a:pt x="1754638" y="94605"/>
                </a:lnTo>
                <a:lnTo>
                  <a:pt x="1817434" y="91857"/>
                </a:lnTo>
                <a:lnTo>
                  <a:pt x="1882281" y="90207"/>
                </a:lnTo>
                <a:lnTo>
                  <a:pt x="1926875" y="81604"/>
                </a:lnTo>
                <a:lnTo>
                  <a:pt x="1997186" y="79056"/>
                </a:lnTo>
                <a:lnTo>
                  <a:pt x="2049264" y="74083"/>
                </a:lnTo>
                <a:lnTo>
                  <a:pt x="2099504" y="71026"/>
                </a:lnTo>
                <a:lnTo>
                  <a:pt x="2171318" y="68902"/>
                </a:lnTo>
                <a:lnTo>
                  <a:pt x="2183383" y="68724"/>
                </a:lnTo>
                <a:lnTo>
                  <a:pt x="2188378" y="67406"/>
                </a:lnTo>
                <a:lnTo>
                  <a:pt x="2202747" y="60754"/>
                </a:lnTo>
                <a:lnTo>
                  <a:pt x="2230978" y="57625"/>
                </a:lnTo>
                <a:lnTo>
                  <a:pt x="2234079" y="58737"/>
                </a:lnTo>
                <a:lnTo>
                  <a:pt x="2236145" y="60748"/>
                </a:lnTo>
                <a:lnTo>
                  <a:pt x="2237524" y="63359"/>
                </a:lnTo>
                <a:lnTo>
                  <a:pt x="2239713" y="65099"/>
                </a:lnTo>
                <a:lnTo>
                  <a:pt x="2242441" y="66260"/>
                </a:lnTo>
                <a:lnTo>
                  <a:pt x="2251168" y="68445"/>
                </a:lnTo>
                <a:lnTo>
                  <a:pt x="2261503" y="68569"/>
                </a:lnTo>
                <a:lnTo>
                  <a:pt x="2262048" y="67302"/>
                </a:lnTo>
                <a:lnTo>
                  <a:pt x="2262655" y="62509"/>
                </a:lnTo>
                <a:lnTo>
                  <a:pt x="2261546" y="60723"/>
                </a:lnTo>
                <a:lnTo>
                  <a:pt x="2259538" y="59532"/>
                </a:lnTo>
                <a:lnTo>
                  <a:pt x="2253918" y="58209"/>
                </a:lnTo>
                <a:lnTo>
                  <a:pt x="2236259" y="57289"/>
                </a:lnTo>
                <a:lnTo>
                  <a:pt x="2232519" y="55973"/>
                </a:lnTo>
                <a:lnTo>
                  <a:pt x="2221188" y="49322"/>
                </a:lnTo>
                <a:lnTo>
                  <a:pt x="2209787" y="45518"/>
                </a:lnTo>
                <a:lnTo>
                  <a:pt x="2198365" y="38181"/>
                </a:lnTo>
                <a:lnTo>
                  <a:pt x="2167654" y="26777"/>
                </a:lnTo>
                <a:lnTo>
                  <a:pt x="2158049" y="24601"/>
                </a:lnTo>
                <a:lnTo>
                  <a:pt x="2129966" y="23013"/>
                </a:lnTo>
                <a:lnTo>
                  <a:pt x="2107247" y="13765"/>
                </a:lnTo>
                <a:lnTo>
                  <a:pt x="2098251" y="10447"/>
                </a:lnTo>
                <a:lnTo>
                  <a:pt x="205739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13"/>
          <p:cNvSpPr/>
          <p:nvPr/>
        </p:nvSpPr>
        <p:spPr>
          <a:xfrm>
            <a:off x="4251959" y="3419316"/>
            <a:ext cx="480062" cy="284005"/>
          </a:xfrm>
          <a:custGeom>
            <a:avLst/>
            <a:gdLst/>
            <a:ahLst/>
            <a:cxnLst/>
            <a:rect l="0" t="0" r="0" b="0"/>
            <a:pathLst>
              <a:path w="480062" h="284005">
                <a:moveTo>
                  <a:pt x="0" y="158273"/>
                </a:moveTo>
                <a:lnTo>
                  <a:pt x="0" y="152206"/>
                </a:lnTo>
                <a:lnTo>
                  <a:pt x="1270" y="150418"/>
                </a:lnTo>
                <a:lnTo>
                  <a:pt x="3387" y="149227"/>
                </a:lnTo>
                <a:lnTo>
                  <a:pt x="9126" y="147903"/>
                </a:lnTo>
                <a:lnTo>
                  <a:pt x="15910" y="147314"/>
                </a:lnTo>
                <a:lnTo>
                  <a:pt x="24577" y="145887"/>
                </a:lnTo>
                <a:lnTo>
                  <a:pt x="51140" y="140915"/>
                </a:lnTo>
                <a:lnTo>
                  <a:pt x="62034" y="137811"/>
                </a:lnTo>
                <a:lnTo>
                  <a:pt x="70566" y="134472"/>
                </a:lnTo>
                <a:lnTo>
                  <a:pt x="99453" y="119988"/>
                </a:lnTo>
                <a:lnTo>
                  <a:pt x="108212" y="116240"/>
                </a:lnTo>
                <a:lnTo>
                  <a:pt x="117862" y="112471"/>
                </a:lnTo>
                <a:lnTo>
                  <a:pt x="128105" y="108689"/>
                </a:lnTo>
                <a:lnTo>
                  <a:pt x="138743" y="103627"/>
                </a:lnTo>
                <a:lnTo>
                  <a:pt x="149646" y="97712"/>
                </a:lnTo>
                <a:lnTo>
                  <a:pt x="160724" y="91230"/>
                </a:lnTo>
                <a:lnTo>
                  <a:pt x="173189" y="84367"/>
                </a:lnTo>
                <a:lnTo>
                  <a:pt x="212465" y="63845"/>
                </a:lnTo>
                <a:lnTo>
                  <a:pt x="232436" y="53652"/>
                </a:lnTo>
                <a:lnTo>
                  <a:pt x="246392" y="44888"/>
                </a:lnTo>
                <a:lnTo>
                  <a:pt x="256828" y="36760"/>
                </a:lnTo>
                <a:lnTo>
                  <a:pt x="265699" y="28914"/>
                </a:lnTo>
                <a:lnTo>
                  <a:pt x="269843" y="26314"/>
                </a:lnTo>
                <a:lnTo>
                  <a:pt x="281743" y="21384"/>
                </a:lnTo>
                <a:lnTo>
                  <a:pt x="289473" y="15730"/>
                </a:lnTo>
                <a:lnTo>
                  <a:pt x="294582" y="13715"/>
                </a:lnTo>
                <a:lnTo>
                  <a:pt x="315178" y="9608"/>
                </a:lnTo>
                <a:lnTo>
                  <a:pt x="324419" y="7093"/>
                </a:lnTo>
                <a:lnTo>
                  <a:pt x="334390" y="4147"/>
                </a:lnTo>
                <a:lnTo>
                  <a:pt x="348854" y="873"/>
                </a:lnTo>
                <a:lnTo>
                  <a:pt x="354490" y="0"/>
                </a:lnTo>
                <a:lnTo>
                  <a:pt x="367525" y="2416"/>
                </a:lnTo>
                <a:lnTo>
                  <a:pt x="384454" y="8248"/>
                </a:lnTo>
                <a:lnTo>
                  <a:pt x="385843" y="9996"/>
                </a:lnTo>
                <a:lnTo>
                  <a:pt x="386769" y="12432"/>
                </a:lnTo>
                <a:lnTo>
                  <a:pt x="387386" y="15326"/>
                </a:lnTo>
                <a:lnTo>
                  <a:pt x="391459" y="21928"/>
                </a:lnTo>
                <a:lnTo>
                  <a:pt x="394322" y="25466"/>
                </a:lnTo>
                <a:lnTo>
                  <a:pt x="396232" y="29095"/>
                </a:lnTo>
                <a:lnTo>
                  <a:pt x="398353" y="36514"/>
                </a:lnTo>
                <a:lnTo>
                  <a:pt x="402683" y="44045"/>
                </a:lnTo>
                <a:lnTo>
                  <a:pt x="408841" y="52896"/>
                </a:lnTo>
                <a:lnTo>
                  <a:pt x="412260" y="58812"/>
                </a:lnTo>
                <a:lnTo>
                  <a:pt x="415811" y="65296"/>
                </a:lnTo>
                <a:lnTo>
                  <a:pt x="418178" y="72158"/>
                </a:lnTo>
                <a:lnTo>
                  <a:pt x="419755" y="79273"/>
                </a:lnTo>
                <a:lnTo>
                  <a:pt x="420807" y="86556"/>
                </a:lnTo>
                <a:lnTo>
                  <a:pt x="421508" y="92682"/>
                </a:lnTo>
                <a:lnTo>
                  <a:pt x="421976" y="98036"/>
                </a:lnTo>
                <a:lnTo>
                  <a:pt x="422287" y="102875"/>
                </a:lnTo>
                <a:lnTo>
                  <a:pt x="423765" y="109911"/>
                </a:lnTo>
                <a:lnTo>
                  <a:pt x="426020" y="118412"/>
                </a:lnTo>
                <a:lnTo>
                  <a:pt x="428794" y="127889"/>
                </a:lnTo>
                <a:lnTo>
                  <a:pt x="431913" y="135477"/>
                </a:lnTo>
                <a:lnTo>
                  <a:pt x="435262" y="141806"/>
                </a:lnTo>
                <a:lnTo>
                  <a:pt x="438765" y="147295"/>
                </a:lnTo>
                <a:lnTo>
                  <a:pt x="442370" y="154765"/>
                </a:lnTo>
                <a:lnTo>
                  <a:pt x="446044" y="163554"/>
                </a:lnTo>
                <a:lnTo>
                  <a:pt x="449763" y="173224"/>
                </a:lnTo>
                <a:lnTo>
                  <a:pt x="452242" y="182210"/>
                </a:lnTo>
                <a:lnTo>
                  <a:pt x="453895" y="190741"/>
                </a:lnTo>
                <a:lnTo>
                  <a:pt x="454997" y="198969"/>
                </a:lnTo>
                <a:lnTo>
                  <a:pt x="457001" y="206994"/>
                </a:lnTo>
                <a:lnTo>
                  <a:pt x="459608" y="214884"/>
                </a:lnTo>
                <a:lnTo>
                  <a:pt x="462616" y="222684"/>
                </a:lnTo>
                <a:lnTo>
                  <a:pt x="464620" y="229153"/>
                </a:lnTo>
                <a:lnTo>
                  <a:pt x="465957" y="234737"/>
                </a:lnTo>
                <a:lnTo>
                  <a:pt x="466848" y="239729"/>
                </a:lnTo>
                <a:lnTo>
                  <a:pt x="468712" y="246867"/>
                </a:lnTo>
                <a:lnTo>
                  <a:pt x="471225" y="255436"/>
                </a:lnTo>
                <a:lnTo>
                  <a:pt x="480061" y="2840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14"/>
          <p:cNvSpPr/>
          <p:nvPr/>
        </p:nvSpPr>
        <p:spPr>
          <a:xfrm>
            <a:off x="3617231" y="2962569"/>
            <a:ext cx="474710" cy="350132"/>
          </a:xfrm>
          <a:custGeom>
            <a:avLst/>
            <a:gdLst/>
            <a:ahLst/>
            <a:cxnLst/>
            <a:rect l="0" t="0" r="0" b="0"/>
            <a:pathLst>
              <a:path w="474710" h="350132">
                <a:moveTo>
                  <a:pt x="280398" y="32090"/>
                </a:moveTo>
                <a:lnTo>
                  <a:pt x="248581" y="16182"/>
                </a:lnTo>
                <a:lnTo>
                  <a:pt x="243946" y="12594"/>
                </a:lnTo>
                <a:lnTo>
                  <a:pt x="240857" y="8933"/>
                </a:lnTo>
                <a:lnTo>
                  <a:pt x="238798" y="5222"/>
                </a:lnTo>
                <a:lnTo>
                  <a:pt x="234885" y="2748"/>
                </a:lnTo>
                <a:lnTo>
                  <a:pt x="223764" y="0"/>
                </a:lnTo>
                <a:lnTo>
                  <a:pt x="218512" y="536"/>
                </a:lnTo>
                <a:lnTo>
                  <a:pt x="213741" y="2164"/>
                </a:lnTo>
                <a:lnTo>
                  <a:pt x="205053" y="6090"/>
                </a:lnTo>
                <a:lnTo>
                  <a:pt x="196958" y="7835"/>
                </a:lnTo>
                <a:lnTo>
                  <a:pt x="189127" y="11997"/>
                </a:lnTo>
                <a:lnTo>
                  <a:pt x="185261" y="14885"/>
                </a:lnTo>
                <a:lnTo>
                  <a:pt x="170805" y="21480"/>
                </a:lnTo>
                <a:lnTo>
                  <a:pt x="161616" y="25017"/>
                </a:lnTo>
                <a:lnTo>
                  <a:pt x="148020" y="32333"/>
                </a:lnTo>
                <a:lnTo>
                  <a:pt x="136473" y="41088"/>
                </a:lnTo>
                <a:lnTo>
                  <a:pt x="129839" y="46979"/>
                </a:lnTo>
                <a:lnTo>
                  <a:pt x="122875" y="53446"/>
                </a:lnTo>
                <a:lnTo>
                  <a:pt x="114423" y="62837"/>
                </a:lnTo>
                <a:lnTo>
                  <a:pt x="104978" y="74178"/>
                </a:lnTo>
                <a:lnTo>
                  <a:pt x="94872" y="86819"/>
                </a:lnTo>
                <a:lnTo>
                  <a:pt x="86864" y="97786"/>
                </a:lnTo>
                <a:lnTo>
                  <a:pt x="80256" y="107638"/>
                </a:lnTo>
                <a:lnTo>
                  <a:pt x="74580" y="116745"/>
                </a:lnTo>
                <a:lnTo>
                  <a:pt x="66986" y="127897"/>
                </a:lnTo>
                <a:lnTo>
                  <a:pt x="48389" y="153834"/>
                </a:lnTo>
                <a:lnTo>
                  <a:pt x="40636" y="165323"/>
                </a:lnTo>
                <a:lnTo>
                  <a:pt x="34196" y="175522"/>
                </a:lnTo>
                <a:lnTo>
                  <a:pt x="28634" y="184862"/>
                </a:lnTo>
                <a:lnTo>
                  <a:pt x="23655" y="194898"/>
                </a:lnTo>
                <a:lnTo>
                  <a:pt x="19066" y="205399"/>
                </a:lnTo>
                <a:lnTo>
                  <a:pt x="14737" y="216209"/>
                </a:lnTo>
                <a:lnTo>
                  <a:pt x="11851" y="224686"/>
                </a:lnTo>
                <a:lnTo>
                  <a:pt x="9927" y="231608"/>
                </a:lnTo>
                <a:lnTo>
                  <a:pt x="8644" y="237492"/>
                </a:lnTo>
                <a:lnTo>
                  <a:pt x="6519" y="245225"/>
                </a:lnTo>
                <a:lnTo>
                  <a:pt x="771" y="263977"/>
                </a:lnTo>
                <a:lnTo>
                  <a:pt x="0" y="271771"/>
                </a:lnTo>
                <a:lnTo>
                  <a:pt x="756" y="278238"/>
                </a:lnTo>
                <a:lnTo>
                  <a:pt x="2530" y="283819"/>
                </a:lnTo>
                <a:lnTo>
                  <a:pt x="3713" y="290079"/>
                </a:lnTo>
                <a:lnTo>
                  <a:pt x="4502" y="296793"/>
                </a:lnTo>
                <a:lnTo>
                  <a:pt x="5027" y="303809"/>
                </a:lnTo>
                <a:lnTo>
                  <a:pt x="6648" y="308486"/>
                </a:lnTo>
                <a:lnTo>
                  <a:pt x="8998" y="311604"/>
                </a:lnTo>
                <a:lnTo>
                  <a:pt x="11835" y="313683"/>
                </a:lnTo>
                <a:lnTo>
                  <a:pt x="18374" y="315993"/>
                </a:lnTo>
                <a:lnTo>
                  <a:pt x="28053" y="318289"/>
                </a:lnTo>
                <a:lnTo>
                  <a:pt x="45055" y="323543"/>
                </a:lnTo>
                <a:lnTo>
                  <a:pt x="52383" y="324182"/>
                </a:lnTo>
                <a:lnTo>
                  <a:pt x="58538" y="323338"/>
                </a:lnTo>
                <a:lnTo>
                  <a:pt x="68764" y="320284"/>
                </a:lnTo>
                <a:lnTo>
                  <a:pt x="82931" y="317295"/>
                </a:lnTo>
                <a:lnTo>
                  <a:pt x="95692" y="312094"/>
                </a:lnTo>
                <a:lnTo>
                  <a:pt x="106443" y="305550"/>
                </a:lnTo>
                <a:lnTo>
                  <a:pt x="119636" y="294725"/>
                </a:lnTo>
                <a:lnTo>
                  <a:pt x="127669" y="287247"/>
                </a:lnTo>
                <a:lnTo>
                  <a:pt x="143173" y="272098"/>
                </a:lnTo>
                <a:lnTo>
                  <a:pt x="147005" y="268296"/>
                </a:lnTo>
                <a:lnTo>
                  <a:pt x="149560" y="263220"/>
                </a:lnTo>
                <a:lnTo>
                  <a:pt x="151263" y="257297"/>
                </a:lnTo>
                <a:lnTo>
                  <a:pt x="152398" y="250808"/>
                </a:lnTo>
                <a:lnTo>
                  <a:pt x="155695" y="242672"/>
                </a:lnTo>
                <a:lnTo>
                  <a:pt x="160433" y="233439"/>
                </a:lnTo>
                <a:lnTo>
                  <a:pt x="166131" y="223472"/>
                </a:lnTo>
                <a:lnTo>
                  <a:pt x="169931" y="214289"/>
                </a:lnTo>
                <a:lnTo>
                  <a:pt x="172463" y="205626"/>
                </a:lnTo>
                <a:lnTo>
                  <a:pt x="174152" y="197311"/>
                </a:lnTo>
                <a:lnTo>
                  <a:pt x="175277" y="189227"/>
                </a:lnTo>
                <a:lnTo>
                  <a:pt x="176028" y="181298"/>
                </a:lnTo>
                <a:lnTo>
                  <a:pt x="176528" y="173472"/>
                </a:lnTo>
                <a:lnTo>
                  <a:pt x="178131" y="166985"/>
                </a:lnTo>
                <a:lnTo>
                  <a:pt x="183300" y="156390"/>
                </a:lnTo>
                <a:lnTo>
                  <a:pt x="185186" y="150517"/>
                </a:lnTo>
                <a:lnTo>
                  <a:pt x="186444" y="144061"/>
                </a:lnTo>
                <a:lnTo>
                  <a:pt x="187282" y="137218"/>
                </a:lnTo>
                <a:lnTo>
                  <a:pt x="189111" y="128845"/>
                </a:lnTo>
                <a:lnTo>
                  <a:pt x="191600" y="119454"/>
                </a:lnTo>
                <a:lnTo>
                  <a:pt x="194530" y="109383"/>
                </a:lnTo>
                <a:lnTo>
                  <a:pt x="199022" y="98859"/>
                </a:lnTo>
                <a:lnTo>
                  <a:pt x="204558" y="88032"/>
                </a:lnTo>
                <a:lnTo>
                  <a:pt x="210788" y="77005"/>
                </a:lnTo>
                <a:lnTo>
                  <a:pt x="214942" y="68384"/>
                </a:lnTo>
                <a:lnTo>
                  <a:pt x="217711" y="61366"/>
                </a:lnTo>
                <a:lnTo>
                  <a:pt x="220787" y="52722"/>
                </a:lnTo>
                <a:lnTo>
                  <a:pt x="221608" y="52195"/>
                </a:lnTo>
                <a:lnTo>
                  <a:pt x="222155" y="53113"/>
                </a:lnTo>
                <a:lnTo>
                  <a:pt x="228992" y="60474"/>
                </a:lnTo>
                <a:lnTo>
                  <a:pt x="230887" y="63713"/>
                </a:lnTo>
                <a:lnTo>
                  <a:pt x="234825" y="75609"/>
                </a:lnTo>
                <a:lnTo>
                  <a:pt x="237316" y="81423"/>
                </a:lnTo>
                <a:lnTo>
                  <a:pt x="240247" y="87838"/>
                </a:lnTo>
                <a:lnTo>
                  <a:pt x="243471" y="98466"/>
                </a:lnTo>
                <a:lnTo>
                  <a:pt x="246890" y="111901"/>
                </a:lnTo>
                <a:lnTo>
                  <a:pt x="250440" y="127207"/>
                </a:lnTo>
                <a:lnTo>
                  <a:pt x="252806" y="142492"/>
                </a:lnTo>
                <a:lnTo>
                  <a:pt x="254383" y="157762"/>
                </a:lnTo>
                <a:lnTo>
                  <a:pt x="255435" y="173021"/>
                </a:lnTo>
                <a:lnTo>
                  <a:pt x="257406" y="187004"/>
                </a:lnTo>
                <a:lnTo>
                  <a:pt x="259990" y="200136"/>
                </a:lnTo>
                <a:lnTo>
                  <a:pt x="262983" y="212701"/>
                </a:lnTo>
                <a:lnTo>
                  <a:pt x="266249" y="228697"/>
                </a:lnTo>
                <a:lnTo>
                  <a:pt x="273263" y="266791"/>
                </a:lnTo>
                <a:lnTo>
                  <a:pt x="275641" y="281268"/>
                </a:lnTo>
                <a:lnTo>
                  <a:pt x="277227" y="292188"/>
                </a:lnTo>
                <a:lnTo>
                  <a:pt x="278284" y="300739"/>
                </a:lnTo>
                <a:lnTo>
                  <a:pt x="280259" y="308980"/>
                </a:lnTo>
                <a:lnTo>
                  <a:pt x="282846" y="317013"/>
                </a:lnTo>
                <a:lnTo>
                  <a:pt x="285840" y="324909"/>
                </a:lnTo>
                <a:lnTo>
                  <a:pt x="289106" y="330173"/>
                </a:lnTo>
                <a:lnTo>
                  <a:pt x="292554" y="333682"/>
                </a:lnTo>
                <a:lnTo>
                  <a:pt x="303473" y="342007"/>
                </a:lnTo>
                <a:lnTo>
                  <a:pt x="307212" y="345382"/>
                </a:lnTo>
                <a:lnTo>
                  <a:pt x="310974" y="347632"/>
                </a:lnTo>
                <a:lnTo>
                  <a:pt x="318541" y="350131"/>
                </a:lnTo>
                <a:lnTo>
                  <a:pt x="322337" y="349528"/>
                </a:lnTo>
                <a:lnTo>
                  <a:pt x="329941" y="345470"/>
                </a:lnTo>
                <a:lnTo>
                  <a:pt x="347711" y="331248"/>
                </a:lnTo>
                <a:lnTo>
                  <a:pt x="364925" y="319143"/>
                </a:lnTo>
                <a:lnTo>
                  <a:pt x="395436" y="298523"/>
                </a:lnTo>
                <a:lnTo>
                  <a:pt x="474709" y="2492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15"/>
          <p:cNvSpPr/>
          <p:nvPr/>
        </p:nvSpPr>
        <p:spPr>
          <a:xfrm>
            <a:off x="5109209" y="3703320"/>
            <a:ext cx="325864" cy="319370"/>
          </a:xfrm>
          <a:custGeom>
            <a:avLst/>
            <a:gdLst/>
            <a:ahLst/>
            <a:cxnLst/>
            <a:rect l="0" t="0" r="0" b="0"/>
            <a:pathLst>
              <a:path w="325864" h="319370">
                <a:moveTo>
                  <a:pt x="0" y="0"/>
                </a:moveTo>
                <a:lnTo>
                  <a:pt x="6069" y="6067"/>
                </a:lnTo>
                <a:lnTo>
                  <a:pt x="7856" y="9125"/>
                </a:lnTo>
                <a:lnTo>
                  <a:pt x="9842" y="15909"/>
                </a:lnTo>
                <a:lnTo>
                  <a:pt x="14111" y="23157"/>
                </a:lnTo>
                <a:lnTo>
                  <a:pt x="17028" y="26868"/>
                </a:lnTo>
                <a:lnTo>
                  <a:pt x="20242" y="33151"/>
                </a:lnTo>
                <a:lnTo>
                  <a:pt x="23655" y="41151"/>
                </a:lnTo>
                <a:lnTo>
                  <a:pt x="27200" y="50294"/>
                </a:lnTo>
                <a:lnTo>
                  <a:pt x="29564" y="58929"/>
                </a:lnTo>
                <a:lnTo>
                  <a:pt x="31139" y="67226"/>
                </a:lnTo>
                <a:lnTo>
                  <a:pt x="32190" y="75297"/>
                </a:lnTo>
                <a:lnTo>
                  <a:pt x="34160" y="83218"/>
                </a:lnTo>
                <a:lnTo>
                  <a:pt x="36744" y="91038"/>
                </a:lnTo>
                <a:lnTo>
                  <a:pt x="39736" y="98792"/>
                </a:lnTo>
                <a:lnTo>
                  <a:pt x="43001" y="106501"/>
                </a:lnTo>
                <a:lnTo>
                  <a:pt x="50015" y="121840"/>
                </a:lnTo>
                <a:lnTo>
                  <a:pt x="53663" y="134567"/>
                </a:lnTo>
                <a:lnTo>
                  <a:pt x="57366" y="150671"/>
                </a:lnTo>
                <a:lnTo>
                  <a:pt x="61104" y="169027"/>
                </a:lnTo>
                <a:lnTo>
                  <a:pt x="64866" y="183805"/>
                </a:lnTo>
                <a:lnTo>
                  <a:pt x="68644" y="196196"/>
                </a:lnTo>
                <a:lnTo>
                  <a:pt x="72433" y="206997"/>
                </a:lnTo>
                <a:lnTo>
                  <a:pt x="76229" y="220548"/>
                </a:lnTo>
                <a:lnTo>
                  <a:pt x="80029" y="235932"/>
                </a:lnTo>
                <a:lnTo>
                  <a:pt x="90772" y="282834"/>
                </a:lnTo>
                <a:lnTo>
                  <a:pt x="92265" y="282536"/>
                </a:lnTo>
                <a:lnTo>
                  <a:pt x="97311" y="278818"/>
                </a:lnTo>
                <a:lnTo>
                  <a:pt x="99164" y="276049"/>
                </a:lnTo>
                <a:lnTo>
                  <a:pt x="101223" y="269585"/>
                </a:lnTo>
                <a:lnTo>
                  <a:pt x="114518" y="228467"/>
                </a:lnTo>
                <a:lnTo>
                  <a:pt x="119525" y="214541"/>
                </a:lnTo>
                <a:lnTo>
                  <a:pt x="124134" y="202717"/>
                </a:lnTo>
                <a:lnTo>
                  <a:pt x="128476" y="192294"/>
                </a:lnTo>
                <a:lnTo>
                  <a:pt x="132641" y="182806"/>
                </a:lnTo>
                <a:lnTo>
                  <a:pt x="140655" y="165490"/>
                </a:lnTo>
                <a:lnTo>
                  <a:pt x="145840" y="156046"/>
                </a:lnTo>
                <a:lnTo>
                  <a:pt x="151837" y="145941"/>
                </a:lnTo>
                <a:lnTo>
                  <a:pt x="158375" y="135394"/>
                </a:lnTo>
                <a:lnTo>
                  <a:pt x="165273" y="127092"/>
                </a:lnTo>
                <a:lnTo>
                  <a:pt x="172413" y="120288"/>
                </a:lnTo>
                <a:lnTo>
                  <a:pt x="179712" y="114482"/>
                </a:lnTo>
                <a:lnTo>
                  <a:pt x="185848" y="109341"/>
                </a:lnTo>
                <a:lnTo>
                  <a:pt x="191209" y="104644"/>
                </a:lnTo>
                <a:lnTo>
                  <a:pt x="196052" y="100242"/>
                </a:lnTo>
                <a:lnTo>
                  <a:pt x="201822" y="97308"/>
                </a:lnTo>
                <a:lnTo>
                  <a:pt x="208208" y="95352"/>
                </a:lnTo>
                <a:lnTo>
                  <a:pt x="215005" y="94047"/>
                </a:lnTo>
                <a:lnTo>
                  <a:pt x="220807" y="91908"/>
                </a:lnTo>
                <a:lnTo>
                  <a:pt x="230641" y="86144"/>
                </a:lnTo>
                <a:lnTo>
                  <a:pt x="236310" y="85369"/>
                </a:lnTo>
                <a:lnTo>
                  <a:pt x="242630" y="86123"/>
                </a:lnTo>
                <a:lnTo>
                  <a:pt x="249384" y="87895"/>
                </a:lnTo>
                <a:lnTo>
                  <a:pt x="255156" y="89077"/>
                </a:lnTo>
                <a:lnTo>
                  <a:pt x="264956" y="90389"/>
                </a:lnTo>
                <a:lnTo>
                  <a:pt x="269348" y="92009"/>
                </a:lnTo>
                <a:lnTo>
                  <a:pt x="277614" y="97196"/>
                </a:lnTo>
                <a:lnTo>
                  <a:pt x="285521" y="103734"/>
                </a:lnTo>
                <a:lnTo>
                  <a:pt x="294539" y="112144"/>
                </a:lnTo>
                <a:lnTo>
                  <a:pt x="307013" y="124348"/>
                </a:lnTo>
                <a:lnTo>
                  <a:pt x="311356" y="129888"/>
                </a:lnTo>
                <a:lnTo>
                  <a:pt x="316181" y="139431"/>
                </a:lnTo>
                <a:lnTo>
                  <a:pt x="318737" y="147564"/>
                </a:lnTo>
                <a:lnTo>
                  <a:pt x="324965" y="170147"/>
                </a:lnTo>
                <a:lnTo>
                  <a:pt x="325863" y="180741"/>
                </a:lnTo>
                <a:lnTo>
                  <a:pt x="325193" y="190344"/>
                </a:lnTo>
                <a:lnTo>
                  <a:pt x="323475" y="199285"/>
                </a:lnTo>
                <a:lnTo>
                  <a:pt x="321061" y="207787"/>
                </a:lnTo>
                <a:lnTo>
                  <a:pt x="318180" y="215995"/>
                </a:lnTo>
                <a:lnTo>
                  <a:pt x="314990" y="224006"/>
                </a:lnTo>
                <a:lnTo>
                  <a:pt x="311594" y="231887"/>
                </a:lnTo>
                <a:lnTo>
                  <a:pt x="304433" y="247417"/>
                </a:lnTo>
                <a:lnTo>
                  <a:pt x="300746" y="253845"/>
                </a:lnTo>
                <a:lnTo>
                  <a:pt x="297017" y="259400"/>
                </a:lnTo>
                <a:lnTo>
                  <a:pt x="293262" y="264373"/>
                </a:lnTo>
                <a:lnTo>
                  <a:pt x="288218" y="268958"/>
                </a:lnTo>
                <a:lnTo>
                  <a:pt x="282316" y="273286"/>
                </a:lnTo>
                <a:lnTo>
                  <a:pt x="275840" y="277440"/>
                </a:lnTo>
                <a:lnTo>
                  <a:pt x="270254" y="281480"/>
                </a:lnTo>
                <a:lnTo>
                  <a:pt x="260660" y="289355"/>
                </a:lnTo>
                <a:lnTo>
                  <a:pt x="255053" y="293233"/>
                </a:lnTo>
                <a:lnTo>
                  <a:pt x="248775" y="297089"/>
                </a:lnTo>
                <a:lnTo>
                  <a:pt x="242051" y="300929"/>
                </a:lnTo>
                <a:lnTo>
                  <a:pt x="227805" y="308583"/>
                </a:lnTo>
                <a:lnTo>
                  <a:pt x="220450" y="312401"/>
                </a:lnTo>
                <a:lnTo>
                  <a:pt x="214277" y="314947"/>
                </a:lnTo>
                <a:lnTo>
                  <a:pt x="208891" y="316645"/>
                </a:lnTo>
                <a:lnTo>
                  <a:pt x="204031" y="317776"/>
                </a:lnTo>
                <a:lnTo>
                  <a:pt x="198251" y="318531"/>
                </a:lnTo>
                <a:lnTo>
                  <a:pt x="191858" y="319034"/>
                </a:lnTo>
                <a:lnTo>
                  <a:pt x="185055" y="319369"/>
                </a:lnTo>
                <a:lnTo>
                  <a:pt x="177980" y="318322"/>
                </a:lnTo>
                <a:lnTo>
                  <a:pt x="170724" y="316355"/>
                </a:lnTo>
                <a:lnTo>
                  <a:pt x="163346" y="313773"/>
                </a:lnTo>
                <a:lnTo>
                  <a:pt x="157157" y="312052"/>
                </a:lnTo>
                <a:lnTo>
                  <a:pt x="151762" y="310904"/>
                </a:lnTo>
                <a:lnTo>
                  <a:pt x="146894" y="310139"/>
                </a:lnTo>
                <a:lnTo>
                  <a:pt x="138100" y="305903"/>
                </a:lnTo>
                <a:lnTo>
                  <a:pt x="128688" y="299786"/>
                </a:lnTo>
                <a:lnTo>
                  <a:pt x="122622" y="296378"/>
                </a:lnTo>
                <a:lnTo>
                  <a:pt x="116039" y="292835"/>
                </a:lnTo>
                <a:lnTo>
                  <a:pt x="110379" y="289203"/>
                </a:lnTo>
                <a:lnTo>
                  <a:pt x="100704" y="281781"/>
                </a:lnTo>
                <a:lnTo>
                  <a:pt x="97616" y="278024"/>
                </a:lnTo>
                <a:lnTo>
                  <a:pt x="95558" y="274249"/>
                </a:lnTo>
                <a:lnTo>
                  <a:pt x="91441" y="2628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6"/>
          <p:cNvSpPr/>
          <p:nvPr/>
        </p:nvSpPr>
        <p:spPr>
          <a:xfrm>
            <a:off x="5355933" y="2583650"/>
            <a:ext cx="336208" cy="328612"/>
          </a:xfrm>
          <a:custGeom>
            <a:avLst/>
            <a:gdLst/>
            <a:ahLst/>
            <a:cxnLst/>
            <a:rect l="0" t="0" r="0" b="0"/>
            <a:pathLst>
              <a:path w="336208" h="328612">
                <a:moveTo>
                  <a:pt x="267626" y="10959"/>
                </a:moveTo>
                <a:lnTo>
                  <a:pt x="255491" y="4892"/>
                </a:lnTo>
                <a:lnTo>
                  <a:pt x="249376" y="3104"/>
                </a:lnTo>
                <a:lnTo>
                  <a:pt x="242760" y="1913"/>
                </a:lnTo>
                <a:lnTo>
                  <a:pt x="235809" y="1118"/>
                </a:lnTo>
                <a:lnTo>
                  <a:pt x="228635" y="589"/>
                </a:lnTo>
                <a:lnTo>
                  <a:pt x="221312" y="236"/>
                </a:lnTo>
                <a:lnTo>
                  <a:pt x="213890" y="0"/>
                </a:lnTo>
                <a:lnTo>
                  <a:pt x="207672" y="1113"/>
                </a:lnTo>
                <a:lnTo>
                  <a:pt x="197377" y="5737"/>
                </a:lnTo>
                <a:lnTo>
                  <a:pt x="191583" y="7478"/>
                </a:lnTo>
                <a:lnTo>
                  <a:pt x="185181" y="8638"/>
                </a:lnTo>
                <a:lnTo>
                  <a:pt x="178373" y="9412"/>
                </a:lnTo>
                <a:lnTo>
                  <a:pt x="171294" y="11198"/>
                </a:lnTo>
                <a:lnTo>
                  <a:pt x="164035" y="13658"/>
                </a:lnTo>
                <a:lnTo>
                  <a:pt x="156656" y="16569"/>
                </a:lnTo>
                <a:lnTo>
                  <a:pt x="147926" y="22319"/>
                </a:lnTo>
                <a:lnTo>
                  <a:pt x="138296" y="29962"/>
                </a:lnTo>
                <a:lnTo>
                  <a:pt x="128066" y="38868"/>
                </a:lnTo>
                <a:lnTo>
                  <a:pt x="116167" y="48615"/>
                </a:lnTo>
                <a:lnTo>
                  <a:pt x="89397" y="69605"/>
                </a:lnTo>
                <a:lnTo>
                  <a:pt x="78957" y="79267"/>
                </a:lnTo>
                <a:lnTo>
                  <a:pt x="70727" y="88248"/>
                </a:lnTo>
                <a:lnTo>
                  <a:pt x="63970" y="96775"/>
                </a:lnTo>
                <a:lnTo>
                  <a:pt x="58196" y="105000"/>
                </a:lnTo>
                <a:lnTo>
                  <a:pt x="53076" y="113023"/>
                </a:lnTo>
                <a:lnTo>
                  <a:pt x="48393" y="120912"/>
                </a:lnTo>
                <a:lnTo>
                  <a:pt x="42730" y="131251"/>
                </a:lnTo>
                <a:lnTo>
                  <a:pt x="29666" y="156286"/>
                </a:lnTo>
                <a:lnTo>
                  <a:pt x="23896" y="168804"/>
                </a:lnTo>
                <a:lnTo>
                  <a:pt x="18780" y="180959"/>
                </a:lnTo>
                <a:lnTo>
                  <a:pt x="14099" y="192872"/>
                </a:lnTo>
                <a:lnTo>
                  <a:pt x="9708" y="205895"/>
                </a:lnTo>
                <a:lnTo>
                  <a:pt x="5511" y="219656"/>
                </a:lnTo>
                <a:lnTo>
                  <a:pt x="1443" y="233911"/>
                </a:lnTo>
                <a:lnTo>
                  <a:pt x="0" y="247224"/>
                </a:lnTo>
                <a:lnTo>
                  <a:pt x="309" y="259909"/>
                </a:lnTo>
                <a:lnTo>
                  <a:pt x="1785" y="272176"/>
                </a:lnTo>
                <a:lnTo>
                  <a:pt x="4039" y="281624"/>
                </a:lnTo>
                <a:lnTo>
                  <a:pt x="6812" y="289192"/>
                </a:lnTo>
                <a:lnTo>
                  <a:pt x="9930" y="295508"/>
                </a:lnTo>
                <a:lnTo>
                  <a:pt x="13279" y="300989"/>
                </a:lnTo>
                <a:lnTo>
                  <a:pt x="20386" y="310465"/>
                </a:lnTo>
                <a:lnTo>
                  <a:pt x="27779" y="318910"/>
                </a:lnTo>
                <a:lnTo>
                  <a:pt x="31528" y="322940"/>
                </a:lnTo>
                <a:lnTo>
                  <a:pt x="35298" y="325626"/>
                </a:lnTo>
                <a:lnTo>
                  <a:pt x="42873" y="328611"/>
                </a:lnTo>
                <a:lnTo>
                  <a:pt x="47941" y="328137"/>
                </a:lnTo>
                <a:lnTo>
                  <a:pt x="53859" y="326552"/>
                </a:lnTo>
                <a:lnTo>
                  <a:pt x="60345" y="324224"/>
                </a:lnTo>
                <a:lnTo>
                  <a:pt x="67209" y="322672"/>
                </a:lnTo>
                <a:lnTo>
                  <a:pt x="74325" y="321638"/>
                </a:lnTo>
                <a:lnTo>
                  <a:pt x="81609" y="320949"/>
                </a:lnTo>
                <a:lnTo>
                  <a:pt x="90274" y="319219"/>
                </a:lnTo>
                <a:lnTo>
                  <a:pt x="99862" y="316796"/>
                </a:lnTo>
                <a:lnTo>
                  <a:pt x="110063" y="313910"/>
                </a:lnTo>
                <a:lnTo>
                  <a:pt x="119404" y="310717"/>
                </a:lnTo>
                <a:lnTo>
                  <a:pt x="128172" y="307318"/>
                </a:lnTo>
                <a:lnTo>
                  <a:pt x="136557" y="303782"/>
                </a:lnTo>
                <a:lnTo>
                  <a:pt x="145957" y="300154"/>
                </a:lnTo>
                <a:lnTo>
                  <a:pt x="166561" y="292737"/>
                </a:lnTo>
                <a:lnTo>
                  <a:pt x="176120" y="287711"/>
                </a:lnTo>
                <a:lnTo>
                  <a:pt x="185032" y="281821"/>
                </a:lnTo>
                <a:lnTo>
                  <a:pt x="193513" y="275354"/>
                </a:lnTo>
                <a:lnTo>
                  <a:pt x="204248" y="268502"/>
                </a:lnTo>
                <a:lnTo>
                  <a:pt x="216484" y="261395"/>
                </a:lnTo>
                <a:lnTo>
                  <a:pt x="229722" y="254116"/>
                </a:lnTo>
                <a:lnTo>
                  <a:pt x="278691" y="225669"/>
                </a:lnTo>
                <a:lnTo>
                  <a:pt x="291513" y="217599"/>
                </a:lnTo>
                <a:lnTo>
                  <a:pt x="301331" y="210949"/>
                </a:lnTo>
                <a:lnTo>
                  <a:pt x="309146" y="205246"/>
                </a:lnTo>
                <a:lnTo>
                  <a:pt x="314356" y="200174"/>
                </a:lnTo>
                <a:lnTo>
                  <a:pt x="317829" y="195522"/>
                </a:lnTo>
                <a:lnTo>
                  <a:pt x="320145" y="191151"/>
                </a:lnTo>
                <a:lnTo>
                  <a:pt x="322959" y="188237"/>
                </a:lnTo>
                <a:lnTo>
                  <a:pt x="326105" y="186295"/>
                </a:lnTo>
                <a:lnTo>
                  <a:pt x="336207" y="1824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17"/>
          <p:cNvSpPr/>
          <p:nvPr/>
        </p:nvSpPr>
        <p:spPr>
          <a:xfrm>
            <a:off x="6554680" y="2732318"/>
            <a:ext cx="291890" cy="328563"/>
          </a:xfrm>
          <a:custGeom>
            <a:avLst/>
            <a:gdLst/>
            <a:ahLst/>
            <a:cxnLst/>
            <a:rect l="0" t="0" r="0" b="0"/>
            <a:pathLst>
              <a:path w="291890" h="328563">
                <a:moveTo>
                  <a:pt x="166160" y="56601"/>
                </a:moveTo>
                <a:lnTo>
                  <a:pt x="160092" y="38398"/>
                </a:lnTo>
                <a:lnTo>
                  <a:pt x="157035" y="31766"/>
                </a:lnTo>
                <a:lnTo>
                  <a:pt x="153726" y="26074"/>
                </a:lnTo>
                <a:lnTo>
                  <a:pt x="145359" y="13883"/>
                </a:lnTo>
                <a:lnTo>
                  <a:pt x="137441" y="8829"/>
                </a:lnTo>
                <a:lnTo>
                  <a:pt x="131775" y="5703"/>
                </a:lnTo>
                <a:lnTo>
                  <a:pt x="126726" y="3619"/>
                </a:lnTo>
                <a:lnTo>
                  <a:pt x="117731" y="1304"/>
                </a:lnTo>
                <a:lnTo>
                  <a:pt x="111593" y="0"/>
                </a:lnTo>
                <a:lnTo>
                  <a:pt x="109462" y="1087"/>
                </a:lnTo>
                <a:lnTo>
                  <a:pt x="100395" y="8685"/>
                </a:lnTo>
                <a:lnTo>
                  <a:pt x="93328" y="15409"/>
                </a:lnTo>
                <a:lnTo>
                  <a:pt x="82208" y="26334"/>
                </a:lnTo>
                <a:lnTo>
                  <a:pt x="78442" y="31343"/>
                </a:lnTo>
                <a:lnTo>
                  <a:pt x="74661" y="37223"/>
                </a:lnTo>
                <a:lnTo>
                  <a:pt x="70871" y="43682"/>
                </a:lnTo>
                <a:lnTo>
                  <a:pt x="67073" y="50528"/>
                </a:lnTo>
                <a:lnTo>
                  <a:pt x="59468" y="64909"/>
                </a:lnTo>
                <a:lnTo>
                  <a:pt x="36619" y="110002"/>
                </a:lnTo>
                <a:lnTo>
                  <a:pt x="32809" y="118872"/>
                </a:lnTo>
                <a:lnTo>
                  <a:pt x="29000" y="128595"/>
                </a:lnTo>
                <a:lnTo>
                  <a:pt x="25189" y="138887"/>
                </a:lnTo>
                <a:lnTo>
                  <a:pt x="21379" y="150828"/>
                </a:lnTo>
                <a:lnTo>
                  <a:pt x="17570" y="163869"/>
                </a:lnTo>
                <a:lnTo>
                  <a:pt x="13760" y="177644"/>
                </a:lnTo>
                <a:lnTo>
                  <a:pt x="11220" y="190636"/>
                </a:lnTo>
                <a:lnTo>
                  <a:pt x="9527" y="203108"/>
                </a:lnTo>
                <a:lnTo>
                  <a:pt x="8397" y="215232"/>
                </a:lnTo>
                <a:lnTo>
                  <a:pt x="6375" y="227125"/>
                </a:lnTo>
                <a:lnTo>
                  <a:pt x="3756" y="238864"/>
                </a:lnTo>
                <a:lnTo>
                  <a:pt x="740" y="250500"/>
                </a:lnTo>
                <a:lnTo>
                  <a:pt x="0" y="260797"/>
                </a:lnTo>
                <a:lnTo>
                  <a:pt x="777" y="270202"/>
                </a:lnTo>
                <a:lnTo>
                  <a:pt x="2564" y="279012"/>
                </a:lnTo>
                <a:lnTo>
                  <a:pt x="3756" y="286155"/>
                </a:lnTo>
                <a:lnTo>
                  <a:pt x="4550" y="292187"/>
                </a:lnTo>
                <a:lnTo>
                  <a:pt x="5080" y="297479"/>
                </a:lnTo>
                <a:lnTo>
                  <a:pt x="6703" y="301006"/>
                </a:lnTo>
                <a:lnTo>
                  <a:pt x="9055" y="303358"/>
                </a:lnTo>
                <a:lnTo>
                  <a:pt x="15887" y="307132"/>
                </a:lnTo>
                <a:lnTo>
                  <a:pt x="23139" y="307786"/>
                </a:lnTo>
                <a:lnTo>
                  <a:pt x="29781" y="307939"/>
                </a:lnTo>
                <a:lnTo>
                  <a:pt x="33331" y="307980"/>
                </a:lnTo>
                <a:lnTo>
                  <a:pt x="36967" y="306737"/>
                </a:lnTo>
                <a:lnTo>
                  <a:pt x="44394" y="301969"/>
                </a:lnTo>
                <a:lnTo>
                  <a:pt x="51929" y="295617"/>
                </a:lnTo>
                <a:lnTo>
                  <a:pt x="55715" y="292145"/>
                </a:lnTo>
                <a:lnTo>
                  <a:pt x="59510" y="287291"/>
                </a:lnTo>
                <a:lnTo>
                  <a:pt x="63309" y="281514"/>
                </a:lnTo>
                <a:lnTo>
                  <a:pt x="67113" y="275124"/>
                </a:lnTo>
                <a:lnTo>
                  <a:pt x="70919" y="269593"/>
                </a:lnTo>
                <a:lnTo>
                  <a:pt x="78533" y="260061"/>
                </a:lnTo>
                <a:lnTo>
                  <a:pt x="83612" y="250661"/>
                </a:lnTo>
                <a:lnTo>
                  <a:pt x="89538" y="238045"/>
                </a:lnTo>
                <a:lnTo>
                  <a:pt x="101626" y="210903"/>
                </a:lnTo>
                <a:lnTo>
                  <a:pt x="111231" y="190373"/>
                </a:lnTo>
                <a:lnTo>
                  <a:pt x="116840" y="173723"/>
                </a:lnTo>
                <a:lnTo>
                  <a:pt x="123120" y="152462"/>
                </a:lnTo>
                <a:lnTo>
                  <a:pt x="129847" y="128129"/>
                </a:lnTo>
                <a:lnTo>
                  <a:pt x="134331" y="109366"/>
                </a:lnTo>
                <a:lnTo>
                  <a:pt x="137321" y="94318"/>
                </a:lnTo>
                <a:lnTo>
                  <a:pt x="139313" y="81746"/>
                </a:lnTo>
                <a:lnTo>
                  <a:pt x="140642" y="70824"/>
                </a:lnTo>
                <a:lnTo>
                  <a:pt x="141528" y="61003"/>
                </a:lnTo>
                <a:lnTo>
                  <a:pt x="142118" y="51916"/>
                </a:lnTo>
                <a:lnTo>
                  <a:pt x="141242" y="44588"/>
                </a:lnTo>
                <a:lnTo>
                  <a:pt x="139388" y="38433"/>
                </a:lnTo>
                <a:lnTo>
                  <a:pt x="133355" y="25496"/>
                </a:lnTo>
                <a:lnTo>
                  <a:pt x="132859" y="25704"/>
                </a:lnTo>
                <a:lnTo>
                  <a:pt x="132310" y="29323"/>
                </a:lnTo>
                <a:lnTo>
                  <a:pt x="135451" y="38551"/>
                </a:lnTo>
                <a:lnTo>
                  <a:pt x="138068" y="44568"/>
                </a:lnTo>
                <a:lnTo>
                  <a:pt x="140974" y="54640"/>
                </a:lnTo>
                <a:lnTo>
                  <a:pt x="141750" y="59104"/>
                </a:lnTo>
                <a:lnTo>
                  <a:pt x="142267" y="70969"/>
                </a:lnTo>
                <a:lnTo>
                  <a:pt x="143096" y="140343"/>
                </a:lnTo>
                <a:lnTo>
                  <a:pt x="143260" y="192241"/>
                </a:lnTo>
                <a:lnTo>
                  <a:pt x="144542" y="206718"/>
                </a:lnTo>
                <a:lnTo>
                  <a:pt x="146669" y="222719"/>
                </a:lnTo>
                <a:lnTo>
                  <a:pt x="149355" y="239736"/>
                </a:lnTo>
                <a:lnTo>
                  <a:pt x="151147" y="253621"/>
                </a:lnTo>
                <a:lnTo>
                  <a:pt x="152341" y="265418"/>
                </a:lnTo>
                <a:lnTo>
                  <a:pt x="153137" y="275822"/>
                </a:lnTo>
                <a:lnTo>
                  <a:pt x="154938" y="284029"/>
                </a:lnTo>
                <a:lnTo>
                  <a:pt x="157408" y="290770"/>
                </a:lnTo>
                <a:lnTo>
                  <a:pt x="160325" y="296534"/>
                </a:lnTo>
                <a:lnTo>
                  <a:pt x="166953" y="306325"/>
                </a:lnTo>
                <a:lnTo>
                  <a:pt x="174132" y="314910"/>
                </a:lnTo>
                <a:lnTo>
                  <a:pt x="181556" y="322959"/>
                </a:lnTo>
                <a:lnTo>
                  <a:pt x="185314" y="325613"/>
                </a:lnTo>
                <a:lnTo>
                  <a:pt x="192876" y="328562"/>
                </a:lnTo>
                <a:lnTo>
                  <a:pt x="196670" y="328079"/>
                </a:lnTo>
                <a:lnTo>
                  <a:pt x="200471" y="326486"/>
                </a:lnTo>
                <a:lnTo>
                  <a:pt x="208079" y="321330"/>
                </a:lnTo>
                <a:lnTo>
                  <a:pt x="215693" y="314805"/>
                </a:lnTo>
                <a:lnTo>
                  <a:pt x="223311" y="307672"/>
                </a:lnTo>
                <a:lnTo>
                  <a:pt x="241513" y="289743"/>
                </a:lnTo>
                <a:lnTo>
                  <a:pt x="291889" y="2394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18"/>
          <p:cNvSpPr/>
          <p:nvPr/>
        </p:nvSpPr>
        <p:spPr>
          <a:xfrm>
            <a:off x="6848846" y="2537533"/>
            <a:ext cx="237755" cy="296884"/>
          </a:xfrm>
          <a:custGeom>
            <a:avLst/>
            <a:gdLst/>
            <a:ahLst/>
            <a:cxnLst/>
            <a:rect l="0" t="0" r="0" b="0"/>
            <a:pathLst>
              <a:path w="237755" h="296884">
                <a:moveTo>
                  <a:pt x="9154" y="57076"/>
                </a:moveTo>
                <a:lnTo>
                  <a:pt x="25063" y="25259"/>
                </a:lnTo>
                <a:lnTo>
                  <a:pt x="29919" y="19354"/>
                </a:lnTo>
                <a:lnTo>
                  <a:pt x="35698" y="14149"/>
                </a:lnTo>
                <a:lnTo>
                  <a:pt x="42089" y="9408"/>
                </a:lnTo>
                <a:lnTo>
                  <a:pt x="47621" y="6247"/>
                </a:lnTo>
                <a:lnTo>
                  <a:pt x="52578" y="4140"/>
                </a:lnTo>
                <a:lnTo>
                  <a:pt x="57154" y="2736"/>
                </a:lnTo>
                <a:lnTo>
                  <a:pt x="62743" y="1799"/>
                </a:lnTo>
                <a:lnTo>
                  <a:pt x="69010" y="1175"/>
                </a:lnTo>
                <a:lnTo>
                  <a:pt x="75728" y="759"/>
                </a:lnTo>
                <a:lnTo>
                  <a:pt x="96739" y="296"/>
                </a:lnTo>
                <a:lnTo>
                  <a:pt x="139484" y="0"/>
                </a:lnTo>
                <a:lnTo>
                  <a:pt x="146841" y="1245"/>
                </a:lnTo>
                <a:lnTo>
                  <a:pt x="153015" y="3346"/>
                </a:lnTo>
                <a:lnTo>
                  <a:pt x="158401" y="6016"/>
                </a:lnTo>
                <a:lnTo>
                  <a:pt x="163262" y="10336"/>
                </a:lnTo>
                <a:lnTo>
                  <a:pt x="167773" y="15756"/>
                </a:lnTo>
                <a:lnTo>
                  <a:pt x="172050" y="21910"/>
                </a:lnTo>
                <a:lnTo>
                  <a:pt x="174901" y="27282"/>
                </a:lnTo>
                <a:lnTo>
                  <a:pt x="176802" y="32133"/>
                </a:lnTo>
                <a:lnTo>
                  <a:pt x="178069" y="36638"/>
                </a:lnTo>
                <a:lnTo>
                  <a:pt x="180183" y="42181"/>
                </a:lnTo>
                <a:lnTo>
                  <a:pt x="182864" y="48416"/>
                </a:lnTo>
                <a:lnTo>
                  <a:pt x="185920" y="55113"/>
                </a:lnTo>
                <a:lnTo>
                  <a:pt x="187958" y="62117"/>
                </a:lnTo>
                <a:lnTo>
                  <a:pt x="189317" y="69327"/>
                </a:lnTo>
                <a:lnTo>
                  <a:pt x="190222" y="76674"/>
                </a:lnTo>
                <a:lnTo>
                  <a:pt x="189556" y="84111"/>
                </a:lnTo>
                <a:lnTo>
                  <a:pt x="187842" y="91610"/>
                </a:lnTo>
                <a:lnTo>
                  <a:pt x="185429" y="99149"/>
                </a:lnTo>
                <a:lnTo>
                  <a:pt x="183821" y="106715"/>
                </a:lnTo>
                <a:lnTo>
                  <a:pt x="182748" y="114298"/>
                </a:lnTo>
                <a:lnTo>
                  <a:pt x="182034" y="121894"/>
                </a:lnTo>
                <a:lnTo>
                  <a:pt x="177746" y="132038"/>
                </a:lnTo>
                <a:lnTo>
                  <a:pt x="171079" y="143881"/>
                </a:lnTo>
                <a:lnTo>
                  <a:pt x="162824" y="156856"/>
                </a:lnTo>
                <a:lnTo>
                  <a:pt x="154780" y="168046"/>
                </a:lnTo>
                <a:lnTo>
                  <a:pt x="146878" y="178046"/>
                </a:lnTo>
                <a:lnTo>
                  <a:pt x="139070" y="187253"/>
                </a:lnTo>
                <a:lnTo>
                  <a:pt x="120234" y="211030"/>
                </a:lnTo>
                <a:lnTo>
                  <a:pt x="109878" y="224482"/>
                </a:lnTo>
                <a:lnTo>
                  <a:pt x="100433" y="235990"/>
                </a:lnTo>
                <a:lnTo>
                  <a:pt x="91596" y="246202"/>
                </a:lnTo>
                <a:lnTo>
                  <a:pt x="83165" y="255550"/>
                </a:lnTo>
                <a:lnTo>
                  <a:pt x="75005" y="263052"/>
                </a:lnTo>
                <a:lnTo>
                  <a:pt x="67024" y="269324"/>
                </a:lnTo>
                <a:lnTo>
                  <a:pt x="59164" y="274774"/>
                </a:lnTo>
                <a:lnTo>
                  <a:pt x="52654" y="279678"/>
                </a:lnTo>
                <a:lnTo>
                  <a:pt x="47044" y="284218"/>
                </a:lnTo>
                <a:lnTo>
                  <a:pt x="42034" y="288514"/>
                </a:lnTo>
                <a:lnTo>
                  <a:pt x="37424" y="291378"/>
                </a:lnTo>
                <a:lnTo>
                  <a:pt x="33080" y="293288"/>
                </a:lnTo>
                <a:lnTo>
                  <a:pt x="28914" y="294561"/>
                </a:lnTo>
                <a:lnTo>
                  <a:pt x="24867" y="295409"/>
                </a:lnTo>
                <a:lnTo>
                  <a:pt x="20899" y="295975"/>
                </a:lnTo>
                <a:lnTo>
                  <a:pt x="16984" y="296352"/>
                </a:lnTo>
                <a:lnTo>
                  <a:pt x="13104" y="296604"/>
                </a:lnTo>
                <a:lnTo>
                  <a:pt x="9247" y="296771"/>
                </a:lnTo>
                <a:lnTo>
                  <a:pt x="5406" y="296883"/>
                </a:lnTo>
                <a:lnTo>
                  <a:pt x="2845" y="295687"/>
                </a:lnTo>
                <a:lnTo>
                  <a:pt x="1138" y="293621"/>
                </a:lnTo>
                <a:lnTo>
                  <a:pt x="0" y="290973"/>
                </a:lnTo>
                <a:lnTo>
                  <a:pt x="511" y="286667"/>
                </a:lnTo>
                <a:lnTo>
                  <a:pt x="2122" y="281257"/>
                </a:lnTo>
                <a:lnTo>
                  <a:pt x="4466" y="275110"/>
                </a:lnTo>
                <a:lnTo>
                  <a:pt x="6028" y="269742"/>
                </a:lnTo>
                <a:lnTo>
                  <a:pt x="7071" y="264894"/>
                </a:lnTo>
                <a:lnTo>
                  <a:pt x="7764" y="260391"/>
                </a:lnTo>
                <a:lnTo>
                  <a:pt x="11923" y="252002"/>
                </a:lnTo>
                <a:lnTo>
                  <a:pt x="19275" y="242770"/>
                </a:lnTo>
                <a:lnTo>
                  <a:pt x="24791" y="236752"/>
                </a:lnTo>
                <a:lnTo>
                  <a:pt x="31008" y="230200"/>
                </a:lnTo>
                <a:lnTo>
                  <a:pt x="41503" y="223292"/>
                </a:lnTo>
                <a:lnTo>
                  <a:pt x="54851" y="216147"/>
                </a:lnTo>
                <a:lnTo>
                  <a:pt x="70098" y="208843"/>
                </a:lnTo>
                <a:lnTo>
                  <a:pt x="82803" y="203975"/>
                </a:lnTo>
                <a:lnTo>
                  <a:pt x="93813" y="200728"/>
                </a:lnTo>
                <a:lnTo>
                  <a:pt x="103693" y="198565"/>
                </a:lnTo>
                <a:lnTo>
                  <a:pt x="112820" y="195852"/>
                </a:lnTo>
                <a:lnTo>
                  <a:pt x="121444" y="192773"/>
                </a:lnTo>
                <a:lnTo>
                  <a:pt x="129735" y="189451"/>
                </a:lnTo>
                <a:lnTo>
                  <a:pt x="136530" y="188506"/>
                </a:lnTo>
                <a:lnTo>
                  <a:pt x="142331" y="189146"/>
                </a:lnTo>
                <a:lnTo>
                  <a:pt x="147469" y="190843"/>
                </a:lnTo>
                <a:lnTo>
                  <a:pt x="153434" y="191974"/>
                </a:lnTo>
                <a:lnTo>
                  <a:pt x="159950" y="192728"/>
                </a:lnTo>
                <a:lnTo>
                  <a:pt x="166835" y="193231"/>
                </a:lnTo>
                <a:lnTo>
                  <a:pt x="172695" y="194836"/>
                </a:lnTo>
                <a:lnTo>
                  <a:pt x="177871" y="197176"/>
                </a:lnTo>
                <a:lnTo>
                  <a:pt x="182592" y="200006"/>
                </a:lnTo>
                <a:lnTo>
                  <a:pt x="187009" y="201893"/>
                </a:lnTo>
                <a:lnTo>
                  <a:pt x="191224" y="203151"/>
                </a:lnTo>
                <a:lnTo>
                  <a:pt x="195303" y="203989"/>
                </a:lnTo>
                <a:lnTo>
                  <a:pt x="199294" y="205818"/>
                </a:lnTo>
                <a:lnTo>
                  <a:pt x="203224" y="208308"/>
                </a:lnTo>
                <a:lnTo>
                  <a:pt x="207114" y="211237"/>
                </a:lnTo>
                <a:lnTo>
                  <a:pt x="212247" y="217000"/>
                </a:lnTo>
                <a:lnTo>
                  <a:pt x="218209" y="224653"/>
                </a:lnTo>
                <a:lnTo>
                  <a:pt x="237754" y="2513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19"/>
          <p:cNvSpPr/>
          <p:nvPr/>
        </p:nvSpPr>
        <p:spPr>
          <a:xfrm>
            <a:off x="7200900" y="2811779"/>
            <a:ext cx="285751" cy="34291"/>
          </a:xfrm>
          <a:custGeom>
            <a:avLst/>
            <a:gdLst/>
            <a:ahLst/>
            <a:cxnLst/>
            <a:rect l="0" t="0" r="0" b="0"/>
            <a:pathLst>
              <a:path w="285751" h="34291">
                <a:moveTo>
                  <a:pt x="0" y="34290"/>
                </a:moveTo>
                <a:lnTo>
                  <a:pt x="18203" y="34290"/>
                </a:lnTo>
                <a:lnTo>
                  <a:pt x="26105" y="33020"/>
                </a:lnTo>
                <a:lnTo>
                  <a:pt x="33914" y="30904"/>
                </a:lnTo>
                <a:lnTo>
                  <a:pt x="41658" y="28223"/>
                </a:lnTo>
                <a:lnTo>
                  <a:pt x="50632" y="26435"/>
                </a:lnTo>
                <a:lnTo>
                  <a:pt x="60424" y="25244"/>
                </a:lnTo>
                <a:lnTo>
                  <a:pt x="70763" y="24449"/>
                </a:lnTo>
                <a:lnTo>
                  <a:pt x="80195" y="22650"/>
                </a:lnTo>
                <a:lnTo>
                  <a:pt x="89024" y="20180"/>
                </a:lnTo>
                <a:lnTo>
                  <a:pt x="97449" y="17264"/>
                </a:lnTo>
                <a:lnTo>
                  <a:pt x="106876" y="15319"/>
                </a:lnTo>
                <a:lnTo>
                  <a:pt x="116971" y="14023"/>
                </a:lnTo>
                <a:lnTo>
                  <a:pt x="127510" y="13159"/>
                </a:lnTo>
                <a:lnTo>
                  <a:pt x="138347" y="11313"/>
                </a:lnTo>
                <a:lnTo>
                  <a:pt x="149381" y="8812"/>
                </a:lnTo>
                <a:lnTo>
                  <a:pt x="160547" y="5875"/>
                </a:lnTo>
                <a:lnTo>
                  <a:pt x="170532" y="3917"/>
                </a:lnTo>
                <a:lnTo>
                  <a:pt x="179727" y="2611"/>
                </a:lnTo>
                <a:lnTo>
                  <a:pt x="188398" y="1741"/>
                </a:lnTo>
                <a:lnTo>
                  <a:pt x="197989" y="1161"/>
                </a:lnTo>
                <a:lnTo>
                  <a:pt x="218805" y="516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20"/>
          <p:cNvSpPr/>
          <p:nvPr/>
        </p:nvSpPr>
        <p:spPr>
          <a:xfrm>
            <a:off x="7269480" y="2686050"/>
            <a:ext cx="102871" cy="365760"/>
          </a:xfrm>
          <a:custGeom>
            <a:avLst/>
            <a:gdLst/>
            <a:ahLst/>
            <a:cxnLst/>
            <a:rect l="0" t="0" r="0" b="0"/>
            <a:pathLst>
              <a:path w="102871" h="365760">
                <a:moveTo>
                  <a:pt x="0" y="0"/>
                </a:moveTo>
                <a:lnTo>
                  <a:pt x="6068" y="18203"/>
                </a:lnTo>
                <a:lnTo>
                  <a:pt x="9125" y="24835"/>
                </a:lnTo>
                <a:lnTo>
                  <a:pt x="12432" y="30527"/>
                </a:lnTo>
                <a:lnTo>
                  <a:pt x="15908" y="35591"/>
                </a:lnTo>
                <a:lnTo>
                  <a:pt x="19496" y="41507"/>
                </a:lnTo>
                <a:lnTo>
                  <a:pt x="23157" y="47991"/>
                </a:lnTo>
                <a:lnTo>
                  <a:pt x="26867" y="54854"/>
                </a:lnTo>
                <a:lnTo>
                  <a:pt x="29342" y="61969"/>
                </a:lnTo>
                <a:lnTo>
                  <a:pt x="30991" y="69253"/>
                </a:lnTo>
                <a:lnTo>
                  <a:pt x="32091" y="76648"/>
                </a:lnTo>
                <a:lnTo>
                  <a:pt x="34093" y="85389"/>
                </a:lnTo>
                <a:lnTo>
                  <a:pt x="36699" y="95026"/>
                </a:lnTo>
                <a:lnTo>
                  <a:pt x="39706" y="105260"/>
                </a:lnTo>
                <a:lnTo>
                  <a:pt x="42981" y="114623"/>
                </a:lnTo>
                <a:lnTo>
                  <a:pt x="46433" y="123406"/>
                </a:lnTo>
                <a:lnTo>
                  <a:pt x="50005" y="131800"/>
                </a:lnTo>
                <a:lnTo>
                  <a:pt x="52387" y="139937"/>
                </a:lnTo>
                <a:lnTo>
                  <a:pt x="53975" y="147901"/>
                </a:lnTo>
                <a:lnTo>
                  <a:pt x="55033" y="155750"/>
                </a:lnTo>
                <a:lnTo>
                  <a:pt x="55738" y="164793"/>
                </a:lnTo>
                <a:lnTo>
                  <a:pt x="56209" y="174632"/>
                </a:lnTo>
                <a:lnTo>
                  <a:pt x="56522" y="185001"/>
                </a:lnTo>
                <a:lnTo>
                  <a:pt x="58001" y="196994"/>
                </a:lnTo>
                <a:lnTo>
                  <a:pt x="60257" y="210069"/>
                </a:lnTo>
                <a:lnTo>
                  <a:pt x="63031" y="223866"/>
                </a:lnTo>
                <a:lnTo>
                  <a:pt x="73003" y="279690"/>
                </a:lnTo>
                <a:lnTo>
                  <a:pt x="76608" y="295680"/>
                </a:lnTo>
                <a:lnTo>
                  <a:pt x="80283" y="308880"/>
                </a:lnTo>
                <a:lnTo>
                  <a:pt x="84002" y="320220"/>
                </a:lnTo>
                <a:lnTo>
                  <a:pt x="86481" y="330320"/>
                </a:lnTo>
                <a:lnTo>
                  <a:pt x="88134" y="339593"/>
                </a:lnTo>
                <a:lnTo>
                  <a:pt x="89235" y="348315"/>
                </a:lnTo>
                <a:lnTo>
                  <a:pt x="91240" y="354130"/>
                </a:lnTo>
                <a:lnTo>
                  <a:pt x="93847" y="358006"/>
                </a:lnTo>
                <a:lnTo>
                  <a:pt x="102870" y="3657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21"/>
          <p:cNvSpPr/>
          <p:nvPr/>
        </p:nvSpPr>
        <p:spPr>
          <a:xfrm>
            <a:off x="7498080" y="2548889"/>
            <a:ext cx="272016" cy="479477"/>
          </a:xfrm>
          <a:custGeom>
            <a:avLst/>
            <a:gdLst/>
            <a:ahLst/>
            <a:cxnLst/>
            <a:rect l="0" t="0" r="0" b="0"/>
            <a:pathLst>
              <a:path w="272016" h="479477">
                <a:moveTo>
                  <a:pt x="0" y="0"/>
                </a:moveTo>
                <a:lnTo>
                  <a:pt x="12136" y="18204"/>
                </a:lnTo>
                <a:lnTo>
                  <a:pt x="18093" y="30528"/>
                </a:lnTo>
                <a:lnTo>
                  <a:pt x="19682" y="35592"/>
                </a:lnTo>
                <a:lnTo>
                  <a:pt x="22011" y="47858"/>
                </a:lnTo>
                <a:lnTo>
                  <a:pt x="27986" y="85194"/>
                </a:lnTo>
                <a:lnTo>
                  <a:pt x="31358" y="102516"/>
                </a:lnTo>
                <a:lnTo>
                  <a:pt x="34874" y="117874"/>
                </a:lnTo>
                <a:lnTo>
                  <a:pt x="38489" y="131923"/>
                </a:lnTo>
                <a:lnTo>
                  <a:pt x="40900" y="147639"/>
                </a:lnTo>
                <a:lnTo>
                  <a:pt x="42506" y="164466"/>
                </a:lnTo>
                <a:lnTo>
                  <a:pt x="43577" y="182034"/>
                </a:lnTo>
                <a:lnTo>
                  <a:pt x="44767" y="211714"/>
                </a:lnTo>
                <a:lnTo>
                  <a:pt x="45531" y="255745"/>
                </a:lnTo>
                <a:lnTo>
                  <a:pt x="46864" y="265747"/>
                </a:lnTo>
                <a:lnTo>
                  <a:pt x="49022" y="276225"/>
                </a:lnTo>
                <a:lnTo>
                  <a:pt x="51732" y="287020"/>
                </a:lnTo>
                <a:lnTo>
                  <a:pt x="53538" y="299297"/>
                </a:lnTo>
                <a:lnTo>
                  <a:pt x="54742" y="312561"/>
                </a:lnTo>
                <a:lnTo>
                  <a:pt x="56079" y="338306"/>
                </a:lnTo>
                <a:lnTo>
                  <a:pt x="56675" y="358215"/>
                </a:lnTo>
                <a:lnTo>
                  <a:pt x="55562" y="370890"/>
                </a:lnTo>
                <a:lnTo>
                  <a:pt x="53552" y="385690"/>
                </a:lnTo>
                <a:lnTo>
                  <a:pt x="50941" y="401907"/>
                </a:lnTo>
                <a:lnTo>
                  <a:pt x="47930" y="412718"/>
                </a:lnTo>
                <a:lnTo>
                  <a:pt x="44654" y="419926"/>
                </a:lnTo>
                <a:lnTo>
                  <a:pt x="41199" y="424731"/>
                </a:lnTo>
                <a:lnTo>
                  <a:pt x="38896" y="426664"/>
                </a:lnTo>
                <a:lnTo>
                  <a:pt x="37360" y="426683"/>
                </a:lnTo>
                <a:lnTo>
                  <a:pt x="36337" y="425425"/>
                </a:lnTo>
                <a:lnTo>
                  <a:pt x="38586" y="410481"/>
                </a:lnTo>
                <a:lnTo>
                  <a:pt x="40964" y="399385"/>
                </a:lnTo>
                <a:lnTo>
                  <a:pt x="42549" y="390717"/>
                </a:lnTo>
                <a:lnTo>
                  <a:pt x="44311" y="377699"/>
                </a:lnTo>
                <a:lnTo>
                  <a:pt x="48480" y="364293"/>
                </a:lnTo>
                <a:lnTo>
                  <a:pt x="51370" y="357162"/>
                </a:lnTo>
                <a:lnTo>
                  <a:pt x="55837" y="349868"/>
                </a:lnTo>
                <a:lnTo>
                  <a:pt x="61354" y="342466"/>
                </a:lnTo>
                <a:lnTo>
                  <a:pt x="67572" y="334991"/>
                </a:lnTo>
                <a:lnTo>
                  <a:pt x="75529" y="326197"/>
                </a:lnTo>
                <a:lnTo>
                  <a:pt x="94528" y="306267"/>
                </a:lnTo>
                <a:lnTo>
                  <a:pt x="103659" y="298158"/>
                </a:lnTo>
                <a:lnTo>
                  <a:pt x="112285" y="291482"/>
                </a:lnTo>
                <a:lnTo>
                  <a:pt x="120577" y="285762"/>
                </a:lnTo>
                <a:lnTo>
                  <a:pt x="128644" y="280678"/>
                </a:lnTo>
                <a:lnTo>
                  <a:pt x="136563" y="276019"/>
                </a:lnTo>
                <a:lnTo>
                  <a:pt x="144382" y="271643"/>
                </a:lnTo>
                <a:lnTo>
                  <a:pt x="152134" y="268725"/>
                </a:lnTo>
                <a:lnTo>
                  <a:pt x="159843" y="266780"/>
                </a:lnTo>
                <a:lnTo>
                  <a:pt x="167521" y="265484"/>
                </a:lnTo>
                <a:lnTo>
                  <a:pt x="175181" y="263349"/>
                </a:lnTo>
                <a:lnTo>
                  <a:pt x="182827" y="260656"/>
                </a:lnTo>
                <a:lnTo>
                  <a:pt x="190465" y="257591"/>
                </a:lnTo>
                <a:lnTo>
                  <a:pt x="196827" y="255547"/>
                </a:lnTo>
                <a:lnTo>
                  <a:pt x="202338" y="254185"/>
                </a:lnTo>
                <a:lnTo>
                  <a:pt x="207281" y="253277"/>
                </a:lnTo>
                <a:lnTo>
                  <a:pt x="213118" y="253942"/>
                </a:lnTo>
                <a:lnTo>
                  <a:pt x="219548" y="255654"/>
                </a:lnTo>
                <a:lnTo>
                  <a:pt x="226375" y="258066"/>
                </a:lnTo>
                <a:lnTo>
                  <a:pt x="232196" y="260945"/>
                </a:lnTo>
                <a:lnTo>
                  <a:pt x="237347" y="264133"/>
                </a:lnTo>
                <a:lnTo>
                  <a:pt x="242051" y="267529"/>
                </a:lnTo>
                <a:lnTo>
                  <a:pt x="246458" y="271063"/>
                </a:lnTo>
                <a:lnTo>
                  <a:pt x="254739" y="278376"/>
                </a:lnTo>
                <a:lnTo>
                  <a:pt x="262654" y="292633"/>
                </a:lnTo>
                <a:lnTo>
                  <a:pt x="266543" y="301769"/>
                </a:lnTo>
                <a:lnTo>
                  <a:pt x="270863" y="315306"/>
                </a:lnTo>
                <a:lnTo>
                  <a:pt x="272015" y="320694"/>
                </a:lnTo>
                <a:lnTo>
                  <a:pt x="271513" y="326826"/>
                </a:lnTo>
                <a:lnTo>
                  <a:pt x="267569" y="340413"/>
                </a:lnTo>
                <a:lnTo>
                  <a:pt x="261583" y="354918"/>
                </a:lnTo>
                <a:lnTo>
                  <a:pt x="254689" y="368562"/>
                </a:lnTo>
                <a:lnTo>
                  <a:pt x="247392" y="378859"/>
                </a:lnTo>
                <a:lnTo>
                  <a:pt x="239915" y="391055"/>
                </a:lnTo>
                <a:lnTo>
                  <a:pt x="236143" y="397864"/>
                </a:lnTo>
                <a:lnTo>
                  <a:pt x="231089" y="403673"/>
                </a:lnTo>
                <a:lnTo>
                  <a:pt x="225179" y="408815"/>
                </a:lnTo>
                <a:lnTo>
                  <a:pt x="218700" y="413514"/>
                </a:lnTo>
                <a:lnTo>
                  <a:pt x="211840" y="419186"/>
                </a:lnTo>
                <a:lnTo>
                  <a:pt x="204726" y="425507"/>
                </a:lnTo>
                <a:lnTo>
                  <a:pt x="197444" y="432262"/>
                </a:lnTo>
                <a:lnTo>
                  <a:pt x="187509" y="439305"/>
                </a:lnTo>
                <a:lnTo>
                  <a:pt x="175806" y="446540"/>
                </a:lnTo>
                <a:lnTo>
                  <a:pt x="162924" y="453903"/>
                </a:lnTo>
                <a:lnTo>
                  <a:pt x="151796" y="458812"/>
                </a:lnTo>
                <a:lnTo>
                  <a:pt x="141837" y="462085"/>
                </a:lnTo>
                <a:lnTo>
                  <a:pt x="132658" y="464267"/>
                </a:lnTo>
                <a:lnTo>
                  <a:pt x="123998" y="466991"/>
                </a:lnTo>
                <a:lnTo>
                  <a:pt x="115686" y="470078"/>
                </a:lnTo>
                <a:lnTo>
                  <a:pt x="107603" y="473405"/>
                </a:lnTo>
                <a:lnTo>
                  <a:pt x="99676" y="475624"/>
                </a:lnTo>
                <a:lnTo>
                  <a:pt x="91850" y="477103"/>
                </a:lnTo>
                <a:lnTo>
                  <a:pt x="84093" y="478089"/>
                </a:lnTo>
                <a:lnTo>
                  <a:pt x="77652" y="478746"/>
                </a:lnTo>
                <a:lnTo>
                  <a:pt x="72088" y="479184"/>
                </a:lnTo>
                <a:lnTo>
                  <a:pt x="67109" y="479476"/>
                </a:lnTo>
                <a:lnTo>
                  <a:pt x="62519" y="478401"/>
                </a:lnTo>
                <a:lnTo>
                  <a:pt x="54033" y="473820"/>
                </a:lnTo>
                <a:lnTo>
                  <a:pt x="46028" y="467550"/>
                </a:lnTo>
                <a:lnTo>
                  <a:pt x="38236" y="460530"/>
                </a:lnTo>
                <a:lnTo>
                  <a:pt x="22860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22"/>
          <p:cNvSpPr/>
          <p:nvPr/>
        </p:nvSpPr>
        <p:spPr>
          <a:xfrm>
            <a:off x="7783829" y="2423696"/>
            <a:ext cx="342901" cy="216392"/>
          </a:xfrm>
          <a:custGeom>
            <a:avLst/>
            <a:gdLst/>
            <a:ahLst/>
            <a:cxnLst/>
            <a:rect l="0" t="0" r="0" b="0"/>
            <a:pathLst>
              <a:path w="342901" h="216392">
                <a:moveTo>
                  <a:pt x="0" y="45183"/>
                </a:moveTo>
                <a:lnTo>
                  <a:pt x="6069" y="33048"/>
                </a:lnTo>
                <a:lnTo>
                  <a:pt x="9125" y="28203"/>
                </a:lnTo>
                <a:lnTo>
                  <a:pt x="12433" y="23703"/>
                </a:lnTo>
                <a:lnTo>
                  <a:pt x="15909" y="19433"/>
                </a:lnTo>
                <a:lnTo>
                  <a:pt x="19497" y="16587"/>
                </a:lnTo>
                <a:lnTo>
                  <a:pt x="23158" y="14689"/>
                </a:lnTo>
                <a:lnTo>
                  <a:pt x="31883" y="11310"/>
                </a:lnTo>
                <a:lnTo>
                  <a:pt x="37765" y="8631"/>
                </a:lnTo>
                <a:lnTo>
                  <a:pt x="44228" y="5575"/>
                </a:lnTo>
                <a:lnTo>
                  <a:pt x="53615" y="3538"/>
                </a:lnTo>
                <a:lnTo>
                  <a:pt x="64953" y="2180"/>
                </a:lnTo>
                <a:lnTo>
                  <a:pt x="77592" y="1274"/>
                </a:lnTo>
                <a:lnTo>
                  <a:pt x="92368" y="671"/>
                </a:lnTo>
                <a:lnTo>
                  <a:pt x="125720" y="0"/>
                </a:lnTo>
                <a:lnTo>
                  <a:pt x="139694" y="1091"/>
                </a:lnTo>
                <a:lnTo>
                  <a:pt x="151549" y="3089"/>
                </a:lnTo>
                <a:lnTo>
                  <a:pt x="161992" y="5690"/>
                </a:lnTo>
                <a:lnTo>
                  <a:pt x="171495" y="7425"/>
                </a:lnTo>
                <a:lnTo>
                  <a:pt x="180370" y="8581"/>
                </a:lnTo>
                <a:lnTo>
                  <a:pt x="188827" y="9352"/>
                </a:lnTo>
                <a:lnTo>
                  <a:pt x="197004" y="11136"/>
                </a:lnTo>
                <a:lnTo>
                  <a:pt x="204997" y="13595"/>
                </a:lnTo>
                <a:lnTo>
                  <a:pt x="212865" y="16505"/>
                </a:lnTo>
                <a:lnTo>
                  <a:pt x="219380" y="19714"/>
                </a:lnTo>
                <a:lnTo>
                  <a:pt x="224993" y="23124"/>
                </a:lnTo>
                <a:lnTo>
                  <a:pt x="230006" y="26667"/>
                </a:lnTo>
                <a:lnTo>
                  <a:pt x="234617" y="30299"/>
                </a:lnTo>
                <a:lnTo>
                  <a:pt x="238961" y="33991"/>
                </a:lnTo>
                <a:lnTo>
                  <a:pt x="243128" y="37721"/>
                </a:lnTo>
                <a:lnTo>
                  <a:pt x="251144" y="45254"/>
                </a:lnTo>
                <a:lnTo>
                  <a:pt x="255060" y="49040"/>
                </a:lnTo>
                <a:lnTo>
                  <a:pt x="257670" y="54105"/>
                </a:lnTo>
                <a:lnTo>
                  <a:pt x="259410" y="60021"/>
                </a:lnTo>
                <a:lnTo>
                  <a:pt x="260570" y="66505"/>
                </a:lnTo>
                <a:lnTo>
                  <a:pt x="260074" y="73368"/>
                </a:lnTo>
                <a:lnTo>
                  <a:pt x="258473" y="80483"/>
                </a:lnTo>
                <a:lnTo>
                  <a:pt x="256136" y="87766"/>
                </a:lnTo>
                <a:lnTo>
                  <a:pt x="253307" y="93892"/>
                </a:lnTo>
                <a:lnTo>
                  <a:pt x="250151" y="99246"/>
                </a:lnTo>
                <a:lnTo>
                  <a:pt x="246778" y="104085"/>
                </a:lnTo>
                <a:lnTo>
                  <a:pt x="223827" y="135167"/>
                </a:lnTo>
                <a:lnTo>
                  <a:pt x="215257" y="144542"/>
                </a:lnTo>
                <a:lnTo>
                  <a:pt x="207005" y="152063"/>
                </a:lnTo>
                <a:lnTo>
                  <a:pt x="198964" y="158346"/>
                </a:lnTo>
                <a:lnTo>
                  <a:pt x="191063" y="163805"/>
                </a:lnTo>
                <a:lnTo>
                  <a:pt x="183255" y="168715"/>
                </a:lnTo>
                <a:lnTo>
                  <a:pt x="175510" y="173258"/>
                </a:lnTo>
                <a:lnTo>
                  <a:pt x="165267" y="178826"/>
                </a:lnTo>
                <a:lnTo>
                  <a:pt x="140340" y="191787"/>
                </a:lnTo>
                <a:lnTo>
                  <a:pt x="127850" y="197529"/>
                </a:lnTo>
                <a:lnTo>
                  <a:pt x="115713" y="202627"/>
                </a:lnTo>
                <a:lnTo>
                  <a:pt x="103812" y="207296"/>
                </a:lnTo>
                <a:lnTo>
                  <a:pt x="94608" y="210408"/>
                </a:lnTo>
                <a:lnTo>
                  <a:pt x="87202" y="212483"/>
                </a:lnTo>
                <a:lnTo>
                  <a:pt x="80995" y="213867"/>
                </a:lnTo>
                <a:lnTo>
                  <a:pt x="74317" y="214789"/>
                </a:lnTo>
                <a:lnTo>
                  <a:pt x="67325" y="215404"/>
                </a:lnTo>
                <a:lnTo>
                  <a:pt x="54053" y="216087"/>
                </a:lnTo>
                <a:lnTo>
                  <a:pt x="43920" y="216391"/>
                </a:lnTo>
                <a:lnTo>
                  <a:pt x="39440" y="215202"/>
                </a:lnTo>
                <a:lnTo>
                  <a:pt x="31076" y="210494"/>
                </a:lnTo>
                <a:lnTo>
                  <a:pt x="28338" y="207460"/>
                </a:lnTo>
                <a:lnTo>
                  <a:pt x="26512" y="204168"/>
                </a:lnTo>
                <a:lnTo>
                  <a:pt x="25295" y="200703"/>
                </a:lnTo>
                <a:lnTo>
                  <a:pt x="24483" y="197123"/>
                </a:lnTo>
                <a:lnTo>
                  <a:pt x="23943" y="193467"/>
                </a:lnTo>
                <a:lnTo>
                  <a:pt x="23582" y="189759"/>
                </a:lnTo>
                <a:lnTo>
                  <a:pt x="24612" y="186017"/>
                </a:lnTo>
                <a:lnTo>
                  <a:pt x="26567" y="182253"/>
                </a:lnTo>
                <a:lnTo>
                  <a:pt x="29142" y="178473"/>
                </a:lnTo>
                <a:lnTo>
                  <a:pt x="32128" y="175953"/>
                </a:lnTo>
                <a:lnTo>
                  <a:pt x="35389" y="174273"/>
                </a:lnTo>
                <a:lnTo>
                  <a:pt x="43669" y="171137"/>
                </a:lnTo>
                <a:lnTo>
                  <a:pt x="49433" y="168522"/>
                </a:lnTo>
                <a:lnTo>
                  <a:pt x="55815" y="165509"/>
                </a:lnTo>
                <a:lnTo>
                  <a:pt x="63881" y="163501"/>
                </a:lnTo>
                <a:lnTo>
                  <a:pt x="73067" y="162162"/>
                </a:lnTo>
                <a:lnTo>
                  <a:pt x="83001" y="161269"/>
                </a:lnTo>
                <a:lnTo>
                  <a:pt x="95974" y="159404"/>
                </a:lnTo>
                <a:lnTo>
                  <a:pt x="127322" y="153945"/>
                </a:lnTo>
                <a:lnTo>
                  <a:pt x="147111" y="153251"/>
                </a:lnTo>
                <a:lnTo>
                  <a:pt x="169194" y="154059"/>
                </a:lnTo>
                <a:lnTo>
                  <a:pt x="192806" y="155867"/>
                </a:lnTo>
                <a:lnTo>
                  <a:pt x="213628" y="157072"/>
                </a:lnTo>
                <a:lnTo>
                  <a:pt x="250310" y="158412"/>
                </a:lnTo>
                <a:lnTo>
                  <a:pt x="264663" y="160039"/>
                </a:lnTo>
                <a:lnTo>
                  <a:pt x="276772" y="162394"/>
                </a:lnTo>
                <a:lnTo>
                  <a:pt x="287385" y="165234"/>
                </a:lnTo>
                <a:lnTo>
                  <a:pt x="297001" y="168397"/>
                </a:lnTo>
                <a:lnTo>
                  <a:pt x="305950" y="171776"/>
                </a:lnTo>
                <a:lnTo>
                  <a:pt x="314458" y="175298"/>
                </a:lnTo>
                <a:lnTo>
                  <a:pt x="321398" y="178917"/>
                </a:lnTo>
                <a:lnTo>
                  <a:pt x="327296" y="182599"/>
                </a:lnTo>
                <a:lnTo>
                  <a:pt x="342900" y="1937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23"/>
          <p:cNvSpPr/>
          <p:nvPr/>
        </p:nvSpPr>
        <p:spPr>
          <a:xfrm>
            <a:off x="8069579" y="2766059"/>
            <a:ext cx="262891" cy="57151"/>
          </a:xfrm>
          <a:custGeom>
            <a:avLst/>
            <a:gdLst/>
            <a:ahLst/>
            <a:cxnLst/>
            <a:rect l="0" t="0" r="0" b="0"/>
            <a:pathLst>
              <a:path w="262891" h="57151">
                <a:moveTo>
                  <a:pt x="0" y="57150"/>
                </a:moveTo>
                <a:lnTo>
                  <a:pt x="18204" y="45015"/>
                </a:lnTo>
                <a:lnTo>
                  <a:pt x="26105" y="41440"/>
                </a:lnTo>
                <a:lnTo>
                  <a:pt x="33914" y="39057"/>
                </a:lnTo>
                <a:lnTo>
                  <a:pt x="41660" y="37468"/>
                </a:lnTo>
                <a:lnTo>
                  <a:pt x="106302" y="25793"/>
                </a:lnTo>
                <a:lnTo>
                  <a:pt x="139109" y="18660"/>
                </a:lnTo>
                <a:lnTo>
                  <a:pt x="152429" y="16250"/>
                </a:lnTo>
                <a:lnTo>
                  <a:pt x="163850" y="14644"/>
                </a:lnTo>
                <a:lnTo>
                  <a:pt x="174003" y="13573"/>
                </a:lnTo>
                <a:lnTo>
                  <a:pt x="184583" y="11589"/>
                </a:lnTo>
                <a:lnTo>
                  <a:pt x="195445" y="8996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24"/>
          <p:cNvSpPr/>
          <p:nvPr/>
        </p:nvSpPr>
        <p:spPr>
          <a:xfrm>
            <a:off x="8058150" y="2868929"/>
            <a:ext cx="251460" cy="57151"/>
          </a:xfrm>
          <a:custGeom>
            <a:avLst/>
            <a:gdLst/>
            <a:ahLst/>
            <a:cxnLst/>
            <a:rect l="0" t="0" r="0" b="0"/>
            <a:pathLst>
              <a:path w="251460" h="57151">
                <a:moveTo>
                  <a:pt x="0" y="57150"/>
                </a:moveTo>
                <a:lnTo>
                  <a:pt x="18203" y="45015"/>
                </a:lnTo>
                <a:lnTo>
                  <a:pt x="24835" y="41440"/>
                </a:lnTo>
                <a:lnTo>
                  <a:pt x="30526" y="39057"/>
                </a:lnTo>
                <a:lnTo>
                  <a:pt x="35591" y="37468"/>
                </a:lnTo>
                <a:lnTo>
                  <a:pt x="54765" y="32316"/>
                </a:lnTo>
                <a:lnTo>
                  <a:pt x="66989" y="29164"/>
                </a:lnTo>
                <a:lnTo>
                  <a:pt x="97506" y="22275"/>
                </a:lnTo>
                <a:lnTo>
                  <a:pt x="130966" y="14980"/>
                </a:lnTo>
                <a:lnTo>
                  <a:pt x="162770" y="7505"/>
                </a:lnTo>
                <a:lnTo>
                  <a:pt x="175823" y="5003"/>
                </a:lnTo>
                <a:lnTo>
                  <a:pt x="187065" y="3336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25"/>
          <p:cNvSpPr/>
          <p:nvPr/>
        </p:nvSpPr>
        <p:spPr>
          <a:xfrm>
            <a:off x="8401289" y="2720463"/>
            <a:ext cx="274081" cy="273642"/>
          </a:xfrm>
          <a:custGeom>
            <a:avLst/>
            <a:gdLst/>
            <a:ahLst/>
            <a:cxnLst/>
            <a:rect l="0" t="0" r="0" b="0"/>
            <a:pathLst>
              <a:path w="274081" h="273642">
                <a:moveTo>
                  <a:pt x="136920" y="34166"/>
                </a:moveTo>
                <a:lnTo>
                  <a:pt x="147879" y="1289"/>
                </a:lnTo>
                <a:lnTo>
                  <a:pt x="146767" y="818"/>
                </a:lnTo>
                <a:lnTo>
                  <a:pt x="139132" y="155"/>
                </a:lnTo>
                <a:lnTo>
                  <a:pt x="132400" y="0"/>
                </a:lnTo>
                <a:lnTo>
                  <a:pt x="127557" y="1229"/>
                </a:lnTo>
                <a:lnTo>
                  <a:pt x="121788" y="3318"/>
                </a:lnTo>
                <a:lnTo>
                  <a:pt x="115402" y="5981"/>
                </a:lnTo>
                <a:lnTo>
                  <a:pt x="107335" y="10296"/>
                </a:lnTo>
                <a:lnTo>
                  <a:pt x="98147" y="15713"/>
                </a:lnTo>
                <a:lnTo>
                  <a:pt x="88212" y="21864"/>
                </a:lnTo>
                <a:lnTo>
                  <a:pt x="80318" y="27235"/>
                </a:lnTo>
                <a:lnTo>
                  <a:pt x="73785" y="32085"/>
                </a:lnTo>
                <a:lnTo>
                  <a:pt x="68160" y="36589"/>
                </a:lnTo>
                <a:lnTo>
                  <a:pt x="63140" y="42131"/>
                </a:lnTo>
                <a:lnTo>
                  <a:pt x="58524" y="48367"/>
                </a:lnTo>
                <a:lnTo>
                  <a:pt x="54177" y="55063"/>
                </a:lnTo>
                <a:lnTo>
                  <a:pt x="50007" y="60798"/>
                </a:lnTo>
                <a:lnTo>
                  <a:pt x="45958" y="65890"/>
                </a:lnTo>
                <a:lnTo>
                  <a:pt x="41990" y="70556"/>
                </a:lnTo>
                <a:lnTo>
                  <a:pt x="36803" y="78746"/>
                </a:lnTo>
                <a:lnTo>
                  <a:pt x="30806" y="89286"/>
                </a:lnTo>
                <a:lnTo>
                  <a:pt x="13615" y="121618"/>
                </a:lnTo>
                <a:lnTo>
                  <a:pt x="8997" y="130568"/>
                </a:lnTo>
                <a:lnTo>
                  <a:pt x="5918" y="137804"/>
                </a:lnTo>
                <a:lnTo>
                  <a:pt x="3866" y="143898"/>
                </a:lnTo>
                <a:lnTo>
                  <a:pt x="2498" y="149231"/>
                </a:lnTo>
                <a:lnTo>
                  <a:pt x="1584" y="155326"/>
                </a:lnTo>
                <a:lnTo>
                  <a:pt x="977" y="161930"/>
                </a:lnTo>
                <a:lnTo>
                  <a:pt x="572" y="168872"/>
                </a:lnTo>
                <a:lnTo>
                  <a:pt x="121" y="183359"/>
                </a:lnTo>
                <a:lnTo>
                  <a:pt x="0" y="190778"/>
                </a:lnTo>
                <a:lnTo>
                  <a:pt x="1191" y="196994"/>
                </a:lnTo>
                <a:lnTo>
                  <a:pt x="3254" y="202408"/>
                </a:lnTo>
                <a:lnTo>
                  <a:pt x="5900" y="207288"/>
                </a:lnTo>
                <a:lnTo>
                  <a:pt x="8934" y="214350"/>
                </a:lnTo>
                <a:lnTo>
                  <a:pt x="12226" y="222869"/>
                </a:lnTo>
                <a:lnTo>
                  <a:pt x="15690" y="232358"/>
                </a:lnTo>
                <a:lnTo>
                  <a:pt x="20541" y="239955"/>
                </a:lnTo>
                <a:lnTo>
                  <a:pt x="26314" y="246288"/>
                </a:lnTo>
                <a:lnTo>
                  <a:pt x="32703" y="251781"/>
                </a:lnTo>
                <a:lnTo>
                  <a:pt x="38232" y="255443"/>
                </a:lnTo>
                <a:lnTo>
                  <a:pt x="43188" y="257884"/>
                </a:lnTo>
                <a:lnTo>
                  <a:pt x="47762" y="259512"/>
                </a:lnTo>
                <a:lnTo>
                  <a:pt x="56231" y="264707"/>
                </a:lnTo>
                <a:lnTo>
                  <a:pt x="60268" y="267870"/>
                </a:lnTo>
                <a:lnTo>
                  <a:pt x="65499" y="269979"/>
                </a:lnTo>
                <a:lnTo>
                  <a:pt x="71526" y="271385"/>
                </a:lnTo>
                <a:lnTo>
                  <a:pt x="78084" y="272322"/>
                </a:lnTo>
                <a:lnTo>
                  <a:pt x="84996" y="272947"/>
                </a:lnTo>
                <a:lnTo>
                  <a:pt x="92144" y="273363"/>
                </a:lnTo>
                <a:lnTo>
                  <a:pt x="99450" y="273641"/>
                </a:lnTo>
                <a:lnTo>
                  <a:pt x="110670" y="272556"/>
                </a:lnTo>
                <a:lnTo>
                  <a:pt x="124500" y="270563"/>
                </a:lnTo>
                <a:lnTo>
                  <a:pt x="140071" y="267964"/>
                </a:lnTo>
                <a:lnTo>
                  <a:pt x="152991" y="264961"/>
                </a:lnTo>
                <a:lnTo>
                  <a:pt x="164144" y="261690"/>
                </a:lnTo>
                <a:lnTo>
                  <a:pt x="174120" y="258239"/>
                </a:lnTo>
                <a:lnTo>
                  <a:pt x="183310" y="255938"/>
                </a:lnTo>
                <a:lnTo>
                  <a:pt x="191977" y="254404"/>
                </a:lnTo>
                <a:lnTo>
                  <a:pt x="200295" y="253382"/>
                </a:lnTo>
                <a:lnTo>
                  <a:pt x="208380" y="251430"/>
                </a:lnTo>
                <a:lnTo>
                  <a:pt x="216310" y="248859"/>
                </a:lnTo>
                <a:lnTo>
                  <a:pt x="224137" y="245875"/>
                </a:lnTo>
                <a:lnTo>
                  <a:pt x="231894" y="242615"/>
                </a:lnTo>
                <a:lnTo>
                  <a:pt x="239607" y="239173"/>
                </a:lnTo>
                <a:lnTo>
                  <a:pt x="247288" y="235607"/>
                </a:lnTo>
                <a:lnTo>
                  <a:pt x="252409" y="231960"/>
                </a:lnTo>
                <a:lnTo>
                  <a:pt x="255822" y="228259"/>
                </a:lnTo>
                <a:lnTo>
                  <a:pt x="260886" y="220759"/>
                </a:lnTo>
                <a:lnTo>
                  <a:pt x="267370" y="213193"/>
                </a:lnTo>
                <a:lnTo>
                  <a:pt x="271098" y="208984"/>
                </a:lnTo>
                <a:lnTo>
                  <a:pt x="274080" y="1941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26"/>
          <p:cNvSpPr/>
          <p:nvPr/>
        </p:nvSpPr>
        <p:spPr>
          <a:xfrm>
            <a:off x="8595517" y="2469707"/>
            <a:ext cx="217013" cy="250633"/>
          </a:xfrm>
          <a:custGeom>
            <a:avLst/>
            <a:gdLst/>
            <a:ahLst/>
            <a:cxnLst/>
            <a:rect l="0" t="0" r="0" b="0"/>
            <a:pathLst>
              <a:path w="217013" h="250633">
                <a:moveTo>
                  <a:pt x="22702" y="79182"/>
                </a:moveTo>
                <a:lnTo>
                  <a:pt x="22702" y="60979"/>
                </a:lnTo>
                <a:lnTo>
                  <a:pt x="23973" y="54347"/>
                </a:lnTo>
                <a:lnTo>
                  <a:pt x="26090" y="48655"/>
                </a:lnTo>
                <a:lnTo>
                  <a:pt x="28770" y="43591"/>
                </a:lnTo>
                <a:lnTo>
                  <a:pt x="33098" y="37675"/>
                </a:lnTo>
                <a:lnTo>
                  <a:pt x="38523" y="31191"/>
                </a:lnTo>
                <a:lnTo>
                  <a:pt x="44679" y="24328"/>
                </a:lnTo>
                <a:lnTo>
                  <a:pt x="51324" y="18483"/>
                </a:lnTo>
                <a:lnTo>
                  <a:pt x="58294" y="13316"/>
                </a:lnTo>
                <a:lnTo>
                  <a:pt x="65479" y="8602"/>
                </a:lnTo>
                <a:lnTo>
                  <a:pt x="72811" y="5458"/>
                </a:lnTo>
                <a:lnTo>
                  <a:pt x="80238" y="3363"/>
                </a:lnTo>
                <a:lnTo>
                  <a:pt x="87729" y="1966"/>
                </a:lnTo>
                <a:lnTo>
                  <a:pt x="95264" y="1035"/>
                </a:lnTo>
                <a:lnTo>
                  <a:pt x="102827" y="414"/>
                </a:lnTo>
                <a:lnTo>
                  <a:pt x="110408" y="0"/>
                </a:lnTo>
                <a:lnTo>
                  <a:pt x="118003" y="994"/>
                </a:lnTo>
                <a:lnTo>
                  <a:pt x="125607" y="2927"/>
                </a:lnTo>
                <a:lnTo>
                  <a:pt x="133215" y="5485"/>
                </a:lnTo>
                <a:lnTo>
                  <a:pt x="140828" y="8461"/>
                </a:lnTo>
                <a:lnTo>
                  <a:pt x="148443" y="11715"/>
                </a:lnTo>
                <a:lnTo>
                  <a:pt x="156059" y="15154"/>
                </a:lnTo>
                <a:lnTo>
                  <a:pt x="162407" y="19987"/>
                </a:lnTo>
                <a:lnTo>
                  <a:pt x="167909" y="25749"/>
                </a:lnTo>
                <a:lnTo>
                  <a:pt x="172847" y="32130"/>
                </a:lnTo>
                <a:lnTo>
                  <a:pt x="176139" y="37654"/>
                </a:lnTo>
                <a:lnTo>
                  <a:pt x="178334" y="42607"/>
                </a:lnTo>
                <a:lnTo>
                  <a:pt x="179796" y="47179"/>
                </a:lnTo>
                <a:lnTo>
                  <a:pt x="179501" y="54037"/>
                </a:lnTo>
                <a:lnTo>
                  <a:pt x="178035" y="62419"/>
                </a:lnTo>
                <a:lnTo>
                  <a:pt x="175788" y="71817"/>
                </a:lnTo>
                <a:lnTo>
                  <a:pt x="173019" y="80622"/>
                </a:lnTo>
                <a:lnTo>
                  <a:pt x="169904" y="89032"/>
                </a:lnTo>
                <a:lnTo>
                  <a:pt x="166557" y="97179"/>
                </a:lnTo>
                <a:lnTo>
                  <a:pt x="164325" y="103880"/>
                </a:lnTo>
                <a:lnTo>
                  <a:pt x="162838" y="109617"/>
                </a:lnTo>
                <a:lnTo>
                  <a:pt x="161846" y="114712"/>
                </a:lnTo>
                <a:lnTo>
                  <a:pt x="159915" y="120649"/>
                </a:lnTo>
                <a:lnTo>
                  <a:pt x="157358" y="127147"/>
                </a:lnTo>
                <a:lnTo>
                  <a:pt x="154383" y="134019"/>
                </a:lnTo>
                <a:lnTo>
                  <a:pt x="151128" y="139870"/>
                </a:lnTo>
                <a:lnTo>
                  <a:pt x="147690" y="145041"/>
                </a:lnTo>
                <a:lnTo>
                  <a:pt x="144127" y="149758"/>
                </a:lnTo>
                <a:lnTo>
                  <a:pt x="139212" y="155443"/>
                </a:lnTo>
                <a:lnTo>
                  <a:pt x="133395" y="161773"/>
                </a:lnTo>
                <a:lnTo>
                  <a:pt x="120160" y="175579"/>
                </a:lnTo>
                <a:lnTo>
                  <a:pt x="105810" y="190182"/>
                </a:lnTo>
                <a:lnTo>
                  <a:pt x="98428" y="196362"/>
                </a:lnTo>
                <a:lnTo>
                  <a:pt x="90965" y="201752"/>
                </a:lnTo>
                <a:lnTo>
                  <a:pt x="83451" y="206616"/>
                </a:lnTo>
                <a:lnTo>
                  <a:pt x="77172" y="211128"/>
                </a:lnTo>
                <a:lnTo>
                  <a:pt x="71715" y="215406"/>
                </a:lnTo>
                <a:lnTo>
                  <a:pt x="66807" y="219528"/>
                </a:lnTo>
                <a:lnTo>
                  <a:pt x="60996" y="222276"/>
                </a:lnTo>
                <a:lnTo>
                  <a:pt x="54582" y="224108"/>
                </a:lnTo>
                <a:lnTo>
                  <a:pt x="47765" y="225330"/>
                </a:lnTo>
                <a:lnTo>
                  <a:pt x="41951" y="226144"/>
                </a:lnTo>
                <a:lnTo>
                  <a:pt x="36805" y="226687"/>
                </a:lnTo>
                <a:lnTo>
                  <a:pt x="32104" y="227049"/>
                </a:lnTo>
                <a:lnTo>
                  <a:pt x="27700" y="227290"/>
                </a:lnTo>
                <a:lnTo>
                  <a:pt x="13687" y="227709"/>
                </a:lnTo>
                <a:lnTo>
                  <a:pt x="8959" y="224358"/>
                </a:lnTo>
                <a:lnTo>
                  <a:pt x="1643" y="217926"/>
                </a:lnTo>
                <a:lnTo>
                  <a:pt x="1043" y="216128"/>
                </a:lnTo>
                <a:lnTo>
                  <a:pt x="376" y="210744"/>
                </a:lnTo>
                <a:lnTo>
                  <a:pt x="80" y="204117"/>
                </a:lnTo>
                <a:lnTo>
                  <a:pt x="0" y="200573"/>
                </a:lnTo>
                <a:lnTo>
                  <a:pt x="1218" y="198209"/>
                </a:lnTo>
                <a:lnTo>
                  <a:pt x="3299" y="196634"/>
                </a:lnTo>
                <a:lnTo>
                  <a:pt x="5957" y="195583"/>
                </a:lnTo>
                <a:lnTo>
                  <a:pt x="12297" y="191030"/>
                </a:lnTo>
                <a:lnTo>
                  <a:pt x="15765" y="188037"/>
                </a:lnTo>
                <a:lnTo>
                  <a:pt x="19347" y="186042"/>
                </a:lnTo>
                <a:lnTo>
                  <a:pt x="23006" y="184712"/>
                </a:lnTo>
                <a:lnTo>
                  <a:pt x="26715" y="183826"/>
                </a:lnTo>
                <a:lnTo>
                  <a:pt x="31728" y="183235"/>
                </a:lnTo>
                <a:lnTo>
                  <a:pt x="37609" y="182841"/>
                </a:lnTo>
                <a:lnTo>
                  <a:pt x="49648" y="182403"/>
                </a:lnTo>
                <a:lnTo>
                  <a:pt x="59232" y="182208"/>
                </a:lnTo>
                <a:lnTo>
                  <a:pt x="132731" y="182066"/>
                </a:lnTo>
                <a:lnTo>
                  <a:pt x="140504" y="183332"/>
                </a:lnTo>
                <a:lnTo>
                  <a:pt x="148227" y="185445"/>
                </a:lnTo>
                <a:lnTo>
                  <a:pt x="155916" y="188124"/>
                </a:lnTo>
                <a:lnTo>
                  <a:pt x="162311" y="189910"/>
                </a:lnTo>
                <a:lnTo>
                  <a:pt x="167844" y="191101"/>
                </a:lnTo>
                <a:lnTo>
                  <a:pt x="172804" y="191895"/>
                </a:lnTo>
                <a:lnTo>
                  <a:pt x="178650" y="193694"/>
                </a:lnTo>
                <a:lnTo>
                  <a:pt x="185088" y="196163"/>
                </a:lnTo>
                <a:lnTo>
                  <a:pt x="191919" y="199080"/>
                </a:lnTo>
                <a:lnTo>
                  <a:pt x="197743" y="202294"/>
                </a:lnTo>
                <a:lnTo>
                  <a:pt x="202897" y="205707"/>
                </a:lnTo>
                <a:lnTo>
                  <a:pt x="207602" y="209252"/>
                </a:lnTo>
                <a:lnTo>
                  <a:pt x="210739" y="212886"/>
                </a:lnTo>
                <a:lnTo>
                  <a:pt x="212830" y="216578"/>
                </a:lnTo>
                <a:lnTo>
                  <a:pt x="215154" y="224067"/>
                </a:lnTo>
                <a:lnTo>
                  <a:pt x="216187" y="231629"/>
                </a:lnTo>
                <a:lnTo>
                  <a:pt x="216645" y="239223"/>
                </a:lnTo>
                <a:lnTo>
                  <a:pt x="217012" y="2506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27"/>
          <p:cNvSpPr/>
          <p:nvPr/>
        </p:nvSpPr>
        <p:spPr>
          <a:xfrm>
            <a:off x="439780" y="4367108"/>
            <a:ext cx="622052" cy="793957"/>
          </a:xfrm>
          <a:custGeom>
            <a:avLst/>
            <a:gdLst/>
            <a:ahLst/>
            <a:cxnLst/>
            <a:rect l="0" t="0" r="0" b="0"/>
            <a:pathLst>
              <a:path w="622052" h="793957">
                <a:moveTo>
                  <a:pt x="166010" y="182031"/>
                </a:moveTo>
                <a:lnTo>
                  <a:pt x="166010" y="163828"/>
                </a:lnTo>
                <a:lnTo>
                  <a:pt x="168550" y="158466"/>
                </a:lnTo>
                <a:lnTo>
                  <a:pt x="172783" y="154891"/>
                </a:lnTo>
                <a:lnTo>
                  <a:pt x="178145" y="152508"/>
                </a:lnTo>
                <a:lnTo>
                  <a:pt x="194263" y="136313"/>
                </a:lnTo>
                <a:lnTo>
                  <a:pt x="212857" y="115992"/>
                </a:lnTo>
                <a:lnTo>
                  <a:pt x="229587" y="102727"/>
                </a:lnTo>
                <a:lnTo>
                  <a:pt x="277557" y="69916"/>
                </a:lnTo>
                <a:lnTo>
                  <a:pt x="293715" y="60298"/>
                </a:lnTo>
                <a:lnTo>
                  <a:pt x="308296" y="52616"/>
                </a:lnTo>
                <a:lnTo>
                  <a:pt x="321828" y="46224"/>
                </a:lnTo>
                <a:lnTo>
                  <a:pt x="338468" y="39423"/>
                </a:lnTo>
                <a:lnTo>
                  <a:pt x="357182" y="32349"/>
                </a:lnTo>
                <a:lnTo>
                  <a:pt x="409767" y="13645"/>
                </a:lnTo>
                <a:lnTo>
                  <a:pt x="423764" y="8814"/>
                </a:lnTo>
                <a:lnTo>
                  <a:pt x="436906" y="5593"/>
                </a:lnTo>
                <a:lnTo>
                  <a:pt x="449477" y="3446"/>
                </a:lnTo>
                <a:lnTo>
                  <a:pt x="461668" y="2014"/>
                </a:lnTo>
                <a:lnTo>
                  <a:pt x="472335" y="1060"/>
                </a:lnTo>
                <a:lnTo>
                  <a:pt x="490961" y="0"/>
                </a:lnTo>
                <a:lnTo>
                  <a:pt x="500754" y="987"/>
                </a:lnTo>
                <a:lnTo>
                  <a:pt x="511092" y="2915"/>
                </a:lnTo>
                <a:lnTo>
                  <a:pt x="521795" y="5471"/>
                </a:lnTo>
                <a:lnTo>
                  <a:pt x="540460" y="8310"/>
                </a:lnTo>
                <a:lnTo>
                  <a:pt x="557222" y="10842"/>
                </a:lnTo>
                <a:lnTo>
                  <a:pt x="573138" y="16200"/>
                </a:lnTo>
                <a:lnTo>
                  <a:pt x="585292" y="22815"/>
                </a:lnTo>
                <a:lnTo>
                  <a:pt x="590311" y="26357"/>
                </a:lnTo>
                <a:lnTo>
                  <a:pt x="593657" y="31259"/>
                </a:lnTo>
                <a:lnTo>
                  <a:pt x="599637" y="52833"/>
                </a:lnTo>
                <a:lnTo>
                  <a:pt x="605536" y="76773"/>
                </a:lnTo>
                <a:lnTo>
                  <a:pt x="606347" y="90269"/>
                </a:lnTo>
                <a:lnTo>
                  <a:pt x="605618" y="104346"/>
                </a:lnTo>
                <a:lnTo>
                  <a:pt x="603862" y="118811"/>
                </a:lnTo>
                <a:lnTo>
                  <a:pt x="598881" y="132265"/>
                </a:lnTo>
                <a:lnTo>
                  <a:pt x="591751" y="145044"/>
                </a:lnTo>
                <a:lnTo>
                  <a:pt x="574938" y="168133"/>
                </a:lnTo>
                <a:lnTo>
                  <a:pt x="558999" y="186861"/>
                </a:lnTo>
                <a:lnTo>
                  <a:pt x="540061" y="207037"/>
                </a:lnTo>
                <a:lnTo>
                  <a:pt x="496860" y="251036"/>
                </a:lnTo>
                <a:lnTo>
                  <a:pt x="485636" y="261054"/>
                </a:lnTo>
                <a:lnTo>
                  <a:pt x="474344" y="270273"/>
                </a:lnTo>
                <a:lnTo>
                  <a:pt x="463006" y="278959"/>
                </a:lnTo>
                <a:lnTo>
                  <a:pt x="449097" y="288560"/>
                </a:lnTo>
                <a:lnTo>
                  <a:pt x="433475" y="298771"/>
                </a:lnTo>
                <a:lnTo>
                  <a:pt x="416710" y="309387"/>
                </a:lnTo>
                <a:lnTo>
                  <a:pt x="401723" y="317735"/>
                </a:lnTo>
                <a:lnTo>
                  <a:pt x="387922" y="324571"/>
                </a:lnTo>
                <a:lnTo>
                  <a:pt x="374911" y="330397"/>
                </a:lnTo>
                <a:lnTo>
                  <a:pt x="363697" y="334282"/>
                </a:lnTo>
                <a:lnTo>
                  <a:pt x="344464" y="338598"/>
                </a:lnTo>
                <a:lnTo>
                  <a:pt x="327449" y="340517"/>
                </a:lnTo>
                <a:lnTo>
                  <a:pt x="311421" y="341370"/>
                </a:lnTo>
                <a:lnTo>
                  <a:pt x="295830" y="341748"/>
                </a:lnTo>
                <a:lnTo>
                  <a:pt x="290657" y="340579"/>
                </a:lnTo>
                <a:lnTo>
                  <a:pt x="287208" y="338530"/>
                </a:lnTo>
                <a:lnTo>
                  <a:pt x="284908" y="335894"/>
                </a:lnTo>
                <a:lnTo>
                  <a:pt x="284645" y="334136"/>
                </a:lnTo>
                <a:lnTo>
                  <a:pt x="285740" y="332965"/>
                </a:lnTo>
                <a:lnTo>
                  <a:pt x="302690" y="325017"/>
                </a:lnTo>
                <a:lnTo>
                  <a:pt x="312693" y="321780"/>
                </a:lnTo>
                <a:lnTo>
                  <a:pt x="328992" y="320342"/>
                </a:lnTo>
                <a:lnTo>
                  <a:pt x="383070" y="319532"/>
                </a:lnTo>
                <a:lnTo>
                  <a:pt x="412341" y="319343"/>
                </a:lnTo>
                <a:lnTo>
                  <a:pt x="424210" y="320563"/>
                </a:lnTo>
                <a:lnTo>
                  <a:pt x="434663" y="322645"/>
                </a:lnTo>
                <a:lnTo>
                  <a:pt x="444172" y="325304"/>
                </a:lnTo>
                <a:lnTo>
                  <a:pt x="464897" y="331645"/>
                </a:lnTo>
                <a:lnTo>
                  <a:pt x="509247" y="346064"/>
                </a:lnTo>
                <a:lnTo>
                  <a:pt x="528533" y="353571"/>
                </a:lnTo>
                <a:lnTo>
                  <a:pt x="545571" y="362411"/>
                </a:lnTo>
                <a:lnTo>
                  <a:pt x="561610" y="374807"/>
                </a:lnTo>
                <a:lnTo>
                  <a:pt x="573819" y="388783"/>
                </a:lnTo>
                <a:lnTo>
                  <a:pt x="587832" y="410931"/>
                </a:lnTo>
                <a:lnTo>
                  <a:pt x="597326" y="428545"/>
                </a:lnTo>
                <a:lnTo>
                  <a:pt x="610012" y="453306"/>
                </a:lnTo>
                <a:lnTo>
                  <a:pt x="617344" y="477858"/>
                </a:lnTo>
                <a:lnTo>
                  <a:pt x="620603" y="500200"/>
                </a:lnTo>
                <a:lnTo>
                  <a:pt x="622051" y="518596"/>
                </a:lnTo>
                <a:lnTo>
                  <a:pt x="619308" y="535239"/>
                </a:lnTo>
                <a:lnTo>
                  <a:pt x="607199" y="572687"/>
                </a:lnTo>
                <a:lnTo>
                  <a:pt x="599836" y="584709"/>
                </a:lnTo>
                <a:lnTo>
                  <a:pt x="589847" y="597803"/>
                </a:lnTo>
                <a:lnTo>
                  <a:pt x="578108" y="611612"/>
                </a:lnTo>
                <a:lnTo>
                  <a:pt x="563932" y="627168"/>
                </a:lnTo>
                <a:lnTo>
                  <a:pt x="531247" y="661387"/>
                </a:lnTo>
                <a:lnTo>
                  <a:pt x="516181" y="675592"/>
                </a:lnTo>
                <a:lnTo>
                  <a:pt x="502327" y="687602"/>
                </a:lnTo>
                <a:lnTo>
                  <a:pt x="489281" y="698149"/>
                </a:lnTo>
                <a:lnTo>
                  <a:pt x="475504" y="707719"/>
                </a:lnTo>
                <a:lnTo>
                  <a:pt x="461239" y="716640"/>
                </a:lnTo>
                <a:lnTo>
                  <a:pt x="446649" y="725127"/>
                </a:lnTo>
                <a:lnTo>
                  <a:pt x="433113" y="732055"/>
                </a:lnTo>
                <a:lnTo>
                  <a:pt x="420278" y="737944"/>
                </a:lnTo>
                <a:lnTo>
                  <a:pt x="407912" y="743140"/>
                </a:lnTo>
                <a:lnTo>
                  <a:pt x="394588" y="747873"/>
                </a:lnTo>
                <a:lnTo>
                  <a:pt x="380625" y="752300"/>
                </a:lnTo>
                <a:lnTo>
                  <a:pt x="352834" y="760604"/>
                </a:lnTo>
                <a:lnTo>
                  <a:pt x="327783" y="768528"/>
                </a:lnTo>
                <a:lnTo>
                  <a:pt x="314498" y="772419"/>
                </a:lnTo>
                <a:lnTo>
                  <a:pt x="286191" y="780129"/>
                </a:lnTo>
                <a:lnTo>
                  <a:pt x="272801" y="782693"/>
                </a:lnTo>
                <a:lnTo>
                  <a:pt x="260064" y="784403"/>
                </a:lnTo>
                <a:lnTo>
                  <a:pt x="169772" y="793214"/>
                </a:lnTo>
                <a:lnTo>
                  <a:pt x="143118" y="793956"/>
                </a:lnTo>
                <a:lnTo>
                  <a:pt x="118998" y="793182"/>
                </a:lnTo>
                <a:lnTo>
                  <a:pt x="96569" y="791394"/>
                </a:lnTo>
                <a:lnTo>
                  <a:pt x="80346" y="788934"/>
                </a:lnTo>
                <a:lnTo>
                  <a:pt x="68260" y="786023"/>
                </a:lnTo>
                <a:lnTo>
                  <a:pt x="50175" y="779402"/>
                </a:lnTo>
                <a:lnTo>
                  <a:pt x="33671" y="772226"/>
                </a:lnTo>
                <a:lnTo>
                  <a:pt x="16167" y="761046"/>
                </a:lnTo>
                <a:lnTo>
                  <a:pt x="9005" y="755758"/>
                </a:lnTo>
                <a:lnTo>
                  <a:pt x="3943" y="754521"/>
                </a:lnTo>
                <a:lnTo>
                  <a:pt x="815" y="754191"/>
                </a:lnTo>
                <a:lnTo>
                  <a:pt x="0" y="752701"/>
                </a:lnTo>
                <a:lnTo>
                  <a:pt x="727" y="750438"/>
                </a:lnTo>
                <a:lnTo>
                  <a:pt x="4430" y="744572"/>
                </a:lnTo>
                <a:lnTo>
                  <a:pt x="17420" y="742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28"/>
          <p:cNvSpPr/>
          <p:nvPr/>
        </p:nvSpPr>
        <p:spPr>
          <a:xfrm>
            <a:off x="2206670" y="5772150"/>
            <a:ext cx="442722" cy="731520"/>
          </a:xfrm>
          <a:custGeom>
            <a:avLst/>
            <a:gdLst/>
            <a:ahLst/>
            <a:cxnLst/>
            <a:rect l="0" t="0" r="0" b="0"/>
            <a:pathLst>
              <a:path w="442722" h="731520">
                <a:moveTo>
                  <a:pt x="102190" y="0"/>
                </a:moveTo>
                <a:lnTo>
                  <a:pt x="83986" y="0"/>
                </a:lnTo>
                <a:lnTo>
                  <a:pt x="78624" y="2539"/>
                </a:lnTo>
                <a:lnTo>
                  <a:pt x="75049" y="6773"/>
                </a:lnTo>
                <a:lnTo>
                  <a:pt x="69807" y="22060"/>
                </a:lnTo>
                <a:lnTo>
                  <a:pt x="66631" y="35026"/>
                </a:lnTo>
                <a:lnTo>
                  <a:pt x="63244" y="50021"/>
                </a:lnTo>
                <a:lnTo>
                  <a:pt x="58446" y="63827"/>
                </a:lnTo>
                <a:lnTo>
                  <a:pt x="52707" y="76841"/>
                </a:lnTo>
                <a:lnTo>
                  <a:pt x="46341" y="89328"/>
                </a:lnTo>
                <a:lnTo>
                  <a:pt x="40827" y="101462"/>
                </a:lnTo>
                <a:lnTo>
                  <a:pt x="35881" y="113361"/>
                </a:lnTo>
                <a:lnTo>
                  <a:pt x="31314" y="125103"/>
                </a:lnTo>
                <a:lnTo>
                  <a:pt x="26999" y="143092"/>
                </a:lnTo>
                <a:lnTo>
                  <a:pt x="22853" y="165244"/>
                </a:lnTo>
                <a:lnTo>
                  <a:pt x="7072" y="267732"/>
                </a:lnTo>
                <a:lnTo>
                  <a:pt x="4488" y="295328"/>
                </a:lnTo>
                <a:lnTo>
                  <a:pt x="2765" y="323885"/>
                </a:lnTo>
                <a:lnTo>
                  <a:pt x="851" y="377628"/>
                </a:lnTo>
                <a:lnTo>
                  <a:pt x="0" y="418448"/>
                </a:lnTo>
                <a:lnTo>
                  <a:pt x="1043" y="438985"/>
                </a:lnTo>
                <a:lnTo>
                  <a:pt x="3009" y="460297"/>
                </a:lnTo>
                <a:lnTo>
                  <a:pt x="5589" y="482124"/>
                </a:lnTo>
                <a:lnTo>
                  <a:pt x="7309" y="500486"/>
                </a:lnTo>
                <a:lnTo>
                  <a:pt x="8456" y="516537"/>
                </a:lnTo>
                <a:lnTo>
                  <a:pt x="9221" y="531048"/>
                </a:lnTo>
                <a:lnTo>
                  <a:pt x="12270" y="544532"/>
                </a:lnTo>
                <a:lnTo>
                  <a:pt x="16843" y="557331"/>
                </a:lnTo>
                <a:lnTo>
                  <a:pt x="22432" y="569674"/>
                </a:lnTo>
                <a:lnTo>
                  <a:pt x="27428" y="581712"/>
                </a:lnTo>
                <a:lnTo>
                  <a:pt x="32029" y="593548"/>
                </a:lnTo>
                <a:lnTo>
                  <a:pt x="36366" y="605249"/>
                </a:lnTo>
                <a:lnTo>
                  <a:pt x="44337" y="616859"/>
                </a:lnTo>
                <a:lnTo>
                  <a:pt x="54731" y="628409"/>
                </a:lnTo>
                <a:lnTo>
                  <a:pt x="95778" y="668254"/>
                </a:lnTo>
                <a:lnTo>
                  <a:pt x="104266" y="674103"/>
                </a:lnTo>
                <a:lnTo>
                  <a:pt x="112464" y="678002"/>
                </a:lnTo>
                <a:lnTo>
                  <a:pt x="120469" y="680601"/>
                </a:lnTo>
                <a:lnTo>
                  <a:pt x="128346" y="682333"/>
                </a:lnTo>
                <a:lnTo>
                  <a:pt x="136137" y="683489"/>
                </a:lnTo>
                <a:lnTo>
                  <a:pt x="143871" y="684259"/>
                </a:lnTo>
                <a:lnTo>
                  <a:pt x="152837" y="684772"/>
                </a:lnTo>
                <a:lnTo>
                  <a:pt x="172960" y="685343"/>
                </a:lnTo>
                <a:lnTo>
                  <a:pt x="199641" y="685664"/>
                </a:lnTo>
                <a:lnTo>
                  <a:pt x="209067" y="684439"/>
                </a:lnTo>
                <a:lnTo>
                  <a:pt x="219161" y="682352"/>
                </a:lnTo>
                <a:lnTo>
                  <a:pt x="229701" y="679692"/>
                </a:lnTo>
                <a:lnTo>
                  <a:pt x="239267" y="676648"/>
                </a:lnTo>
                <a:lnTo>
                  <a:pt x="248185" y="673348"/>
                </a:lnTo>
                <a:lnTo>
                  <a:pt x="256669" y="669879"/>
                </a:lnTo>
                <a:lnTo>
                  <a:pt x="264866" y="666296"/>
                </a:lnTo>
                <a:lnTo>
                  <a:pt x="280747" y="658928"/>
                </a:lnTo>
                <a:lnTo>
                  <a:pt x="292348" y="652645"/>
                </a:lnTo>
                <a:lnTo>
                  <a:pt x="322171" y="635504"/>
                </a:lnTo>
                <a:lnTo>
                  <a:pt x="335204" y="625599"/>
                </a:lnTo>
                <a:lnTo>
                  <a:pt x="346432" y="615186"/>
                </a:lnTo>
                <a:lnTo>
                  <a:pt x="356458" y="604434"/>
                </a:lnTo>
                <a:lnTo>
                  <a:pt x="366952" y="592185"/>
                </a:lnTo>
                <a:lnTo>
                  <a:pt x="377758" y="578940"/>
                </a:lnTo>
                <a:lnTo>
                  <a:pt x="388772" y="565030"/>
                </a:lnTo>
                <a:lnTo>
                  <a:pt x="397385" y="551946"/>
                </a:lnTo>
                <a:lnTo>
                  <a:pt x="404396" y="539414"/>
                </a:lnTo>
                <a:lnTo>
                  <a:pt x="424775" y="497993"/>
                </a:lnTo>
                <a:lnTo>
                  <a:pt x="429006" y="485665"/>
                </a:lnTo>
                <a:lnTo>
                  <a:pt x="433097" y="471096"/>
                </a:lnTo>
                <a:lnTo>
                  <a:pt x="437095" y="455034"/>
                </a:lnTo>
                <a:lnTo>
                  <a:pt x="439760" y="441786"/>
                </a:lnTo>
                <a:lnTo>
                  <a:pt x="442721" y="420292"/>
                </a:lnTo>
                <a:lnTo>
                  <a:pt x="440650" y="398886"/>
                </a:lnTo>
                <a:lnTo>
                  <a:pt x="435496" y="377942"/>
                </a:lnTo>
                <a:lnTo>
                  <a:pt x="428973" y="360168"/>
                </a:lnTo>
                <a:lnTo>
                  <a:pt x="425455" y="354412"/>
                </a:lnTo>
                <a:lnTo>
                  <a:pt x="421840" y="350574"/>
                </a:lnTo>
                <a:lnTo>
                  <a:pt x="413166" y="345040"/>
                </a:lnTo>
                <a:lnTo>
                  <a:pt x="400845" y="338348"/>
                </a:lnTo>
                <a:lnTo>
                  <a:pt x="390289" y="334526"/>
                </a:lnTo>
                <a:lnTo>
                  <a:pt x="385696" y="333508"/>
                </a:lnTo>
                <a:lnTo>
                  <a:pt x="380094" y="334098"/>
                </a:lnTo>
                <a:lnTo>
                  <a:pt x="367096" y="338141"/>
                </a:lnTo>
                <a:lnTo>
                  <a:pt x="360074" y="340997"/>
                </a:lnTo>
                <a:lnTo>
                  <a:pt x="352852" y="344171"/>
                </a:lnTo>
                <a:lnTo>
                  <a:pt x="345498" y="347557"/>
                </a:lnTo>
                <a:lnTo>
                  <a:pt x="338055" y="352354"/>
                </a:lnTo>
                <a:lnTo>
                  <a:pt x="330553" y="358093"/>
                </a:lnTo>
                <a:lnTo>
                  <a:pt x="323012" y="364458"/>
                </a:lnTo>
                <a:lnTo>
                  <a:pt x="315445" y="371242"/>
                </a:lnTo>
                <a:lnTo>
                  <a:pt x="300263" y="385553"/>
                </a:lnTo>
                <a:lnTo>
                  <a:pt x="292659" y="394195"/>
                </a:lnTo>
                <a:lnTo>
                  <a:pt x="285049" y="403766"/>
                </a:lnTo>
                <a:lnTo>
                  <a:pt x="277436" y="413957"/>
                </a:lnTo>
                <a:lnTo>
                  <a:pt x="265590" y="432054"/>
                </a:lnTo>
                <a:lnTo>
                  <a:pt x="253552" y="453644"/>
                </a:lnTo>
                <a:lnTo>
                  <a:pt x="235502" y="488639"/>
                </a:lnTo>
                <a:lnTo>
                  <a:pt x="227894" y="504830"/>
                </a:lnTo>
                <a:lnTo>
                  <a:pt x="221553" y="519433"/>
                </a:lnTo>
                <a:lnTo>
                  <a:pt x="216055" y="532978"/>
                </a:lnTo>
                <a:lnTo>
                  <a:pt x="211120" y="552169"/>
                </a:lnTo>
                <a:lnTo>
                  <a:pt x="206560" y="575122"/>
                </a:lnTo>
                <a:lnTo>
                  <a:pt x="202250" y="600584"/>
                </a:lnTo>
                <a:lnTo>
                  <a:pt x="198106" y="620099"/>
                </a:lnTo>
                <a:lnTo>
                  <a:pt x="194074" y="635649"/>
                </a:lnTo>
                <a:lnTo>
                  <a:pt x="190116" y="648556"/>
                </a:lnTo>
                <a:lnTo>
                  <a:pt x="188747" y="659700"/>
                </a:lnTo>
                <a:lnTo>
                  <a:pt x="190613" y="678857"/>
                </a:lnTo>
                <a:lnTo>
                  <a:pt x="195675" y="695837"/>
                </a:lnTo>
                <a:lnTo>
                  <a:pt x="202279" y="716290"/>
                </a:lnTo>
                <a:lnTo>
                  <a:pt x="203206" y="721367"/>
                </a:lnTo>
                <a:lnTo>
                  <a:pt x="205094" y="724751"/>
                </a:lnTo>
                <a:lnTo>
                  <a:pt x="207622" y="727007"/>
                </a:lnTo>
                <a:lnTo>
                  <a:pt x="210578" y="728511"/>
                </a:lnTo>
                <a:lnTo>
                  <a:pt x="217249" y="730183"/>
                </a:lnTo>
                <a:lnTo>
                  <a:pt x="227919" y="7315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29"/>
          <p:cNvSpPr/>
          <p:nvPr/>
        </p:nvSpPr>
        <p:spPr>
          <a:xfrm>
            <a:off x="3703790" y="4183379"/>
            <a:ext cx="411011" cy="651511"/>
          </a:xfrm>
          <a:custGeom>
            <a:avLst/>
            <a:gdLst/>
            <a:ahLst/>
            <a:cxnLst/>
            <a:rect l="0" t="0" r="0" b="0"/>
            <a:pathLst>
              <a:path w="411011" h="651511">
                <a:moveTo>
                  <a:pt x="10960" y="0"/>
                </a:moveTo>
                <a:lnTo>
                  <a:pt x="4892" y="6068"/>
                </a:lnTo>
                <a:lnTo>
                  <a:pt x="3104" y="9126"/>
                </a:lnTo>
                <a:lnTo>
                  <a:pt x="1118" y="15910"/>
                </a:lnTo>
                <a:lnTo>
                  <a:pt x="0" y="26869"/>
                </a:lnTo>
                <a:lnTo>
                  <a:pt x="3125" y="37765"/>
                </a:lnTo>
                <a:lnTo>
                  <a:pt x="5737" y="44227"/>
                </a:lnTo>
                <a:lnTo>
                  <a:pt x="8638" y="61567"/>
                </a:lnTo>
                <a:lnTo>
                  <a:pt x="9412" y="71524"/>
                </a:lnTo>
                <a:lnTo>
                  <a:pt x="13738" y="84513"/>
                </a:lnTo>
                <a:lnTo>
                  <a:pt x="20432" y="99522"/>
                </a:lnTo>
                <a:lnTo>
                  <a:pt x="58550" y="175305"/>
                </a:lnTo>
                <a:lnTo>
                  <a:pt x="74437" y="201960"/>
                </a:lnTo>
                <a:lnTo>
                  <a:pt x="93918" y="232430"/>
                </a:lnTo>
                <a:lnTo>
                  <a:pt x="170856" y="348314"/>
                </a:lnTo>
                <a:lnTo>
                  <a:pt x="186137" y="369369"/>
                </a:lnTo>
                <a:lnTo>
                  <a:pt x="200135" y="387216"/>
                </a:lnTo>
                <a:lnTo>
                  <a:pt x="213277" y="402925"/>
                </a:lnTo>
                <a:lnTo>
                  <a:pt x="224577" y="417206"/>
                </a:lnTo>
                <a:lnTo>
                  <a:pt x="234652" y="430538"/>
                </a:lnTo>
                <a:lnTo>
                  <a:pt x="243908" y="443235"/>
                </a:lnTo>
                <a:lnTo>
                  <a:pt x="252618" y="454240"/>
                </a:lnTo>
                <a:lnTo>
                  <a:pt x="260965" y="464117"/>
                </a:lnTo>
                <a:lnTo>
                  <a:pt x="269070" y="473242"/>
                </a:lnTo>
                <a:lnTo>
                  <a:pt x="277013" y="483134"/>
                </a:lnTo>
                <a:lnTo>
                  <a:pt x="284849" y="493540"/>
                </a:lnTo>
                <a:lnTo>
                  <a:pt x="292612" y="504287"/>
                </a:lnTo>
                <a:lnTo>
                  <a:pt x="300328" y="513992"/>
                </a:lnTo>
                <a:lnTo>
                  <a:pt x="308012" y="523001"/>
                </a:lnTo>
                <a:lnTo>
                  <a:pt x="315674" y="531547"/>
                </a:lnTo>
                <a:lnTo>
                  <a:pt x="324593" y="542325"/>
                </a:lnTo>
                <a:lnTo>
                  <a:pt x="411010" y="6515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30"/>
          <p:cNvSpPr/>
          <p:nvPr/>
        </p:nvSpPr>
        <p:spPr>
          <a:xfrm>
            <a:off x="3577590" y="4194809"/>
            <a:ext cx="525781" cy="674371"/>
          </a:xfrm>
          <a:custGeom>
            <a:avLst/>
            <a:gdLst/>
            <a:ahLst/>
            <a:cxnLst/>
            <a:rect l="0" t="0" r="0" b="0"/>
            <a:pathLst>
              <a:path w="525781" h="674371">
                <a:moveTo>
                  <a:pt x="525780" y="0"/>
                </a:moveTo>
                <a:lnTo>
                  <a:pt x="509871" y="31818"/>
                </a:lnTo>
                <a:lnTo>
                  <a:pt x="499236" y="46315"/>
                </a:lnTo>
                <a:lnTo>
                  <a:pt x="486042" y="63765"/>
                </a:lnTo>
                <a:lnTo>
                  <a:pt x="478968" y="75530"/>
                </a:lnTo>
                <a:lnTo>
                  <a:pt x="471712" y="88453"/>
                </a:lnTo>
                <a:lnTo>
                  <a:pt x="457984" y="107229"/>
                </a:lnTo>
                <a:lnTo>
                  <a:pt x="439943" y="129906"/>
                </a:lnTo>
                <a:lnTo>
                  <a:pt x="419025" y="155184"/>
                </a:lnTo>
                <a:lnTo>
                  <a:pt x="375463" y="210364"/>
                </a:lnTo>
                <a:lnTo>
                  <a:pt x="297544" y="310371"/>
                </a:lnTo>
                <a:lnTo>
                  <a:pt x="212480" y="414118"/>
                </a:lnTo>
                <a:lnTo>
                  <a:pt x="166825" y="467263"/>
                </a:lnTo>
                <a:lnTo>
                  <a:pt x="149317" y="486769"/>
                </a:lnTo>
                <a:lnTo>
                  <a:pt x="132564" y="507393"/>
                </a:lnTo>
                <a:lnTo>
                  <a:pt x="116316" y="528762"/>
                </a:lnTo>
                <a:lnTo>
                  <a:pt x="100404" y="550628"/>
                </a:lnTo>
                <a:lnTo>
                  <a:pt x="83446" y="571555"/>
                </a:lnTo>
                <a:lnTo>
                  <a:pt x="65790" y="591857"/>
                </a:lnTo>
                <a:lnTo>
                  <a:pt x="24150" y="637222"/>
                </a:lnTo>
                <a:lnTo>
                  <a:pt x="0" y="6743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31"/>
          <p:cNvSpPr/>
          <p:nvPr/>
        </p:nvSpPr>
        <p:spPr>
          <a:xfrm>
            <a:off x="1211831" y="4222949"/>
            <a:ext cx="194060" cy="228391"/>
          </a:xfrm>
          <a:custGeom>
            <a:avLst/>
            <a:gdLst/>
            <a:ahLst/>
            <a:cxnLst/>
            <a:rect l="0" t="0" r="0" b="0"/>
            <a:pathLst>
              <a:path w="194060" h="228391">
                <a:moveTo>
                  <a:pt x="136909" y="40440"/>
                </a:moveTo>
                <a:lnTo>
                  <a:pt x="136909" y="34373"/>
                </a:lnTo>
                <a:lnTo>
                  <a:pt x="135639" y="31315"/>
                </a:lnTo>
                <a:lnTo>
                  <a:pt x="130841" y="24532"/>
                </a:lnTo>
                <a:lnTo>
                  <a:pt x="127783" y="20945"/>
                </a:lnTo>
                <a:lnTo>
                  <a:pt x="124475" y="17283"/>
                </a:lnTo>
                <a:lnTo>
                  <a:pt x="121000" y="13572"/>
                </a:lnTo>
                <a:lnTo>
                  <a:pt x="117413" y="11098"/>
                </a:lnTo>
                <a:lnTo>
                  <a:pt x="113751" y="9449"/>
                </a:lnTo>
                <a:lnTo>
                  <a:pt x="110040" y="8350"/>
                </a:lnTo>
                <a:lnTo>
                  <a:pt x="106296" y="6347"/>
                </a:lnTo>
                <a:lnTo>
                  <a:pt x="102531" y="3741"/>
                </a:lnTo>
                <a:lnTo>
                  <a:pt x="98750" y="734"/>
                </a:lnTo>
                <a:lnTo>
                  <a:pt x="94959" y="0"/>
                </a:lnTo>
                <a:lnTo>
                  <a:pt x="91163" y="780"/>
                </a:lnTo>
                <a:lnTo>
                  <a:pt x="82011" y="5090"/>
                </a:lnTo>
                <a:lnTo>
                  <a:pt x="77373" y="9066"/>
                </a:lnTo>
                <a:lnTo>
                  <a:pt x="71078" y="15066"/>
                </a:lnTo>
                <a:lnTo>
                  <a:pt x="64047" y="21967"/>
                </a:lnTo>
                <a:lnTo>
                  <a:pt x="59124" y="29394"/>
                </a:lnTo>
                <a:lnTo>
                  <a:pt x="53303" y="39426"/>
                </a:lnTo>
                <a:lnTo>
                  <a:pt x="40060" y="64120"/>
                </a:lnTo>
                <a:lnTo>
                  <a:pt x="25708" y="92028"/>
                </a:lnTo>
                <a:lnTo>
                  <a:pt x="19595" y="106582"/>
                </a:lnTo>
                <a:lnTo>
                  <a:pt x="14250" y="121365"/>
                </a:lnTo>
                <a:lnTo>
                  <a:pt x="9416" y="136300"/>
                </a:lnTo>
                <a:lnTo>
                  <a:pt x="6193" y="147527"/>
                </a:lnTo>
                <a:lnTo>
                  <a:pt x="4045" y="156282"/>
                </a:lnTo>
                <a:lnTo>
                  <a:pt x="2613" y="163388"/>
                </a:lnTo>
                <a:lnTo>
                  <a:pt x="1658" y="169395"/>
                </a:lnTo>
                <a:lnTo>
                  <a:pt x="1022" y="174670"/>
                </a:lnTo>
                <a:lnTo>
                  <a:pt x="597" y="179457"/>
                </a:lnTo>
                <a:lnTo>
                  <a:pt x="314" y="183918"/>
                </a:lnTo>
                <a:lnTo>
                  <a:pt x="0" y="192262"/>
                </a:lnTo>
                <a:lnTo>
                  <a:pt x="1186" y="196264"/>
                </a:lnTo>
                <a:lnTo>
                  <a:pt x="3247" y="200203"/>
                </a:lnTo>
                <a:lnTo>
                  <a:pt x="5891" y="204099"/>
                </a:lnTo>
                <a:lnTo>
                  <a:pt x="8924" y="207966"/>
                </a:lnTo>
                <a:lnTo>
                  <a:pt x="12215" y="211814"/>
                </a:lnTo>
                <a:lnTo>
                  <a:pt x="15680" y="215650"/>
                </a:lnTo>
                <a:lnTo>
                  <a:pt x="22916" y="223298"/>
                </a:lnTo>
                <a:lnTo>
                  <a:pt x="26623" y="227115"/>
                </a:lnTo>
                <a:lnTo>
                  <a:pt x="29095" y="228390"/>
                </a:lnTo>
                <a:lnTo>
                  <a:pt x="30743" y="227970"/>
                </a:lnTo>
                <a:lnTo>
                  <a:pt x="31842" y="226420"/>
                </a:lnTo>
                <a:lnTo>
                  <a:pt x="33844" y="225387"/>
                </a:lnTo>
                <a:lnTo>
                  <a:pt x="39455" y="224239"/>
                </a:lnTo>
                <a:lnTo>
                  <a:pt x="41460" y="222663"/>
                </a:lnTo>
                <a:lnTo>
                  <a:pt x="42796" y="220342"/>
                </a:lnTo>
                <a:lnTo>
                  <a:pt x="43687" y="217525"/>
                </a:lnTo>
                <a:lnTo>
                  <a:pt x="48063" y="211008"/>
                </a:lnTo>
                <a:lnTo>
                  <a:pt x="51008" y="207492"/>
                </a:lnTo>
                <a:lnTo>
                  <a:pt x="52972" y="203878"/>
                </a:lnTo>
                <a:lnTo>
                  <a:pt x="54281" y="200199"/>
                </a:lnTo>
                <a:lnTo>
                  <a:pt x="55153" y="196476"/>
                </a:lnTo>
                <a:lnTo>
                  <a:pt x="55735" y="191454"/>
                </a:lnTo>
                <a:lnTo>
                  <a:pt x="56123" y="185566"/>
                </a:lnTo>
                <a:lnTo>
                  <a:pt x="56382" y="179101"/>
                </a:lnTo>
                <a:lnTo>
                  <a:pt x="57824" y="173521"/>
                </a:lnTo>
                <a:lnTo>
                  <a:pt x="60055" y="168531"/>
                </a:lnTo>
                <a:lnTo>
                  <a:pt x="62813" y="163934"/>
                </a:lnTo>
                <a:lnTo>
                  <a:pt x="65922" y="158329"/>
                </a:lnTo>
                <a:lnTo>
                  <a:pt x="72762" y="145329"/>
                </a:lnTo>
                <a:lnTo>
                  <a:pt x="76364" y="134496"/>
                </a:lnTo>
                <a:lnTo>
                  <a:pt x="80036" y="120924"/>
                </a:lnTo>
                <a:lnTo>
                  <a:pt x="83753" y="105526"/>
                </a:lnTo>
                <a:lnTo>
                  <a:pt x="87502" y="91451"/>
                </a:lnTo>
                <a:lnTo>
                  <a:pt x="95053" y="65652"/>
                </a:lnTo>
                <a:lnTo>
                  <a:pt x="97575" y="58518"/>
                </a:lnTo>
                <a:lnTo>
                  <a:pt x="99256" y="55032"/>
                </a:lnTo>
                <a:lnTo>
                  <a:pt x="100377" y="53978"/>
                </a:lnTo>
                <a:lnTo>
                  <a:pt x="102394" y="54546"/>
                </a:lnTo>
                <a:lnTo>
                  <a:pt x="108022" y="58563"/>
                </a:lnTo>
                <a:lnTo>
                  <a:pt x="110031" y="61412"/>
                </a:lnTo>
                <a:lnTo>
                  <a:pt x="112263" y="67965"/>
                </a:lnTo>
                <a:lnTo>
                  <a:pt x="112858" y="72760"/>
                </a:lnTo>
                <a:lnTo>
                  <a:pt x="113255" y="78496"/>
                </a:lnTo>
                <a:lnTo>
                  <a:pt x="113696" y="90374"/>
                </a:lnTo>
                <a:lnTo>
                  <a:pt x="113892" y="99887"/>
                </a:lnTo>
                <a:lnTo>
                  <a:pt x="115214" y="104201"/>
                </a:lnTo>
                <a:lnTo>
                  <a:pt x="117366" y="108347"/>
                </a:lnTo>
                <a:lnTo>
                  <a:pt x="120070" y="112382"/>
                </a:lnTo>
                <a:lnTo>
                  <a:pt x="121873" y="116341"/>
                </a:lnTo>
                <a:lnTo>
                  <a:pt x="123075" y="120251"/>
                </a:lnTo>
                <a:lnTo>
                  <a:pt x="123876" y="124128"/>
                </a:lnTo>
                <a:lnTo>
                  <a:pt x="125680" y="126712"/>
                </a:lnTo>
                <a:lnTo>
                  <a:pt x="128153" y="128435"/>
                </a:lnTo>
                <a:lnTo>
                  <a:pt x="131072" y="129583"/>
                </a:lnTo>
                <a:lnTo>
                  <a:pt x="135557" y="131619"/>
                </a:lnTo>
                <a:lnTo>
                  <a:pt x="154006" y="140552"/>
                </a:lnTo>
                <a:lnTo>
                  <a:pt x="161007" y="144011"/>
                </a:lnTo>
                <a:lnTo>
                  <a:pt x="194059" y="154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32"/>
          <p:cNvSpPr/>
          <p:nvPr/>
        </p:nvSpPr>
        <p:spPr>
          <a:xfrm>
            <a:off x="2811780" y="5715000"/>
            <a:ext cx="148434" cy="331470"/>
          </a:xfrm>
          <a:custGeom>
            <a:avLst/>
            <a:gdLst/>
            <a:ahLst/>
            <a:cxnLst/>
            <a:rect l="0" t="0" r="0" b="0"/>
            <a:pathLst>
              <a:path w="148434" h="331470">
                <a:moveTo>
                  <a:pt x="22859" y="0"/>
                </a:moveTo>
                <a:lnTo>
                  <a:pt x="22859" y="18203"/>
                </a:lnTo>
                <a:lnTo>
                  <a:pt x="25400" y="37535"/>
                </a:lnTo>
                <a:lnTo>
                  <a:pt x="38570" y="120059"/>
                </a:lnTo>
                <a:lnTo>
                  <a:pt x="40953" y="138459"/>
                </a:lnTo>
                <a:lnTo>
                  <a:pt x="42542" y="153266"/>
                </a:lnTo>
                <a:lnTo>
                  <a:pt x="42331" y="175837"/>
                </a:lnTo>
                <a:lnTo>
                  <a:pt x="40921" y="203584"/>
                </a:lnTo>
                <a:lnTo>
                  <a:pt x="36254" y="272834"/>
                </a:lnTo>
                <a:lnTo>
                  <a:pt x="35163" y="295249"/>
                </a:lnTo>
                <a:lnTo>
                  <a:pt x="34548" y="318339"/>
                </a:lnTo>
                <a:lnTo>
                  <a:pt x="34462" y="320175"/>
                </a:lnTo>
                <a:lnTo>
                  <a:pt x="34405" y="320130"/>
                </a:lnTo>
                <a:lnTo>
                  <a:pt x="30954" y="320080"/>
                </a:lnTo>
                <a:lnTo>
                  <a:pt x="28256" y="320066"/>
                </a:lnTo>
                <a:lnTo>
                  <a:pt x="27727" y="318787"/>
                </a:lnTo>
                <a:lnTo>
                  <a:pt x="28645" y="316665"/>
                </a:lnTo>
                <a:lnTo>
                  <a:pt x="30526" y="313980"/>
                </a:lnTo>
                <a:lnTo>
                  <a:pt x="32617" y="307610"/>
                </a:lnTo>
                <a:lnTo>
                  <a:pt x="33546" y="300545"/>
                </a:lnTo>
                <a:lnTo>
                  <a:pt x="33959" y="293172"/>
                </a:lnTo>
                <a:lnTo>
                  <a:pt x="35339" y="286888"/>
                </a:lnTo>
                <a:lnTo>
                  <a:pt x="37529" y="278888"/>
                </a:lnTo>
                <a:lnTo>
                  <a:pt x="40259" y="269746"/>
                </a:lnTo>
                <a:lnTo>
                  <a:pt x="44620" y="261110"/>
                </a:lnTo>
                <a:lnTo>
                  <a:pt x="50066" y="252814"/>
                </a:lnTo>
                <a:lnTo>
                  <a:pt x="56237" y="244742"/>
                </a:lnTo>
                <a:lnTo>
                  <a:pt x="61621" y="239361"/>
                </a:lnTo>
                <a:lnTo>
                  <a:pt x="66481" y="235774"/>
                </a:lnTo>
                <a:lnTo>
                  <a:pt x="70990" y="233382"/>
                </a:lnTo>
                <a:lnTo>
                  <a:pt x="73997" y="230518"/>
                </a:lnTo>
                <a:lnTo>
                  <a:pt x="76001" y="227339"/>
                </a:lnTo>
                <a:lnTo>
                  <a:pt x="77337" y="223949"/>
                </a:lnTo>
                <a:lnTo>
                  <a:pt x="79498" y="221689"/>
                </a:lnTo>
                <a:lnTo>
                  <a:pt x="82209" y="220183"/>
                </a:lnTo>
                <a:lnTo>
                  <a:pt x="85285" y="219178"/>
                </a:lnTo>
                <a:lnTo>
                  <a:pt x="88607" y="218509"/>
                </a:lnTo>
                <a:lnTo>
                  <a:pt x="92091" y="218062"/>
                </a:lnTo>
                <a:lnTo>
                  <a:pt x="95684" y="217765"/>
                </a:lnTo>
                <a:lnTo>
                  <a:pt x="99349" y="217566"/>
                </a:lnTo>
                <a:lnTo>
                  <a:pt x="106808" y="217346"/>
                </a:lnTo>
                <a:lnTo>
                  <a:pt x="110575" y="218557"/>
                </a:lnTo>
                <a:lnTo>
                  <a:pt x="114357" y="220634"/>
                </a:lnTo>
                <a:lnTo>
                  <a:pt x="118148" y="223290"/>
                </a:lnTo>
                <a:lnTo>
                  <a:pt x="121945" y="225059"/>
                </a:lnTo>
                <a:lnTo>
                  <a:pt x="125747" y="226239"/>
                </a:lnTo>
                <a:lnTo>
                  <a:pt x="129551" y="227026"/>
                </a:lnTo>
                <a:lnTo>
                  <a:pt x="132087" y="228820"/>
                </a:lnTo>
                <a:lnTo>
                  <a:pt x="133778" y="231287"/>
                </a:lnTo>
                <a:lnTo>
                  <a:pt x="134905" y="234201"/>
                </a:lnTo>
                <a:lnTo>
                  <a:pt x="136927" y="237414"/>
                </a:lnTo>
                <a:lnTo>
                  <a:pt x="139544" y="240826"/>
                </a:lnTo>
                <a:lnTo>
                  <a:pt x="142559" y="244370"/>
                </a:lnTo>
                <a:lnTo>
                  <a:pt x="144569" y="248003"/>
                </a:lnTo>
                <a:lnTo>
                  <a:pt x="146803" y="255427"/>
                </a:lnTo>
                <a:lnTo>
                  <a:pt x="147796" y="262959"/>
                </a:lnTo>
                <a:lnTo>
                  <a:pt x="148433" y="272075"/>
                </a:lnTo>
                <a:lnTo>
                  <a:pt x="145133" y="276709"/>
                </a:lnTo>
                <a:lnTo>
                  <a:pt x="142475" y="279722"/>
                </a:lnTo>
                <a:lnTo>
                  <a:pt x="140703" y="283001"/>
                </a:lnTo>
                <a:lnTo>
                  <a:pt x="138735" y="290031"/>
                </a:lnTo>
                <a:lnTo>
                  <a:pt x="136940" y="292414"/>
                </a:lnTo>
                <a:lnTo>
                  <a:pt x="134473" y="294002"/>
                </a:lnTo>
                <a:lnTo>
                  <a:pt x="131559" y="295061"/>
                </a:lnTo>
                <a:lnTo>
                  <a:pt x="129615" y="297038"/>
                </a:lnTo>
                <a:lnTo>
                  <a:pt x="128320" y="299625"/>
                </a:lnTo>
                <a:lnTo>
                  <a:pt x="127457" y="302619"/>
                </a:lnTo>
                <a:lnTo>
                  <a:pt x="124341" y="304616"/>
                </a:lnTo>
                <a:lnTo>
                  <a:pt x="119724" y="305947"/>
                </a:lnTo>
                <a:lnTo>
                  <a:pt x="114106" y="306835"/>
                </a:lnTo>
                <a:lnTo>
                  <a:pt x="110360" y="308697"/>
                </a:lnTo>
                <a:lnTo>
                  <a:pt x="107863" y="311207"/>
                </a:lnTo>
                <a:lnTo>
                  <a:pt x="106199" y="314151"/>
                </a:lnTo>
                <a:lnTo>
                  <a:pt x="103819" y="316114"/>
                </a:lnTo>
                <a:lnTo>
                  <a:pt x="100963" y="317422"/>
                </a:lnTo>
                <a:lnTo>
                  <a:pt x="97788" y="318294"/>
                </a:lnTo>
                <a:lnTo>
                  <a:pt x="93132" y="320146"/>
                </a:lnTo>
                <a:lnTo>
                  <a:pt x="87488" y="322651"/>
                </a:lnTo>
                <a:lnTo>
                  <a:pt x="81185" y="325590"/>
                </a:lnTo>
                <a:lnTo>
                  <a:pt x="75713" y="327550"/>
                </a:lnTo>
                <a:lnTo>
                  <a:pt x="70795" y="328857"/>
                </a:lnTo>
                <a:lnTo>
                  <a:pt x="66247" y="329727"/>
                </a:lnTo>
                <a:lnTo>
                  <a:pt x="56864" y="330308"/>
                </a:lnTo>
                <a:lnTo>
                  <a:pt x="0" y="3314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33"/>
          <p:cNvSpPr/>
          <p:nvPr/>
        </p:nvSpPr>
        <p:spPr>
          <a:xfrm>
            <a:off x="4390889" y="4560569"/>
            <a:ext cx="203971" cy="182556"/>
          </a:xfrm>
          <a:custGeom>
            <a:avLst/>
            <a:gdLst/>
            <a:ahLst/>
            <a:cxnLst/>
            <a:rect l="0" t="0" r="0" b="0"/>
            <a:pathLst>
              <a:path w="203971" h="182556">
                <a:moveTo>
                  <a:pt x="135390" y="0"/>
                </a:moveTo>
                <a:lnTo>
                  <a:pt x="117187" y="0"/>
                </a:lnTo>
                <a:lnTo>
                  <a:pt x="111825" y="1270"/>
                </a:lnTo>
                <a:lnTo>
                  <a:pt x="108250" y="3387"/>
                </a:lnTo>
                <a:lnTo>
                  <a:pt x="105867" y="6068"/>
                </a:lnTo>
                <a:lnTo>
                  <a:pt x="97928" y="12935"/>
                </a:lnTo>
                <a:lnTo>
                  <a:pt x="72174" y="34113"/>
                </a:lnTo>
                <a:lnTo>
                  <a:pt x="61496" y="44332"/>
                </a:lnTo>
                <a:lnTo>
                  <a:pt x="53107" y="53685"/>
                </a:lnTo>
                <a:lnTo>
                  <a:pt x="46245" y="62460"/>
                </a:lnTo>
                <a:lnTo>
                  <a:pt x="37860" y="74660"/>
                </a:lnTo>
                <a:lnTo>
                  <a:pt x="18384" y="105149"/>
                </a:lnTo>
                <a:lnTo>
                  <a:pt x="11666" y="118360"/>
                </a:lnTo>
                <a:lnTo>
                  <a:pt x="7187" y="129707"/>
                </a:lnTo>
                <a:lnTo>
                  <a:pt x="0" y="154033"/>
                </a:lnTo>
                <a:lnTo>
                  <a:pt x="680" y="158568"/>
                </a:lnTo>
                <a:lnTo>
                  <a:pt x="2404" y="164132"/>
                </a:lnTo>
                <a:lnTo>
                  <a:pt x="4822" y="170382"/>
                </a:lnTo>
                <a:lnTo>
                  <a:pt x="7706" y="174548"/>
                </a:lnTo>
                <a:lnTo>
                  <a:pt x="10897" y="177325"/>
                </a:lnTo>
                <a:lnTo>
                  <a:pt x="14295" y="179177"/>
                </a:lnTo>
                <a:lnTo>
                  <a:pt x="19100" y="180411"/>
                </a:lnTo>
                <a:lnTo>
                  <a:pt x="24844" y="181234"/>
                </a:lnTo>
                <a:lnTo>
                  <a:pt x="31212" y="181783"/>
                </a:lnTo>
                <a:lnTo>
                  <a:pt x="36729" y="182149"/>
                </a:lnTo>
                <a:lnTo>
                  <a:pt x="46244" y="182555"/>
                </a:lnTo>
                <a:lnTo>
                  <a:pt x="51830" y="181394"/>
                </a:lnTo>
                <a:lnTo>
                  <a:pt x="58093" y="179349"/>
                </a:lnTo>
                <a:lnTo>
                  <a:pt x="64809" y="176716"/>
                </a:lnTo>
                <a:lnTo>
                  <a:pt x="70556" y="173691"/>
                </a:lnTo>
                <a:lnTo>
                  <a:pt x="75658" y="170404"/>
                </a:lnTo>
                <a:lnTo>
                  <a:pt x="80329" y="166943"/>
                </a:lnTo>
                <a:lnTo>
                  <a:pt x="85983" y="163365"/>
                </a:lnTo>
                <a:lnTo>
                  <a:pt x="92292" y="159711"/>
                </a:lnTo>
                <a:lnTo>
                  <a:pt x="106076" y="152263"/>
                </a:lnTo>
                <a:lnTo>
                  <a:pt x="120668" y="144719"/>
                </a:lnTo>
                <a:lnTo>
                  <a:pt x="129386" y="139659"/>
                </a:lnTo>
                <a:lnTo>
                  <a:pt x="158588" y="121673"/>
                </a:lnTo>
                <a:lnTo>
                  <a:pt x="167366" y="116676"/>
                </a:lnTo>
                <a:lnTo>
                  <a:pt x="175757" y="112074"/>
                </a:lnTo>
                <a:lnTo>
                  <a:pt x="182622" y="107736"/>
                </a:lnTo>
                <a:lnTo>
                  <a:pt x="188468" y="103574"/>
                </a:lnTo>
                <a:lnTo>
                  <a:pt x="203970" y="914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34"/>
          <p:cNvSpPr/>
          <p:nvPr/>
        </p:nvSpPr>
        <p:spPr>
          <a:xfrm>
            <a:off x="6219751" y="3657926"/>
            <a:ext cx="386790" cy="594034"/>
          </a:xfrm>
          <a:custGeom>
            <a:avLst/>
            <a:gdLst/>
            <a:ahLst/>
            <a:cxnLst/>
            <a:rect l="0" t="0" r="0" b="0"/>
            <a:pathLst>
              <a:path w="386790" h="594034">
                <a:moveTo>
                  <a:pt x="386789" y="102544"/>
                </a:moveTo>
                <a:lnTo>
                  <a:pt x="374653" y="90408"/>
                </a:lnTo>
                <a:lnTo>
                  <a:pt x="371078" y="85563"/>
                </a:lnTo>
                <a:lnTo>
                  <a:pt x="363507" y="71407"/>
                </a:lnTo>
                <a:lnTo>
                  <a:pt x="352734" y="58648"/>
                </a:lnTo>
                <a:lnTo>
                  <a:pt x="346253" y="47898"/>
                </a:lnTo>
                <a:lnTo>
                  <a:pt x="344525" y="43253"/>
                </a:lnTo>
                <a:lnTo>
                  <a:pt x="342103" y="40157"/>
                </a:lnTo>
                <a:lnTo>
                  <a:pt x="339219" y="38092"/>
                </a:lnTo>
                <a:lnTo>
                  <a:pt x="336024" y="36716"/>
                </a:lnTo>
                <a:lnTo>
                  <a:pt x="325463" y="28711"/>
                </a:lnTo>
                <a:lnTo>
                  <a:pt x="317965" y="24112"/>
                </a:lnTo>
                <a:lnTo>
                  <a:pt x="307886" y="18506"/>
                </a:lnTo>
                <a:lnTo>
                  <a:pt x="296086" y="12228"/>
                </a:lnTo>
                <a:lnTo>
                  <a:pt x="284411" y="8043"/>
                </a:lnTo>
                <a:lnTo>
                  <a:pt x="272817" y="5253"/>
                </a:lnTo>
                <a:lnTo>
                  <a:pt x="261277" y="3393"/>
                </a:lnTo>
                <a:lnTo>
                  <a:pt x="249774" y="2154"/>
                </a:lnTo>
                <a:lnTo>
                  <a:pt x="238295" y="1327"/>
                </a:lnTo>
                <a:lnTo>
                  <a:pt x="216652" y="408"/>
                </a:lnTo>
                <a:lnTo>
                  <a:pt x="198565" y="0"/>
                </a:lnTo>
                <a:lnTo>
                  <a:pt x="191456" y="1161"/>
                </a:lnTo>
                <a:lnTo>
                  <a:pt x="180171" y="5838"/>
                </a:lnTo>
                <a:lnTo>
                  <a:pt x="171573" y="11403"/>
                </a:lnTo>
                <a:lnTo>
                  <a:pt x="160762" y="18923"/>
                </a:lnTo>
                <a:lnTo>
                  <a:pt x="148474" y="27747"/>
                </a:lnTo>
                <a:lnTo>
                  <a:pt x="139012" y="36169"/>
                </a:lnTo>
                <a:lnTo>
                  <a:pt x="131434" y="44324"/>
                </a:lnTo>
                <a:lnTo>
                  <a:pt x="125112" y="52300"/>
                </a:lnTo>
                <a:lnTo>
                  <a:pt x="118358" y="60158"/>
                </a:lnTo>
                <a:lnTo>
                  <a:pt x="111314" y="67937"/>
                </a:lnTo>
                <a:lnTo>
                  <a:pt x="104080" y="75662"/>
                </a:lnTo>
                <a:lnTo>
                  <a:pt x="92654" y="91019"/>
                </a:lnTo>
                <a:lnTo>
                  <a:pt x="82072" y="106312"/>
                </a:lnTo>
                <a:lnTo>
                  <a:pt x="75694" y="113946"/>
                </a:lnTo>
                <a:lnTo>
                  <a:pt x="68902" y="121575"/>
                </a:lnTo>
                <a:lnTo>
                  <a:pt x="57970" y="136825"/>
                </a:lnTo>
                <a:lnTo>
                  <a:pt x="53275" y="144448"/>
                </a:lnTo>
                <a:lnTo>
                  <a:pt x="47606" y="155880"/>
                </a:lnTo>
                <a:lnTo>
                  <a:pt x="41287" y="169851"/>
                </a:lnTo>
                <a:lnTo>
                  <a:pt x="28762" y="198498"/>
                </a:lnTo>
                <a:lnTo>
                  <a:pt x="18962" y="219697"/>
                </a:lnTo>
                <a:lnTo>
                  <a:pt x="13761" y="237585"/>
                </a:lnTo>
                <a:lnTo>
                  <a:pt x="10178" y="254002"/>
                </a:lnTo>
                <a:lnTo>
                  <a:pt x="4353" y="269765"/>
                </a:lnTo>
                <a:lnTo>
                  <a:pt x="0" y="286852"/>
                </a:lnTo>
                <a:lnTo>
                  <a:pt x="2369" y="302569"/>
                </a:lnTo>
                <a:lnTo>
                  <a:pt x="6386" y="319713"/>
                </a:lnTo>
                <a:lnTo>
                  <a:pt x="8170" y="331567"/>
                </a:lnTo>
                <a:lnTo>
                  <a:pt x="11186" y="336506"/>
                </a:lnTo>
                <a:lnTo>
                  <a:pt x="21311" y="345380"/>
                </a:lnTo>
                <a:lnTo>
                  <a:pt x="25027" y="349525"/>
                </a:lnTo>
                <a:lnTo>
                  <a:pt x="27504" y="353558"/>
                </a:lnTo>
                <a:lnTo>
                  <a:pt x="29155" y="357516"/>
                </a:lnTo>
                <a:lnTo>
                  <a:pt x="31526" y="358885"/>
                </a:lnTo>
                <a:lnTo>
                  <a:pt x="34377" y="358528"/>
                </a:lnTo>
                <a:lnTo>
                  <a:pt x="43471" y="354744"/>
                </a:lnTo>
                <a:lnTo>
                  <a:pt x="60213" y="348829"/>
                </a:lnTo>
                <a:lnTo>
                  <a:pt x="68741" y="345474"/>
                </a:lnTo>
                <a:lnTo>
                  <a:pt x="76967" y="341967"/>
                </a:lnTo>
                <a:lnTo>
                  <a:pt x="84991" y="338359"/>
                </a:lnTo>
                <a:lnTo>
                  <a:pt x="94150" y="330874"/>
                </a:lnTo>
                <a:lnTo>
                  <a:pt x="104066" y="320804"/>
                </a:lnTo>
                <a:lnTo>
                  <a:pt x="114487" y="309010"/>
                </a:lnTo>
                <a:lnTo>
                  <a:pt x="132839" y="289133"/>
                </a:lnTo>
                <a:lnTo>
                  <a:pt x="141289" y="280277"/>
                </a:lnTo>
                <a:lnTo>
                  <a:pt x="152003" y="266752"/>
                </a:lnTo>
                <a:lnTo>
                  <a:pt x="164224" y="250116"/>
                </a:lnTo>
                <a:lnTo>
                  <a:pt x="226409" y="162597"/>
                </a:lnTo>
                <a:lnTo>
                  <a:pt x="239228" y="145119"/>
                </a:lnTo>
                <a:lnTo>
                  <a:pt x="249045" y="132197"/>
                </a:lnTo>
                <a:lnTo>
                  <a:pt x="256859" y="122313"/>
                </a:lnTo>
                <a:lnTo>
                  <a:pt x="268929" y="104556"/>
                </a:lnTo>
                <a:lnTo>
                  <a:pt x="278526" y="89468"/>
                </a:lnTo>
                <a:lnTo>
                  <a:pt x="287025" y="78529"/>
                </a:lnTo>
                <a:lnTo>
                  <a:pt x="289799" y="76373"/>
                </a:lnTo>
                <a:lnTo>
                  <a:pt x="291650" y="76207"/>
                </a:lnTo>
                <a:lnTo>
                  <a:pt x="292882" y="77366"/>
                </a:lnTo>
                <a:lnTo>
                  <a:pt x="293705" y="79409"/>
                </a:lnTo>
                <a:lnTo>
                  <a:pt x="294862" y="88351"/>
                </a:lnTo>
                <a:lnTo>
                  <a:pt x="295132" y="95389"/>
                </a:lnTo>
                <a:lnTo>
                  <a:pt x="298639" y="109523"/>
                </a:lnTo>
                <a:lnTo>
                  <a:pt x="301352" y="118627"/>
                </a:lnTo>
                <a:lnTo>
                  <a:pt x="303160" y="128506"/>
                </a:lnTo>
                <a:lnTo>
                  <a:pt x="304367" y="138902"/>
                </a:lnTo>
                <a:lnTo>
                  <a:pt x="305170" y="149642"/>
                </a:lnTo>
                <a:lnTo>
                  <a:pt x="306638" y="384265"/>
                </a:lnTo>
                <a:lnTo>
                  <a:pt x="307955" y="404658"/>
                </a:lnTo>
                <a:lnTo>
                  <a:pt x="310103" y="422063"/>
                </a:lnTo>
                <a:lnTo>
                  <a:pt x="312805" y="437477"/>
                </a:lnTo>
                <a:lnTo>
                  <a:pt x="313336" y="456642"/>
                </a:lnTo>
                <a:lnTo>
                  <a:pt x="312420" y="478309"/>
                </a:lnTo>
                <a:lnTo>
                  <a:pt x="308450" y="530958"/>
                </a:lnTo>
                <a:lnTo>
                  <a:pt x="307893" y="540553"/>
                </a:lnTo>
                <a:lnTo>
                  <a:pt x="307274" y="561374"/>
                </a:lnTo>
                <a:lnTo>
                  <a:pt x="295349" y="5940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35"/>
          <p:cNvSpPr/>
          <p:nvPr/>
        </p:nvSpPr>
        <p:spPr>
          <a:xfrm>
            <a:off x="6823709" y="3944983"/>
            <a:ext cx="251461" cy="32657"/>
          </a:xfrm>
          <a:custGeom>
            <a:avLst/>
            <a:gdLst/>
            <a:ahLst/>
            <a:cxnLst/>
            <a:rect l="0" t="0" r="0" b="0"/>
            <a:pathLst>
              <a:path w="251461" h="32657">
                <a:moveTo>
                  <a:pt x="0" y="32656"/>
                </a:moveTo>
                <a:lnTo>
                  <a:pt x="6068" y="32656"/>
                </a:lnTo>
                <a:lnTo>
                  <a:pt x="11666" y="31386"/>
                </a:lnTo>
                <a:lnTo>
                  <a:pt x="19207" y="29270"/>
                </a:lnTo>
                <a:lnTo>
                  <a:pt x="28045" y="26589"/>
                </a:lnTo>
                <a:lnTo>
                  <a:pt x="41557" y="24801"/>
                </a:lnTo>
                <a:lnTo>
                  <a:pt x="58185" y="23610"/>
                </a:lnTo>
                <a:lnTo>
                  <a:pt x="76890" y="22815"/>
                </a:lnTo>
                <a:lnTo>
                  <a:pt x="90630" y="21016"/>
                </a:lnTo>
                <a:lnTo>
                  <a:pt x="101060" y="18546"/>
                </a:lnTo>
                <a:lnTo>
                  <a:pt x="109284" y="15629"/>
                </a:lnTo>
                <a:lnTo>
                  <a:pt x="117306" y="13685"/>
                </a:lnTo>
                <a:lnTo>
                  <a:pt x="125194" y="12389"/>
                </a:lnTo>
                <a:lnTo>
                  <a:pt x="132993" y="11525"/>
                </a:lnTo>
                <a:lnTo>
                  <a:pt x="143272" y="10949"/>
                </a:lnTo>
                <a:lnTo>
                  <a:pt x="168240" y="10308"/>
                </a:lnTo>
                <a:lnTo>
                  <a:pt x="180740" y="8868"/>
                </a:lnTo>
                <a:lnTo>
                  <a:pt x="192884" y="6638"/>
                </a:lnTo>
                <a:lnTo>
                  <a:pt x="204789" y="3880"/>
                </a:lnTo>
                <a:lnTo>
                  <a:pt x="213997" y="2042"/>
                </a:lnTo>
                <a:lnTo>
                  <a:pt x="221405" y="817"/>
                </a:lnTo>
                <a:lnTo>
                  <a:pt x="227614" y="0"/>
                </a:lnTo>
                <a:lnTo>
                  <a:pt x="233022" y="726"/>
                </a:lnTo>
                <a:lnTo>
                  <a:pt x="237898" y="2479"/>
                </a:lnTo>
                <a:lnTo>
                  <a:pt x="251460" y="97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36"/>
          <p:cNvSpPr/>
          <p:nvPr/>
        </p:nvSpPr>
        <p:spPr>
          <a:xfrm>
            <a:off x="6869430" y="3840479"/>
            <a:ext cx="43607" cy="365761"/>
          </a:xfrm>
          <a:custGeom>
            <a:avLst/>
            <a:gdLst/>
            <a:ahLst/>
            <a:cxnLst/>
            <a:rect l="0" t="0" r="0" b="0"/>
            <a:pathLst>
              <a:path w="43607" h="365761">
                <a:moveTo>
                  <a:pt x="0" y="0"/>
                </a:moveTo>
                <a:lnTo>
                  <a:pt x="6068" y="18204"/>
                </a:lnTo>
                <a:lnTo>
                  <a:pt x="9125" y="28646"/>
                </a:lnTo>
                <a:lnTo>
                  <a:pt x="15908" y="53795"/>
                </a:lnTo>
                <a:lnTo>
                  <a:pt x="18226" y="63804"/>
                </a:lnTo>
                <a:lnTo>
                  <a:pt x="19771" y="71746"/>
                </a:lnTo>
                <a:lnTo>
                  <a:pt x="20800" y="78311"/>
                </a:lnTo>
                <a:lnTo>
                  <a:pt x="22757" y="85227"/>
                </a:lnTo>
                <a:lnTo>
                  <a:pt x="25331" y="92379"/>
                </a:lnTo>
                <a:lnTo>
                  <a:pt x="28317" y="99686"/>
                </a:lnTo>
                <a:lnTo>
                  <a:pt x="31578" y="110907"/>
                </a:lnTo>
                <a:lnTo>
                  <a:pt x="35022" y="124739"/>
                </a:lnTo>
                <a:lnTo>
                  <a:pt x="38587" y="140309"/>
                </a:lnTo>
                <a:lnTo>
                  <a:pt x="40965" y="153229"/>
                </a:lnTo>
                <a:lnTo>
                  <a:pt x="42550" y="164383"/>
                </a:lnTo>
                <a:lnTo>
                  <a:pt x="43606" y="174359"/>
                </a:lnTo>
                <a:lnTo>
                  <a:pt x="43041" y="189900"/>
                </a:lnTo>
                <a:lnTo>
                  <a:pt x="41394" y="209150"/>
                </a:lnTo>
                <a:lnTo>
                  <a:pt x="39025" y="230873"/>
                </a:lnTo>
                <a:lnTo>
                  <a:pt x="37447" y="247896"/>
                </a:lnTo>
                <a:lnTo>
                  <a:pt x="36394" y="261784"/>
                </a:lnTo>
                <a:lnTo>
                  <a:pt x="35225" y="282719"/>
                </a:lnTo>
                <a:lnTo>
                  <a:pt x="34705" y="296256"/>
                </a:lnTo>
                <a:lnTo>
                  <a:pt x="34413" y="317086"/>
                </a:lnTo>
                <a:lnTo>
                  <a:pt x="33102" y="324421"/>
                </a:lnTo>
                <a:lnTo>
                  <a:pt x="30958" y="331851"/>
                </a:lnTo>
                <a:lnTo>
                  <a:pt x="22860" y="3657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37"/>
          <p:cNvSpPr/>
          <p:nvPr/>
        </p:nvSpPr>
        <p:spPr>
          <a:xfrm>
            <a:off x="7120890" y="3681074"/>
            <a:ext cx="249643" cy="433527"/>
          </a:xfrm>
          <a:custGeom>
            <a:avLst/>
            <a:gdLst/>
            <a:ahLst/>
            <a:cxnLst/>
            <a:rect l="0" t="0" r="0" b="0"/>
            <a:pathLst>
              <a:path w="249643" h="433527">
                <a:moveTo>
                  <a:pt x="0" y="45105"/>
                </a:moveTo>
                <a:lnTo>
                  <a:pt x="15908" y="29197"/>
                </a:lnTo>
                <a:lnTo>
                  <a:pt x="19495" y="26879"/>
                </a:lnTo>
                <a:lnTo>
                  <a:pt x="26867" y="24305"/>
                </a:lnTo>
                <a:lnTo>
                  <a:pt x="34377" y="23161"/>
                </a:lnTo>
                <a:lnTo>
                  <a:pt x="38159" y="22856"/>
                </a:lnTo>
                <a:lnTo>
                  <a:pt x="41949" y="21382"/>
                </a:lnTo>
                <a:lnTo>
                  <a:pt x="49547" y="16358"/>
                </a:lnTo>
                <a:lnTo>
                  <a:pt x="58431" y="13241"/>
                </a:lnTo>
                <a:lnTo>
                  <a:pt x="70704" y="9892"/>
                </a:lnTo>
                <a:lnTo>
                  <a:pt x="85236" y="6390"/>
                </a:lnTo>
                <a:lnTo>
                  <a:pt x="100004" y="4055"/>
                </a:lnTo>
                <a:lnTo>
                  <a:pt x="114929" y="2499"/>
                </a:lnTo>
                <a:lnTo>
                  <a:pt x="142520" y="769"/>
                </a:lnTo>
                <a:lnTo>
                  <a:pt x="163248" y="0"/>
                </a:lnTo>
                <a:lnTo>
                  <a:pt x="172332" y="1065"/>
                </a:lnTo>
                <a:lnTo>
                  <a:pt x="180928" y="3046"/>
                </a:lnTo>
                <a:lnTo>
                  <a:pt x="189199" y="5635"/>
                </a:lnTo>
                <a:lnTo>
                  <a:pt x="194712" y="8632"/>
                </a:lnTo>
                <a:lnTo>
                  <a:pt x="198388" y="11900"/>
                </a:lnTo>
                <a:lnTo>
                  <a:pt x="200839" y="15349"/>
                </a:lnTo>
                <a:lnTo>
                  <a:pt x="203562" y="25953"/>
                </a:lnTo>
                <a:lnTo>
                  <a:pt x="204771" y="37863"/>
                </a:lnTo>
                <a:lnTo>
                  <a:pt x="205309" y="47390"/>
                </a:lnTo>
                <a:lnTo>
                  <a:pt x="202913" y="52979"/>
                </a:lnTo>
                <a:lnTo>
                  <a:pt x="198775" y="59244"/>
                </a:lnTo>
                <a:lnTo>
                  <a:pt x="193476" y="65961"/>
                </a:lnTo>
                <a:lnTo>
                  <a:pt x="186134" y="74249"/>
                </a:lnTo>
                <a:lnTo>
                  <a:pt x="167817" y="93618"/>
                </a:lnTo>
                <a:lnTo>
                  <a:pt x="136083" y="125943"/>
                </a:lnTo>
                <a:lnTo>
                  <a:pt x="126282" y="134557"/>
                </a:lnTo>
                <a:lnTo>
                  <a:pt x="117208" y="141570"/>
                </a:lnTo>
                <a:lnTo>
                  <a:pt x="108619" y="147515"/>
                </a:lnTo>
                <a:lnTo>
                  <a:pt x="100352" y="154019"/>
                </a:lnTo>
                <a:lnTo>
                  <a:pt x="92301" y="160894"/>
                </a:lnTo>
                <a:lnTo>
                  <a:pt x="77852" y="174037"/>
                </a:lnTo>
                <a:lnTo>
                  <a:pt x="65118" y="186036"/>
                </a:lnTo>
                <a:lnTo>
                  <a:pt x="65002" y="186050"/>
                </a:lnTo>
                <a:lnTo>
                  <a:pt x="67873" y="183013"/>
                </a:lnTo>
                <a:lnTo>
                  <a:pt x="74459" y="181494"/>
                </a:lnTo>
                <a:lnTo>
                  <a:pt x="98709" y="176419"/>
                </a:lnTo>
                <a:lnTo>
                  <a:pt x="111525" y="174558"/>
                </a:lnTo>
                <a:lnTo>
                  <a:pt x="123880" y="173317"/>
                </a:lnTo>
                <a:lnTo>
                  <a:pt x="135927" y="172490"/>
                </a:lnTo>
                <a:lnTo>
                  <a:pt x="156085" y="171571"/>
                </a:lnTo>
                <a:lnTo>
                  <a:pt x="165017" y="171326"/>
                </a:lnTo>
                <a:lnTo>
                  <a:pt x="174780" y="172432"/>
                </a:lnTo>
                <a:lnTo>
                  <a:pt x="185101" y="174440"/>
                </a:lnTo>
                <a:lnTo>
                  <a:pt x="195790" y="177049"/>
                </a:lnTo>
                <a:lnTo>
                  <a:pt x="204186" y="178788"/>
                </a:lnTo>
                <a:lnTo>
                  <a:pt x="211054" y="179947"/>
                </a:lnTo>
                <a:lnTo>
                  <a:pt x="216902" y="180720"/>
                </a:lnTo>
                <a:lnTo>
                  <a:pt x="222071" y="182505"/>
                </a:lnTo>
                <a:lnTo>
                  <a:pt x="226787" y="184965"/>
                </a:lnTo>
                <a:lnTo>
                  <a:pt x="231202" y="187875"/>
                </a:lnTo>
                <a:lnTo>
                  <a:pt x="234144" y="192355"/>
                </a:lnTo>
                <a:lnTo>
                  <a:pt x="237414" y="204107"/>
                </a:lnTo>
                <a:lnTo>
                  <a:pt x="242254" y="214409"/>
                </a:lnTo>
                <a:lnTo>
                  <a:pt x="245323" y="218935"/>
                </a:lnTo>
                <a:lnTo>
                  <a:pt x="248732" y="227349"/>
                </a:lnTo>
                <a:lnTo>
                  <a:pt x="249642" y="231371"/>
                </a:lnTo>
                <a:lnTo>
                  <a:pt x="248977" y="236593"/>
                </a:lnTo>
                <a:lnTo>
                  <a:pt x="244853" y="249168"/>
                </a:lnTo>
                <a:lnTo>
                  <a:pt x="243245" y="256077"/>
                </a:lnTo>
                <a:lnTo>
                  <a:pt x="242173" y="263223"/>
                </a:lnTo>
                <a:lnTo>
                  <a:pt x="241459" y="270527"/>
                </a:lnTo>
                <a:lnTo>
                  <a:pt x="238442" y="277937"/>
                </a:lnTo>
                <a:lnTo>
                  <a:pt x="233892" y="285416"/>
                </a:lnTo>
                <a:lnTo>
                  <a:pt x="228318" y="292943"/>
                </a:lnTo>
                <a:lnTo>
                  <a:pt x="215351" y="311466"/>
                </a:lnTo>
                <a:lnTo>
                  <a:pt x="208337" y="321739"/>
                </a:lnTo>
                <a:lnTo>
                  <a:pt x="201121" y="331127"/>
                </a:lnTo>
                <a:lnTo>
                  <a:pt x="193771" y="339927"/>
                </a:lnTo>
                <a:lnTo>
                  <a:pt x="186330" y="348333"/>
                </a:lnTo>
                <a:lnTo>
                  <a:pt x="180100" y="356478"/>
                </a:lnTo>
                <a:lnTo>
                  <a:pt x="174677" y="364447"/>
                </a:lnTo>
                <a:lnTo>
                  <a:pt x="169791" y="372300"/>
                </a:lnTo>
                <a:lnTo>
                  <a:pt x="163994" y="378805"/>
                </a:lnTo>
                <a:lnTo>
                  <a:pt x="157589" y="384411"/>
                </a:lnTo>
                <a:lnTo>
                  <a:pt x="150780" y="389420"/>
                </a:lnTo>
                <a:lnTo>
                  <a:pt x="143699" y="394028"/>
                </a:lnTo>
                <a:lnTo>
                  <a:pt x="136439" y="398371"/>
                </a:lnTo>
                <a:lnTo>
                  <a:pt x="129059" y="402536"/>
                </a:lnTo>
                <a:lnTo>
                  <a:pt x="122870" y="406582"/>
                </a:lnTo>
                <a:lnTo>
                  <a:pt x="117473" y="410550"/>
                </a:lnTo>
                <a:lnTo>
                  <a:pt x="112605" y="414465"/>
                </a:lnTo>
                <a:lnTo>
                  <a:pt x="105550" y="418345"/>
                </a:lnTo>
                <a:lnTo>
                  <a:pt x="97036" y="422202"/>
                </a:lnTo>
                <a:lnTo>
                  <a:pt x="87551" y="426043"/>
                </a:lnTo>
                <a:lnTo>
                  <a:pt x="79957" y="428604"/>
                </a:lnTo>
                <a:lnTo>
                  <a:pt x="73625" y="430311"/>
                </a:lnTo>
                <a:lnTo>
                  <a:pt x="68133" y="431449"/>
                </a:lnTo>
                <a:lnTo>
                  <a:pt x="63202" y="432208"/>
                </a:lnTo>
                <a:lnTo>
                  <a:pt x="58644" y="432714"/>
                </a:lnTo>
                <a:lnTo>
                  <a:pt x="54336" y="433051"/>
                </a:lnTo>
                <a:lnTo>
                  <a:pt x="48924" y="433276"/>
                </a:lnTo>
                <a:lnTo>
                  <a:pt x="36137" y="433526"/>
                </a:lnTo>
                <a:lnTo>
                  <a:pt x="29171" y="432322"/>
                </a:lnTo>
                <a:lnTo>
                  <a:pt x="21987" y="430250"/>
                </a:lnTo>
                <a:lnTo>
                  <a:pt x="4343" y="423867"/>
                </a:lnTo>
                <a:lnTo>
                  <a:pt x="2896" y="422073"/>
                </a:lnTo>
                <a:lnTo>
                  <a:pt x="1930" y="419607"/>
                </a:lnTo>
                <a:lnTo>
                  <a:pt x="572" y="410069"/>
                </a:lnTo>
                <a:lnTo>
                  <a:pt x="0" y="3994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38"/>
          <p:cNvSpPr/>
          <p:nvPr/>
        </p:nvSpPr>
        <p:spPr>
          <a:xfrm>
            <a:off x="7454287" y="3634739"/>
            <a:ext cx="190733" cy="502921"/>
          </a:xfrm>
          <a:custGeom>
            <a:avLst/>
            <a:gdLst/>
            <a:ahLst/>
            <a:cxnLst/>
            <a:rect l="0" t="0" r="0" b="0"/>
            <a:pathLst>
              <a:path w="190733" h="502921">
                <a:moveTo>
                  <a:pt x="100942" y="0"/>
                </a:moveTo>
                <a:lnTo>
                  <a:pt x="113079" y="6069"/>
                </a:lnTo>
                <a:lnTo>
                  <a:pt x="116653" y="9126"/>
                </a:lnTo>
                <a:lnTo>
                  <a:pt x="119036" y="12434"/>
                </a:lnTo>
                <a:lnTo>
                  <a:pt x="122862" y="20801"/>
                </a:lnTo>
                <a:lnTo>
                  <a:pt x="123384" y="32105"/>
                </a:lnTo>
                <a:lnTo>
                  <a:pt x="123524" y="40454"/>
                </a:lnTo>
                <a:lnTo>
                  <a:pt x="122346" y="48559"/>
                </a:lnTo>
                <a:lnTo>
                  <a:pt x="120292" y="56503"/>
                </a:lnTo>
                <a:lnTo>
                  <a:pt x="114623" y="72103"/>
                </a:lnTo>
                <a:lnTo>
                  <a:pt x="111332" y="79819"/>
                </a:lnTo>
                <a:lnTo>
                  <a:pt x="105560" y="95165"/>
                </a:lnTo>
                <a:lnTo>
                  <a:pt x="102995" y="110452"/>
                </a:lnTo>
                <a:lnTo>
                  <a:pt x="98468" y="125714"/>
                </a:lnTo>
                <a:lnTo>
                  <a:pt x="95483" y="133339"/>
                </a:lnTo>
                <a:lnTo>
                  <a:pt x="92222" y="140963"/>
                </a:lnTo>
                <a:lnTo>
                  <a:pt x="85214" y="156207"/>
                </a:lnTo>
                <a:lnTo>
                  <a:pt x="81566" y="165098"/>
                </a:lnTo>
                <a:lnTo>
                  <a:pt x="77865" y="174836"/>
                </a:lnTo>
                <a:lnTo>
                  <a:pt x="74127" y="185137"/>
                </a:lnTo>
                <a:lnTo>
                  <a:pt x="71636" y="194545"/>
                </a:lnTo>
                <a:lnTo>
                  <a:pt x="69974" y="203357"/>
                </a:lnTo>
                <a:lnTo>
                  <a:pt x="68867" y="211771"/>
                </a:lnTo>
                <a:lnTo>
                  <a:pt x="66859" y="219921"/>
                </a:lnTo>
                <a:lnTo>
                  <a:pt x="64250" y="227894"/>
                </a:lnTo>
                <a:lnTo>
                  <a:pt x="61241" y="235749"/>
                </a:lnTo>
                <a:lnTo>
                  <a:pt x="54511" y="254638"/>
                </a:lnTo>
                <a:lnTo>
                  <a:pt x="50937" y="265009"/>
                </a:lnTo>
                <a:lnTo>
                  <a:pt x="47286" y="277003"/>
                </a:lnTo>
                <a:lnTo>
                  <a:pt x="39842" y="303876"/>
                </a:lnTo>
                <a:lnTo>
                  <a:pt x="37349" y="315614"/>
                </a:lnTo>
                <a:lnTo>
                  <a:pt x="35686" y="325980"/>
                </a:lnTo>
                <a:lnTo>
                  <a:pt x="34579" y="335430"/>
                </a:lnTo>
                <a:lnTo>
                  <a:pt x="33348" y="349317"/>
                </a:lnTo>
                <a:lnTo>
                  <a:pt x="32800" y="364802"/>
                </a:lnTo>
                <a:lnTo>
                  <a:pt x="32557" y="392851"/>
                </a:lnTo>
                <a:lnTo>
                  <a:pt x="33762" y="406681"/>
                </a:lnTo>
                <a:lnTo>
                  <a:pt x="35836" y="419711"/>
                </a:lnTo>
                <a:lnTo>
                  <a:pt x="38488" y="432207"/>
                </a:lnTo>
                <a:lnTo>
                  <a:pt x="41526" y="441809"/>
                </a:lnTo>
                <a:lnTo>
                  <a:pt x="44821" y="449479"/>
                </a:lnTo>
                <a:lnTo>
                  <a:pt x="48289" y="455863"/>
                </a:lnTo>
                <a:lnTo>
                  <a:pt x="53140" y="461389"/>
                </a:lnTo>
                <a:lnTo>
                  <a:pt x="58914" y="466342"/>
                </a:lnTo>
                <a:lnTo>
                  <a:pt x="65303" y="470915"/>
                </a:lnTo>
                <a:lnTo>
                  <a:pt x="70833" y="473964"/>
                </a:lnTo>
                <a:lnTo>
                  <a:pt x="75790" y="475996"/>
                </a:lnTo>
                <a:lnTo>
                  <a:pt x="80364" y="477351"/>
                </a:lnTo>
                <a:lnTo>
                  <a:pt x="85954" y="478254"/>
                </a:lnTo>
                <a:lnTo>
                  <a:pt x="92220" y="478856"/>
                </a:lnTo>
                <a:lnTo>
                  <a:pt x="98938" y="479257"/>
                </a:lnTo>
                <a:lnTo>
                  <a:pt x="113175" y="479704"/>
                </a:lnTo>
                <a:lnTo>
                  <a:pt x="120528" y="479823"/>
                </a:lnTo>
                <a:lnTo>
                  <a:pt x="125429" y="478632"/>
                </a:lnTo>
                <a:lnTo>
                  <a:pt x="128697" y="476568"/>
                </a:lnTo>
                <a:lnTo>
                  <a:pt x="130876" y="473922"/>
                </a:lnTo>
                <a:lnTo>
                  <a:pt x="134868" y="469618"/>
                </a:lnTo>
                <a:lnTo>
                  <a:pt x="156139" y="447847"/>
                </a:lnTo>
                <a:lnTo>
                  <a:pt x="172947" y="430941"/>
                </a:lnTo>
                <a:lnTo>
                  <a:pt x="175616" y="426994"/>
                </a:lnTo>
                <a:lnTo>
                  <a:pt x="178581" y="419222"/>
                </a:lnTo>
                <a:lnTo>
                  <a:pt x="179898" y="404761"/>
                </a:lnTo>
                <a:lnTo>
                  <a:pt x="180250" y="395571"/>
                </a:lnTo>
                <a:lnTo>
                  <a:pt x="181754" y="388174"/>
                </a:lnTo>
                <a:lnTo>
                  <a:pt x="188669" y="371696"/>
                </a:lnTo>
                <a:lnTo>
                  <a:pt x="190732" y="362895"/>
                </a:lnTo>
                <a:lnTo>
                  <a:pt x="190013" y="358770"/>
                </a:lnTo>
                <a:lnTo>
                  <a:pt x="185826" y="350801"/>
                </a:lnTo>
                <a:lnTo>
                  <a:pt x="182932" y="346897"/>
                </a:lnTo>
                <a:lnTo>
                  <a:pt x="179732" y="343025"/>
                </a:lnTo>
                <a:lnTo>
                  <a:pt x="176328" y="339173"/>
                </a:lnTo>
                <a:lnTo>
                  <a:pt x="172790" y="336606"/>
                </a:lnTo>
                <a:lnTo>
                  <a:pt x="169161" y="334894"/>
                </a:lnTo>
                <a:lnTo>
                  <a:pt x="165471" y="333753"/>
                </a:lnTo>
                <a:lnTo>
                  <a:pt x="161741" y="332992"/>
                </a:lnTo>
                <a:lnTo>
                  <a:pt x="157986" y="332485"/>
                </a:lnTo>
                <a:lnTo>
                  <a:pt x="154211" y="332147"/>
                </a:lnTo>
                <a:lnTo>
                  <a:pt x="146615" y="335731"/>
                </a:lnTo>
                <a:lnTo>
                  <a:pt x="136471" y="341931"/>
                </a:lnTo>
                <a:lnTo>
                  <a:pt x="124627" y="349874"/>
                </a:lnTo>
                <a:lnTo>
                  <a:pt x="114192" y="356440"/>
                </a:lnTo>
                <a:lnTo>
                  <a:pt x="104696" y="362087"/>
                </a:lnTo>
                <a:lnTo>
                  <a:pt x="95825" y="367121"/>
                </a:lnTo>
                <a:lnTo>
                  <a:pt x="88641" y="373017"/>
                </a:lnTo>
                <a:lnTo>
                  <a:pt x="82581" y="379488"/>
                </a:lnTo>
                <a:lnTo>
                  <a:pt x="77271" y="386343"/>
                </a:lnTo>
                <a:lnTo>
                  <a:pt x="72462" y="392182"/>
                </a:lnTo>
                <a:lnTo>
                  <a:pt x="67986" y="397345"/>
                </a:lnTo>
                <a:lnTo>
                  <a:pt x="63731" y="402057"/>
                </a:lnTo>
                <a:lnTo>
                  <a:pt x="55617" y="410679"/>
                </a:lnTo>
                <a:lnTo>
                  <a:pt x="51675" y="414756"/>
                </a:lnTo>
                <a:lnTo>
                  <a:pt x="47778" y="420014"/>
                </a:lnTo>
                <a:lnTo>
                  <a:pt x="43910" y="426060"/>
                </a:lnTo>
                <a:lnTo>
                  <a:pt x="40060" y="432630"/>
                </a:lnTo>
                <a:lnTo>
                  <a:pt x="34955" y="439550"/>
                </a:lnTo>
                <a:lnTo>
                  <a:pt x="29010" y="446704"/>
                </a:lnTo>
                <a:lnTo>
                  <a:pt x="13356" y="464299"/>
                </a:lnTo>
                <a:lnTo>
                  <a:pt x="7829" y="470092"/>
                </a:lnTo>
                <a:lnTo>
                  <a:pt x="4577" y="473415"/>
                </a:lnTo>
                <a:lnTo>
                  <a:pt x="2409" y="476900"/>
                </a:lnTo>
                <a:lnTo>
                  <a:pt x="0" y="484159"/>
                </a:lnTo>
                <a:lnTo>
                  <a:pt x="627" y="487873"/>
                </a:lnTo>
                <a:lnTo>
                  <a:pt x="2316" y="491619"/>
                </a:lnTo>
                <a:lnTo>
                  <a:pt x="9503" y="5029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39"/>
          <p:cNvSpPr/>
          <p:nvPr/>
        </p:nvSpPr>
        <p:spPr>
          <a:xfrm>
            <a:off x="7822965" y="3772056"/>
            <a:ext cx="235186" cy="56995"/>
          </a:xfrm>
          <a:custGeom>
            <a:avLst/>
            <a:gdLst/>
            <a:ahLst/>
            <a:cxnLst/>
            <a:rect l="0" t="0" r="0" b="0"/>
            <a:pathLst>
              <a:path w="235186" h="56995">
                <a:moveTo>
                  <a:pt x="6585" y="56994"/>
                </a:moveTo>
                <a:lnTo>
                  <a:pt x="517" y="56994"/>
                </a:lnTo>
                <a:lnTo>
                  <a:pt x="0" y="55723"/>
                </a:lnTo>
                <a:lnTo>
                  <a:pt x="924" y="53607"/>
                </a:lnTo>
                <a:lnTo>
                  <a:pt x="5467" y="47152"/>
                </a:lnTo>
                <a:lnTo>
                  <a:pt x="7109" y="46623"/>
                </a:lnTo>
                <a:lnTo>
                  <a:pt x="12321" y="46034"/>
                </a:lnTo>
                <a:lnTo>
                  <a:pt x="16758" y="44607"/>
                </a:lnTo>
                <a:lnTo>
                  <a:pt x="22257" y="42386"/>
                </a:lnTo>
                <a:lnTo>
                  <a:pt x="28463" y="39635"/>
                </a:lnTo>
                <a:lnTo>
                  <a:pt x="42131" y="33192"/>
                </a:lnTo>
                <a:lnTo>
                  <a:pt x="71603" y="18708"/>
                </a:lnTo>
                <a:lnTo>
                  <a:pt x="80410" y="16229"/>
                </a:lnTo>
                <a:lnTo>
                  <a:pt x="90092" y="14577"/>
                </a:lnTo>
                <a:lnTo>
                  <a:pt x="100356" y="13476"/>
                </a:lnTo>
                <a:lnTo>
                  <a:pt x="109739" y="11472"/>
                </a:lnTo>
                <a:lnTo>
                  <a:pt x="118534" y="8866"/>
                </a:lnTo>
                <a:lnTo>
                  <a:pt x="126938" y="5858"/>
                </a:lnTo>
                <a:lnTo>
                  <a:pt x="135080" y="3853"/>
                </a:lnTo>
                <a:lnTo>
                  <a:pt x="143048" y="2517"/>
                </a:lnTo>
                <a:lnTo>
                  <a:pt x="150900" y="1626"/>
                </a:lnTo>
                <a:lnTo>
                  <a:pt x="158675" y="1031"/>
                </a:lnTo>
                <a:lnTo>
                  <a:pt x="166398" y="636"/>
                </a:lnTo>
                <a:lnTo>
                  <a:pt x="174087" y="371"/>
                </a:lnTo>
                <a:lnTo>
                  <a:pt x="203111" y="0"/>
                </a:lnTo>
                <a:lnTo>
                  <a:pt x="211263" y="1218"/>
                </a:lnTo>
                <a:lnTo>
                  <a:pt x="217967" y="3300"/>
                </a:lnTo>
                <a:lnTo>
                  <a:pt x="235185" y="112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40"/>
          <p:cNvSpPr/>
          <p:nvPr/>
        </p:nvSpPr>
        <p:spPr>
          <a:xfrm>
            <a:off x="7783829" y="3863339"/>
            <a:ext cx="217172" cy="68582"/>
          </a:xfrm>
          <a:custGeom>
            <a:avLst/>
            <a:gdLst/>
            <a:ahLst/>
            <a:cxnLst/>
            <a:rect l="0" t="0" r="0" b="0"/>
            <a:pathLst>
              <a:path w="217172" h="68582">
                <a:moveTo>
                  <a:pt x="0" y="68581"/>
                </a:moveTo>
                <a:lnTo>
                  <a:pt x="12137" y="56445"/>
                </a:lnTo>
                <a:lnTo>
                  <a:pt x="18251" y="52870"/>
                </a:lnTo>
                <a:lnTo>
                  <a:pt x="24868" y="50487"/>
                </a:lnTo>
                <a:lnTo>
                  <a:pt x="31819" y="48898"/>
                </a:lnTo>
                <a:lnTo>
                  <a:pt x="38992" y="47839"/>
                </a:lnTo>
                <a:lnTo>
                  <a:pt x="46316" y="47133"/>
                </a:lnTo>
                <a:lnTo>
                  <a:pt x="53737" y="46662"/>
                </a:lnTo>
                <a:lnTo>
                  <a:pt x="61224" y="45078"/>
                </a:lnTo>
                <a:lnTo>
                  <a:pt x="68757" y="42752"/>
                </a:lnTo>
                <a:lnTo>
                  <a:pt x="76318" y="39932"/>
                </a:lnTo>
                <a:lnTo>
                  <a:pt x="87709" y="36781"/>
                </a:lnTo>
                <a:lnTo>
                  <a:pt x="101653" y="33411"/>
                </a:lnTo>
                <a:lnTo>
                  <a:pt x="117299" y="29894"/>
                </a:lnTo>
                <a:lnTo>
                  <a:pt x="128999" y="26280"/>
                </a:lnTo>
                <a:lnTo>
                  <a:pt x="138069" y="22600"/>
                </a:lnTo>
                <a:lnTo>
                  <a:pt x="21717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41"/>
          <p:cNvSpPr/>
          <p:nvPr/>
        </p:nvSpPr>
        <p:spPr>
          <a:xfrm>
            <a:off x="8229600" y="3669029"/>
            <a:ext cx="160020" cy="434342"/>
          </a:xfrm>
          <a:custGeom>
            <a:avLst/>
            <a:gdLst/>
            <a:ahLst/>
            <a:cxnLst/>
            <a:rect l="0" t="0" r="0" b="0"/>
            <a:pathLst>
              <a:path w="160020" h="434342">
                <a:moveTo>
                  <a:pt x="0" y="0"/>
                </a:moveTo>
                <a:lnTo>
                  <a:pt x="0" y="41660"/>
                </a:lnTo>
                <a:lnTo>
                  <a:pt x="1270" y="51903"/>
                </a:lnTo>
                <a:lnTo>
                  <a:pt x="3386" y="63812"/>
                </a:lnTo>
                <a:lnTo>
                  <a:pt x="6067" y="76832"/>
                </a:lnTo>
                <a:lnTo>
                  <a:pt x="7855" y="88051"/>
                </a:lnTo>
                <a:lnTo>
                  <a:pt x="9046" y="98071"/>
                </a:lnTo>
                <a:lnTo>
                  <a:pt x="9841" y="107291"/>
                </a:lnTo>
                <a:lnTo>
                  <a:pt x="14180" y="124868"/>
                </a:lnTo>
                <a:lnTo>
                  <a:pt x="20883" y="148015"/>
                </a:lnTo>
                <a:lnTo>
                  <a:pt x="29162" y="174877"/>
                </a:lnTo>
                <a:lnTo>
                  <a:pt x="37220" y="199134"/>
                </a:lnTo>
                <a:lnTo>
                  <a:pt x="52949" y="243021"/>
                </a:lnTo>
                <a:lnTo>
                  <a:pt x="59429" y="259804"/>
                </a:lnTo>
                <a:lnTo>
                  <a:pt x="65020" y="273533"/>
                </a:lnTo>
                <a:lnTo>
                  <a:pt x="70016" y="285225"/>
                </a:lnTo>
                <a:lnTo>
                  <a:pt x="78954" y="304990"/>
                </a:lnTo>
                <a:lnTo>
                  <a:pt x="83116" y="313817"/>
                </a:lnTo>
                <a:lnTo>
                  <a:pt x="89701" y="323511"/>
                </a:lnTo>
                <a:lnTo>
                  <a:pt x="97901" y="333784"/>
                </a:lnTo>
                <a:lnTo>
                  <a:pt x="107177" y="344443"/>
                </a:lnTo>
                <a:lnTo>
                  <a:pt x="114630" y="354089"/>
                </a:lnTo>
                <a:lnTo>
                  <a:pt x="120870" y="363060"/>
                </a:lnTo>
                <a:lnTo>
                  <a:pt x="126300" y="371580"/>
                </a:lnTo>
                <a:lnTo>
                  <a:pt x="131190" y="379800"/>
                </a:lnTo>
                <a:lnTo>
                  <a:pt x="135720" y="387820"/>
                </a:lnTo>
                <a:lnTo>
                  <a:pt x="140010" y="395707"/>
                </a:lnTo>
                <a:lnTo>
                  <a:pt x="144776" y="407857"/>
                </a:lnTo>
                <a:lnTo>
                  <a:pt x="146047" y="412874"/>
                </a:lnTo>
                <a:lnTo>
                  <a:pt x="150846" y="421837"/>
                </a:lnTo>
                <a:lnTo>
                  <a:pt x="160019" y="4343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42"/>
          <p:cNvSpPr/>
          <p:nvPr/>
        </p:nvSpPr>
        <p:spPr>
          <a:xfrm>
            <a:off x="8103869" y="3691889"/>
            <a:ext cx="274322" cy="457201"/>
          </a:xfrm>
          <a:custGeom>
            <a:avLst/>
            <a:gdLst/>
            <a:ahLst/>
            <a:cxnLst/>
            <a:rect l="0" t="0" r="0" b="0"/>
            <a:pathLst>
              <a:path w="274322" h="457201">
                <a:moveTo>
                  <a:pt x="274321" y="0"/>
                </a:moveTo>
                <a:lnTo>
                  <a:pt x="268253" y="18204"/>
                </a:lnTo>
                <a:lnTo>
                  <a:pt x="265196" y="26106"/>
                </a:lnTo>
                <a:lnTo>
                  <a:pt x="261887" y="33914"/>
                </a:lnTo>
                <a:lnTo>
                  <a:pt x="254824" y="49363"/>
                </a:lnTo>
                <a:lnTo>
                  <a:pt x="247453" y="64696"/>
                </a:lnTo>
                <a:lnTo>
                  <a:pt x="243709" y="73611"/>
                </a:lnTo>
                <a:lnTo>
                  <a:pt x="239942" y="83364"/>
                </a:lnTo>
                <a:lnTo>
                  <a:pt x="236162" y="93676"/>
                </a:lnTo>
                <a:lnTo>
                  <a:pt x="231102" y="103091"/>
                </a:lnTo>
                <a:lnTo>
                  <a:pt x="225187" y="111907"/>
                </a:lnTo>
                <a:lnTo>
                  <a:pt x="218705" y="120325"/>
                </a:lnTo>
                <a:lnTo>
                  <a:pt x="211844" y="129747"/>
                </a:lnTo>
                <a:lnTo>
                  <a:pt x="197446" y="150376"/>
                </a:lnTo>
                <a:lnTo>
                  <a:pt x="175061" y="183410"/>
                </a:lnTo>
                <a:lnTo>
                  <a:pt x="166237" y="198473"/>
                </a:lnTo>
                <a:lnTo>
                  <a:pt x="156545" y="216136"/>
                </a:lnTo>
                <a:lnTo>
                  <a:pt x="146273" y="235530"/>
                </a:lnTo>
                <a:lnTo>
                  <a:pt x="136886" y="251000"/>
                </a:lnTo>
                <a:lnTo>
                  <a:pt x="128088" y="263854"/>
                </a:lnTo>
                <a:lnTo>
                  <a:pt x="119682" y="274963"/>
                </a:lnTo>
                <a:lnTo>
                  <a:pt x="110268" y="288718"/>
                </a:lnTo>
                <a:lnTo>
                  <a:pt x="89648" y="320936"/>
                </a:lnTo>
                <a:lnTo>
                  <a:pt x="80086" y="334608"/>
                </a:lnTo>
                <a:lnTo>
                  <a:pt x="71171" y="346262"/>
                </a:lnTo>
                <a:lnTo>
                  <a:pt x="62688" y="356572"/>
                </a:lnTo>
                <a:lnTo>
                  <a:pt x="51951" y="371064"/>
                </a:lnTo>
                <a:lnTo>
                  <a:pt x="39715" y="388347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43"/>
          <p:cNvSpPr/>
          <p:nvPr/>
        </p:nvSpPr>
        <p:spPr>
          <a:xfrm>
            <a:off x="8446769" y="3509092"/>
            <a:ext cx="251461" cy="182798"/>
          </a:xfrm>
          <a:custGeom>
            <a:avLst/>
            <a:gdLst/>
            <a:ahLst/>
            <a:cxnLst/>
            <a:rect l="0" t="0" r="0" b="0"/>
            <a:pathLst>
              <a:path w="251461" h="182798">
                <a:moveTo>
                  <a:pt x="0" y="22778"/>
                </a:moveTo>
                <a:lnTo>
                  <a:pt x="12137" y="10642"/>
                </a:lnTo>
                <a:lnTo>
                  <a:pt x="16981" y="7067"/>
                </a:lnTo>
                <a:lnTo>
                  <a:pt x="21481" y="4684"/>
                </a:lnTo>
                <a:lnTo>
                  <a:pt x="25751" y="3095"/>
                </a:lnTo>
                <a:lnTo>
                  <a:pt x="31137" y="2036"/>
                </a:lnTo>
                <a:lnTo>
                  <a:pt x="37268" y="1330"/>
                </a:lnTo>
                <a:lnTo>
                  <a:pt x="43895" y="859"/>
                </a:lnTo>
                <a:lnTo>
                  <a:pt x="52124" y="545"/>
                </a:lnTo>
                <a:lnTo>
                  <a:pt x="80638" y="103"/>
                </a:lnTo>
                <a:lnTo>
                  <a:pt x="97646" y="0"/>
                </a:lnTo>
                <a:lnTo>
                  <a:pt x="107008" y="2513"/>
                </a:lnTo>
                <a:lnTo>
                  <a:pt x="117058" y="6728"/>
                </a:lnTo>
                <a:lnTo>
                  <a:pt x="127569" y="12077"/>
                </a:lnTo>
                <a:lnTo>
                  <a:pt x="135846" y="16914"/>
                </a:lnTo>
                <a:lnTo>
                  <a:pt x="142635" y="21409"/>
                </a:lnTo>
                <a:lnTo>
                  <a:pt x="148430" y="25675"/>
                </a:lnTo>
                <a:lnTo>
                  <a:pt x="153563" y="29789"/>
                </a:lnTo>
                <a:lnTo>
                  <a:pt x="158256" y="33802"/>
                </a:lnTo>
                <a:lnTo>
                  <a:pt x="162654" y="37747"/>
                </a:lnTo>
                <a:lnTo>
                  <a:pt x="170928" y="45517"/>
                </a:lnTo>
                <a:lnTo>
                  <a:pt x="174912" y="49367"/>
                </a:lnTo>
                <a:lnTo>
                  <a:pt x="177568" y="55744"/>
                </a:lnTo>
                <a:lnTo>
                  <a:pt x="179339" y="63805"/>
                </a:lnTo>
                <a:lnTo>
                  <a:pt x="180519" y="72990"/>
                </a:lnTo>
                <a:lnTo>
                  <a:pt x="178767" y="82922"/>
                </a:lnTo>
                <a:lnTo>
                  <a:pt x="175058" y="93354"/>
                </a:lnTo>
                <a:lnTo>
                  <a:pt x="161089" y="122852"/>
                </a:lnTo>
                <a:lnTo>
                  <a:pt x="156923" y="131404"/>
                </a:lnTo>
                <a:lnTo>
                  <a:pt x="152876" y="138375"/>
                </a:lnTo>
                <a:lnTo>
                  <a:pt x="148907" y="144293"/>
                </a:lnTo>
                <a:lnTo>
                  <a:pt x="144992" y="149507"/>
                </a:lnTo>
                <a:lnTo>
                  <a:pt x="139841" y="154254"/>
                </a:lnTo>
                <a:lnTo>
                  <a:pt x="133867" y="158689"/>
                </a:lnTo>
                <a:lnTo>
                  <a:pt x="127345" y="162915"/>
                </a:lnTo>
                <a:lnTo>
                  <a:pt x="121727" y="165732"/>
                </a:lnTo>
                <a:lnTo>
                  <a:pt x="116712" y="167611"/>
                </a:lnTo>
                <a:lnTo>
                  <a:pt x="112098" y="168863"/>
                </a:lnTo>
                <a:lnTo>
                  <a:pt x="106482" y="170968"/>
                </a:lnTo>
                <a:lnTo>
                  <a:pt x="100199" y="173641"/>
                </a:lnTo>
                <a:lnTo>
                  <a:pt x="93469" y="176693"/>
                </a:lnTo>
                <a:lnTo>
                  <a:pt x="87713" y="178728"/>
                </a:lnTo>
                <a:lnTo>
                  <a:pt x="82605" y="180084"/>
                </a:lnTo>
                <a:lnTo>
                  <a:pt x="77931" y="180989"/>
                </a:lnTo>
                <a:lnTo>
                  <a:pt x="72273" y="181592"/>
                </a:lnTo>
                <a:lnTo>
                  <a:pt x="65963" y="181994"/>
                </a:lnTo>
                <a:lnTo>
                  <a:pt x="53447" y="182440"/>
                </a:lnTo>
                <a:lnTo>
                  <a:pt x="43651" y="182639"/>
                </a:lnTo>
                <a:lnTo>
                  <a:pt x="39261" y="181422"/>
                </a:lnTo>
                <a:lnTo>
                  <a:pt x="35064" y="179340"/>
                </a:lnTo>
                <a:lnTo>
                  <a:pt x="25271" y="172942"/>
                </a:lnTo>
                <a:lnTo>
                  <a:pt x="24468" y="171147"/>
                </a:lnTo>
                <a:lnTo>
                  <a:pt x="23575" y="165767"/>
                </a:lnTo>
                <a:lnTo>
                  <a:pt x="23072" y="161664"/>
                </a:lnTo>
                <a:lnTo>
                  <a:pt x="29728" y="160705"/>
                </a:lnTo>
                <a:lnTo>
                  <a:pt x="35059" y="160449"/>
                </a:lnTo>
                <a:lnTo>
                  <a:pt x="41152" y="159008"/>
                </a:lnTo>
                <a:lnTo>
                  <a:pt x="47755" y="156778"/>
                </a:lnTo>
                <a:lnTo>
                  <a:pt x="54697" y="154021"/>
                </a:lnTo>
                <a:lnTo>
                  <a:pt x="64405" y="152183"/>
                </a:lnTo>
                <a:lnTo>
                  <a:pt x="75957" y="150958"/>
                </a:lnTo>
                <a:lnTo>
                  <a:pt x="88737" y="150141"/>
                </a:lnTo>
                <a:lnTo>
                  <a:pt x="109713" y="149234"/>
                </a:lnTo>
                <a:lnTo>
                  <a:pt x="137807" y="148651"/>
                </a:lnTo>
                <a:lnTo>
                  <a:pt x="146481" y="149873"/>
                </a:lnTo>
                <a:lnTo>
                  <a:pt x="157344" y="151958"/>
                </a:lnTo>
                <a:lnTo>
                  <a:pt x="169667" y="154618"/>
                </a:lnTo>
                <a:lnTo>
                  <a:pt x="179151" y="156391"/>
                </a:lnTo>
                <a:lnTo>
                  <a:pt x="186745" y="157573"/>
                </a:lnTo>
                <a:lnTo>
                  <a:pt x="193076" y="158362"/>
                </a:lnTo>
                <a:lnTo>
                  <a:pt x="198568" y="160157"/>
                </a:lnTo>
                <a:lnTo>
                  <a:pt x="203499" y="162624"/>
                </a:lnTo>
                <a:lnTo>
                  <a:pt x="208056" y="165538"/>
                </a:lnTo>
                <a:lnTo>
                  <a:pt x="212365" y="167481"/>
                </a:lnTo>
                <a:lnTo>
                  <a:pt x="216506" y="168777"/>
                </a:lnTo>
                <a:lnTo>
                  <a:pt x="220538" y="169640"/>
                </a:lnTo>
                <a:lnTo>
                  <a:pt x="225765" y="171486"/>
                </a:lnTo>
                <a:lnTo>
                  <a:pt x="231791" y="173986"/>
                </a:lnTo>
                <a:lnTo>
                  <a:pt x="251460" y="1827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44"/>
          <p:cNvSpPr/>
          <p:nvPr/>
        </p:nvSpPr>
        <p:spPr>
          <a:xfrm>
            <a:off x="6549612" y="4503419"/>
            <a:ext cx="251239" cy="205741"/>
          </a:xfrm>
          <a:custGeom>
            <a:avLst/>
            <a:gdLst/>
            <a:ahLst/>
            <a:cxnLst/>
            <a:rect l="0" t="0" r="0" b="0"/>
            <a:pathLst>
              <a:path w="251239" h="205741">
                <a:moveTo>
                  <a:pt x="34068" y="0"/>
                </a:moveTo>
                <a:lnTo>
                  <a:pt x="34068" y="15910"/>
                </a:lnTo>
                <a:lnTo>
                  <a:pt x="31528" y="24577"/>
                </a:lnTo>
                <a:lnTo>
                  <a:pt x="27294" y="36705"/>
                </a:lnTo>
                <a:lnTo>
                  <a:pt x="17087" y="64573"/>
                </a:lnTo>
                <a:lnTo>
                  <a:pt x="8317" y="89659"/>
                </a:lnTo>
                <a:lnTo>
                  <a:pt x="5471" y="99143"/>
                </a:lnTo>
                <a:lnTo>
                  <a:pt x="3574" y="106736"/>
                </a:lnTo>
                <a:lnTo>
                  <a:pt x="2308" y="113067"/>
                </a:lnTo>
                <a:lnTo>
                  <a:pt x="1464" y="121098"/>
                </a:lnTo>
                <a:lnTo>
                  <a:pt x="902" y="130262"/>
                </a:lnTo>
                <a:lnTo>
                  <a:pt x="278" y="149334"/>
                </a:lnTo>
                <a:lnTo>
                  <a:pt x="0" y="166278"/>
                </a:lnTo>
                <a:lnTo>
                  <a:pt x="1195" y="173082"/>
                </a:lnTo>
                <a:lnTo>
                  <a:pt x="3263" y="178888"/>
                </a:lnTo>
                <a:lnTo>
                  <a:pt x="5911" y="184029"/>
                </a:lnTo>
                <a:lnTo>
                  <a:pt x="8946" y="187456"/>
                </a:lnTo>
                <a:lnTo>
                  <a:pt x="12240" y="189741"/>
                </a:lnTo>
                <a:lnTo>
                  <a:pt x="20583" y="193408"/>
                </a:lnTo>
                <a:lnTo>
                  <a:pt x="28888" y="193709"/>
                </a:lnTo>
                <a:lnTo>
                  <a:pt x="58436" y="194043"/>
                </a:lnTo>
                <a:lnTo>
                  <a:pt x="78253" y="192862"/>
                </a:lnTo>
                <a:lnTo>
                  <a:pt x="100354" y="190805"/>
                </a:lnTo>
                <a:lnTo>
                  <a:pt x="123979" y="188164"/>
                </a:lnTo>
                <a:lnTo>
                  <a:pt x="143539" y="187672"/>
                </a:lnTo>
                <a:lnTo>
                  <a:pt x="160388" y="188615"/>
                </a:lnTo>
                <a:lnTo>
                  <a:pt x="175431" y="190513"/>
                </a:lnTo>
                <a:lnTo>
                  <a:pt x="188000" y="191779"/>
                </a:lnTo>
                <a:lnTo>
                  <a:pt x="198919" y="192623"/>
                </a:lnTo>
                <a:lnTo>
                  <a:pt x="216554" y="193560"/>
                </a:lnTo>
                <a:lnTo>
                  <a:pt x="228626" y="193977"/>
                </a:lnTo>
                <a:lnTo>
                  <a:pt x="233624" y="195358"/>
                </a:lnTo>
                <a:lnTo>
                  <a:pt x="238224" y="197549"/>
                </a:lnTo>
                <a:lnTo>
                  <a:pt x="251238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45"/>
          <p:cNvSpPr/>
          <p:nvPr/>
        </p:nvSpPr>
        <p:spPr>
          <a:xfrm>
            <a:off x="6720840" y="4469129"/>
            <a:ext cx="34291" cy="514351"/>
          </a:xfrm>
          <a:custGeom>
            <a:avLst/>
            <a:gdLst/>
            <a:ahLst/>
            <a:cxnLst/>
            <a:rect l="0" t="0" r="0" b="0"/>
            <a:pathLst>
              <a:path w="34291" h="514351">
                <a:moveTo>
                  <a:pt x="34290" y="0"/>
                </a:moveTo>
                <a:lnTo>
                  <a:pt x="34290" y="41660"/>
                </a:lnTo>
                <a:lnTo>
                  <a:pt x="33020" y="49363"/>
                </a:lnTo>
                <a:lnTo>
                  <a:pt x="30903" y="57039"/>
                </a:lnTo>
                <a:lnTo>
                  <a:pt x="28222" y="64696"/>
                </a:lnTo>
                <a:lnTo>
                  <a:pt x="26434" y="74881"/>
                </a:lnTo>
                <a:lnTo>
                  <a:pt x="25242" y="86751"/>
                </a:lnTo>
                <a:lnTo>
                  <a:pt x="24448" y="99744"/>
                </a:lnTo>
                <a:lnTo>
                  <a:pt x="22649" y="114756"/>
                </a:lnTo>
                <a:lnTo>
                  <a:pt x="20179" y="131115"/>
                </a:lnTo>
                <a:lnTo>
                  <a:pt x="17262" y="148370"/>
                </a:lnTo>
                <a:lnTo>
                  <a:pt x="15318" y="178923"/>
                </a:lnTo>
                <a:lnTo>
                  <a:pt x="13159" y="263672"/>
                </a:lnTo>
                <a:lnTo>
                  <a:pt x="11942" y="369943"/>
                </a:lnTo>
                <a:lnTo>
                  <a:pt x="10501" y="397759"/>
                </a:lnTo>
                <a:lnTo>
                  <a:pt x="8270" y="422653"/>
                </a:lnTo>
                <a:lnTo>
                  <a:pt x="3675" y="462166"/>
                </a:lnTo>
                <a:lnTo>
                  <a:pt x="2450" y="474481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46"/>
          <p:cNvSpPr/>
          <p:nvPr/>
        </p:nvSpPr>
        <p:spPr>
          <a:xfrm>
            <a:off x="6995159" y="4389429"/>
            <a:ext cx="240032" cy="56841"/>
          </a:xfrm>
          <a:custGeom>
            <a:avLst/>
            <a:gdLst/>
            <a:ahLst/>
            <a:cxnLst/>
            <a:rect l="0" t="0" r="0" b="0"/>
            <a:pathLst>
              <a:path w="240032" h="56841">
                <a:moveTo>
                  <a:pt x="0" y="56840"/>
                </a:moveTo>
                <a:lnTo>
                  <a:pt x="12137" y="50773"/>
                </a:lnTo>
                <a:lnTo>
                  <a:pt x="18251" y="48985"/>
                </a:lnTo>
                <a:lnTo>
                  <a:pt x="24868" y="47793"/>
                </a:lnTo>
                <a:lnTo>
                  <a:pt x="31819" y="46999"/>
                </a:lnTo>
                <a:lnTo>
                  <a:pt x="44073" y="43930"/>
                </a:lnTo>
                <a:lnTo>
                  <a:pt x="59862" y="39343"/>
                </a:lnTo>
                <a:lnTo>
                  <a:pt x="121750" y="19799"/>
                </a:lnTo>
                <a:lnTo>
                  <a:pt x="158842" y="7625"/>
                </a:lnTo>
                <a:lnTo>
                  <a:pt x="168124" y="4980"/>
                </a:lnTo>
                <a:lnTo>
                  <a:pt x="175583" y="3217"/>
                </a:lnTo>
                <a:lnTo>
                  <a:pt x="181826" y="2041"/>
                </a:lnTo>
                <a:lnTo>
                  <a:pt x="188527" y="1258"/>
                </a:lnTo>
                <a:lnTo>
                  <a:pt x="195535" y="735"/>
                </a:lnTo>
                <a:lnTo>
                  <a:pt x="202747" y="387"/>
                </a:lnTo>
                <a:lnTo>
                  <a:pt x="217534" y="0"/>
                </a:lnTo>
                <a:lnTo>
                  <a:pt x="240031" y="111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47"/>
          <p:cNvSpPr/>
          <p:nvPr/>
        </p:nvSpPr>
        <p:spPr>
          <a:xfrm>
            <a:off x="6858000" y="4423880"/>
            <a:ext cx="268937" cy="408741"/>
          </a:xfrm>
          <a:custGeom>
            <a:avLst/>
            <a:gdLst/>
            <a:ahLst/>
            <a:cxnLst/>
            <a:rect l="0" t="0" r="0" b="0"/>
            <a:pathLst>
              <a:path w="268937" h="408741">
                <a:moveTo>
                  <a:pt x="205740" y="10959"/>
                </a:moveTo>
                <a:lnTo>
                  <a:pt x="187536" y="4892"/>
                </a:lnTo>
                <a:lnTo>
                  <a:pt x="180904" y="3104"/>
                </a:lnTo>
                <a:lnTo>
                  <a:pt x="175213" y="1913"/>
                </a:lnTo>
                <a:lnTo>
                  <a:pt x="163021" y="0"/>
                </a:lnTo>
                <a:lnTo>
                  <a:pt x="159480" y="1113"/>
                </a:lnTo>
                <a:lnTo>
                  <a:pt x="154580" y="3125"/>
                </a:lnTo>
                <a:lnTo>
                  <a:pt x="148773" y="5737"/>
                </a:lnTo>
                <a:lnTo>
                  <a:pt x="143632" y="7477"/>
                </a:lnTo>
                <a:lnTo>
                  <a:pt x="138934" y="8638"/>
                </a:lnTo>
                <a:lnTo>
                  <a:pt x="134533" y="9412"/>
                </a:lnTo>
                <a:lnTo>
                  <a:pt x="130328" y="12468"/>
                </a:lnTo>
                <a:lnTo>
                  <a:pt x="122270" y="22636"/>
                </a:lnTo>
                <a:lnTo>
                  <a:pt x="114455" y="32236"/>
                </a:lnTo>
                <a:lnTo>
                  <a:pt x="110593" y="36574"/>
                </a:lnTo>
                <a:lnTo>
                  <a:pt x="108018" y="40736"/>
                </a:lnTo>
                <a:lnTo>
                  <a:pt x="103126" y="52661"/>
                </a:lnTo>
                <a:lnTo>
                  <a:pt x="97480" y="60397"/>
                </a:lnTo>
                <a:lnTo>
                  <a:pt x="90737" y="68068"/>
                </a:lnTo>
                <a:lnTo>
                  <a:pt x="87162" y="71892"/>
                </a:lnTo>
                <a:lnTo>
                  <a:pt x="83508" y="78251"/>
                </a:lnTo>
                <a:lnTo>
                  <a:pt x="79802" y="86300"/>
                </a:lnTo>
                <a:lnTo>
                  <a:pt x="76061" y="95477"/>
                </a:lnTo>
                <a:lnTo>
                  <a:pt x="73568" y="102865"/>
                </a:lnTo>
                <a:lnTo>
                  <a:pt x="70797" y="114459"/>
                </a:lnTo>
                <a:lnTo>
                  <a:pt x="68788" y="120599"/>
                </a:lnTo>
                <a:lnTo>
                  <a:pt x="66178" y="127233"/>
                </a:lnTo>
                <a:lnTo>
                  <a:pt x="63169" y="134195"/>
                </a:lnTo>
                <a:lnTo>
                  <a:pt x="62432" y="140106"/>
                </a:lnTo>
                <a:lnTo>
                  <a:pt x="63211" y="145318"/>
                </a:lnTo>
                <a:lnTo>
                  <a:pt x="65001" y="150062"/>
                </a:lnTo>
                <a:lnTo>
                  <a:pt x="64924" y="153224"/>
                </a:lnTo>
                <a:lnTo>
                  <a:pt x="63603" y="155333"/>
                </a:lnTo>
                <a:lnTo>
                  <a:pt x="61452" y="156738"/>
                </a:lnTo>
                <a:lnTo>
                  <a:pt x="61288" y="158945"/>
                </a:lnTo>
                <a:lnTo>
                  <a:pt x="62448" y="161687"/>
                </a:lnTo>
                <a:lnTo>
                  <a:pt x="67368" y="169144"/>
                </a:lnTo>
                <a:lnTo>
                  <a:pt x="69042" y="169756"/>
                </a:lnTo>
                <a:lnTo>
                  <a:pt x="76196" y="170617"/>
                </a:lnTo>
                <a:lnTo>
                  <a:pt x="82643" y="170908"/>
                </a:lnTo>
                <a:lnTo>
                  <a:pt x="85575" y="170932"/>
                </a:lnTo>
                <a:lnTo>
                  <a:pt x="90070" y="169677"/>
                </a:lnTo>
                <a:lnTo>
                  <a:pt x="95606" y="167571"/>
                </a:lnTo>
                <a:lnTo>
                  <a:pt x="101837" y="164898"/>
                </a:lnTo>
                <a:lnTo>
                  <a:pt x="111072" y="161845"/>
                </a:lnTo>
                <a:lnTo>
                  <a:pt x="122308" y="158539"/>
                </a:lnTo>
                <a:lnTo>
                  <a:pt x="134878" y="155066"/>
                </a:lnTo>
                <a:lnTo>
                  <a:pt x="144529" y="151481"/>
                </a:lnTo>
                <a:lnTo>
                  <a:pt x="152233" y="147820"/>
                </a:lnTo>
                <a:lnTo>
                  <a:pt x="158638" y="144110"/>
                </a:lnTo>
                <a:lnTo>
                  <a:pt x="165448" y="141636"/>
                </a:lnTo>
                <a:lnTo>
                  <a:pt x="172529" y="139987"/>
                </a:lnTo>
                <a:lnTo>
                  <a:pt x="179789" y="138888"/>
                </a:lnTo>
                <a:lnTo>
                  <a:pt x="189710" y="139425"/>
                </a:lnTo>
                <a:lnTo>
                  <a:pt x="201403" y="141053"/>
                </a:lnTo>
                <a:lnTo>
                  <a:pt x="214279" y="143409"/>
                </a:lnTo>
                <a:lnTo>
                  <a:pt x="224132" y="144979"/>
                </a:lnTo>
                <a:lnTo>
                  <a:pt x="231971" y="146026"/>
                </a:lnTo>
                <a:lnTo>
                  <a:pt x="238467" y="146724"/>
                </a:lnTo>
                <a:lnTo>
                  <a:pt x="244068" y="149729"/>
                </a:lnTo>
                <a:lnTo>
                  <a:pt x="249072" y="154273"/>
                </a:lnTo>
                <a:lnTo>
                  <a:pt x="256748" y="164824"/>
                </a:lnTo>
                <a:lnTo>
                  <a:pt x="260160" y="173747"/>
                </a:lnTo>
                <a:lnTo>
                  <a:pt x="268148" y="198046"/>
                </a:lnTo>
                <a:lnTo>
                  <a:pt x="268936" y="205534"/>
                </a:lnTo>
                <a:lnTo>
                  <a:pt x="268190" y="211796"/>
                </a:lnTo>
                <a:lnTo>
                  <a:pt x="265245" y="223410"/>
                </a:lnTo>
                <a:lnTo>
                  <a:pt x="264460" y="230063"/>
                </a:lnTo>
                <a:lnTo>
                  <a:pt x="263937" y="237038"/>
                </a:lnTo>
                <a:lnTo>
                  <a:pt x="262318" y="244229"/>
                </a:lnTo>
                <a:lnTo>
                  <a:pt x="259968" y="251562"/>
                </a:lnTo>
                <a:lnTo>
                  <a:pt x="257132" y="258991"/>
                </a:lnTo>
                <a:lnTo>
                  <a:pt x="250594" y="270633"/>
                </a:lnTo>
                <a:lnTo>
                  <a:pt x="247072" y="275515"/>
                </a:lnTo>
                <a:lnTo>
                  <a:pt x="242185" y="281310"/>
                </a:lnTo>
                <a:lnTo>
                  <a:pt x="236387" y="287713"/>
                </a:lnTo>
                <a:lnTo>
                  <a:pt x="229981" y="294522"/>
                </a:lnTo>
                <a:lnTo>
                  <a:pt x="221900" y="304141"/>
                </a:lnTo>
                <a:lnTo>
                  <a:pt x="202762" y="328376"/>
                </a:lnTo>
                <a:lnTo>
                  <a:pt x="193595" y="338140"/>
                </a:lnTo>
                <a:lnTo>
                  <a:pt x="184943" y="345920"/>
                </a:lnTo>
                <a:lnTo>
                  <a:pt x="176635" y="352376"/>
                </a:lnTo>
                <a:lnTo>
                  <a:pt x="168557" y="357950"/>
                </a:lnTo>
                <a:lnTo>
                  <a:pt x="160631" y="362937"/>
                </a:lnTo>
                <a:lnTo>
                  <a:pt x="152807" y="367531"/>
                </a:lnTo>
                <a:lnTo>
                  <a:pt x="146322" y="371864"/>
                </a:lnTo>
                <a:lnTo>
                  <a:pt x="140727" y="376022"/>
                </a:lnTo>
                <a:lnTo>
                  <a:pt x="135728" y="380065"/>
                </a:lnTo>
                <a:lnTo>
                  <a:pt x="129855" y="384030"/>
                </a:lnTo>
                <a:lnTo>
                  <a:pt x="123400" y="387943"/>
                </a:lnTo>
                <a:lnTo>
                  <a:pt x="116557" y="391822"/>
                </a:lnTo>
                <a:lnTo>
                  <a:pt x="110724" y="395678"/>
                </a:lnTo>
                <a:lnTo>
                  <a:pt x="105566" y="399518"/>
                </a:lnTo>
                <a:lnTo>
                  <a:pt x="100858" y="403348"/>
                </a:lnTo>
                <a:lnTo>
                  <a:pt x="95178" y="405902"/>
                </a:lnTo>
                <a:lnTo>
                  <a:pt x="88852" y="407604"/>
                </a:lnTo>
                <a:lnTo>
                  <a:pt x="82094" y="408740"/>
                </a:lnTo>
                <a:lnTo>
                  <a:pt x="75049" y="408226"/>
                </a:lnTo>
                <a:lnTo>
                  <a:pt x="67812" y="406614"/>
                </a:lnTo>
                <a:lnTo>
                  <a:pt x="60449" y="404269"/>
                </a:lnTo>
                <a:lnTo>
                  <a:pt x="54269" y="402706"/>
                </a:lnTo>
                <a:lnTo>
                  <a:pt x="48879" y="401664"/>
                </a:lnTo>
                <a:lnTo>
                  <a:pt x="44016" y="400969"/>
                </a:lnTo>
                <a:lnTo>
                  <a:pt x="38234" y="399236"/>
                </a:lnTo>
                <a:lnTo>
                  <a:pt x="31839" y="396811"/>
                </a:lnTo>
                <a:lnTo>
                  <a:pt x="25035" y="393923"/>
                </a:lnTo>
                <a:lnTo>
                  <a:pt x="19230" y="389459"/>
                </a:lnTo>
                <a:lnTo>
                  <a:pt x="14090" y="383942"/>
                </a:lnTo>
                <a:lnTo>
                  <a:pt x="4174" y="370816"/>
                </a:lnTo>
                <a:lnTo>
                  <a:pt x="0" y="353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48"/>
          <p:cNvSpPr/>
          <p:nvPr/>
        </p:nvSpPr>
        <p:spPr>
          <a:xfrm>
            <a:off x="7292340" y="4504264"/>
            <a:ext cx="262890" cy="67737"/>
          </a:xfrm>
          <a:custGeom>
            <a:avLst/>
            <a:gdLst/>
            <a:ahLst/>
            <a:cxnLst/>
            <a:rect l="0" t="0" r="0" b="0"/>
            <a:pathLst>
              <a:path w="262890" h="67737">
                <a:moveTo>
                  <a:pt x="0" y="67736"/>
                </a:moveTo>
                <a:lnTo>
                  <a:pt x="24271" y="61668"/>
                </a:lnTo>
                <a:lnTo>
                  <a:pt x="39041" y="57340"/>
                </a:lnTo>
                <a:lnTo>
                  <a:pt x="96233" y="39114"/>
                </a:lnTo>
                <a:lnTo>
                  <a:pt x="139290" y="24958"/>
                </a:lnTo>
                <a:lnTo>
                  <a:pt x="156360" y="18897"/>
                </a:lnTo>
                <a:lnTo>
                  <a:pt x="170280" y="13586"/>
                </a:lnTo>
                <a:lnTo>
                  <a:pt x="182099" y="8776"/>
                </a:lnTo>
                <a:lnTo>
                  <a:pt x="193789" y="5570"/>
                </a:lnTo>
                <a:lnTo>
                  <a:pt x="205393" y="3432"/>
                </a:lnTo>
                <a:lnTo>
                  <a:pt x="216938" y="2006"/>
                </a:lnTo>
                <a:lnTo>
                  <a:pt x="225905" y="1056"/>
                </a:lnTo>
                <a:lnTo>
                  <a:pt x="233154" y="422"/>
                </a:lnTo>
                <a:lnTo>
                  <a:pt x="239256" y="0"/>
                </a:lnTo>
                <a:lnTo>
                  <a:pt x="243324" y="988"/>
                </a:lnTo>
                <a:lnTo>
                  <a:pt x="246035" y="2917"/>
                </a:lnTo>
                <a:lnTo>
                  <a:pt x="247843" y="5473"/>
                </a:lnTo>
                <a:lnTo>
                  <a:pt x="250318" y="7178"/>
                </a:lnTo>
                <a:lnTo>
                  <a:pt x="253239" y="8314"/>
                </a:lnTo>
                <a:lnTo>
                  <a:pt x="262889" y="105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49"/>
          <p:cNvSpPr/>
          <p:nvPr/>
        </p:nvSpPr>
        <p:spPr>
          <a:xfrm>
            <a:off x="7326630" y="4560569"/>
            <a:ext cx="251461" cy="91441"/>
          </a:xfrm>
          <a:custGeom>
            <a:avLst/>
            <a:gdLst/>
            <a:ahLst/>
            <a:cxnLst/>
            <a:rect l="0" t="0" r="0" b="0"/>
            <a:pathLst>
              <a:path w="251461" h="91441">
                <a:moveTo>
                  <a:pt x="0" y="91440"/>
                </a:moveTo>
                <a:lnTo>
                  <a:pt x="6068" y="91440"/>
                </a:lnTo>
                <a:lnTo>
                  <a:pt x="9125" y="90170"/>
                </a:lnTo>
                <a:lnTo>
                  <a:pt x="12432" y="88054"/>
                </a:lnTo>
                <a:lnTo>
                  <a:pt x="15908" y="85373"/>
                </a:lnTo>
                <a:lnTo>
                  <a:pt x="23305" y="81045"/>
                </a:lnTo>
                <a:lnTo>
                  <a:pt x="45071" y="69463"/>
                </a:lnTo>
                <a:lnTo>
                  <a:pt x="121705" y="30603"/>
                </a:lnTo>
                <a:lnTo>
                  <a:pt x="131936" y="26752"/>
                </a:lnTo>
                <a:lnTo>
                  <a:pt x="143838" y="22915"/>
                </a:lnTo>
                <a:lnTo>
                  <a:pt x="156851" y="19087"/>
                </a:lnTo>
                <a:lnTo>
                  <a:pt x="171878" y="15264"/>
                </a:lnTo>
                <a:lnTo>
                  <a:pt x="188245" y="11446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50"/>
          <p:cNvSpPr/>
          <p:nvPr/>
        </p:nvSpPr>
        <p:spPr>
          <a:xfrm>
            <a:off x="7703819" y="4411979"/>
            <a:ext cx="171451" cy="445772"/>
          </a:xfrm>
          <a:custGeom>
            <a:avLst/>
            <a:gdLst/>
            <a:ahLst/>
            <a:cxnLst/>
            <a:rect l="0" t="0" r="0" b="0"/>
            <a:pathLst>
              <a:path w="171451" h="445772">
                <a:moveTo>
                  <a:pt x="0" y="0"/>
                </a:moveTo>
                <a:lnTo>
                  <a:pt x="6068" y="18204"/>
                </a:lnTo>
                <a:lnTo>
                  <a:pt x="9125" y="26106"/>
                </a:lnTo>
                <a:lnTo>
                  <a:pt x="12434" y="33914"/>
                </a:lnTo>
                <a:lnTo>
                  <a:pt x="15909" y="41660"/>
                </a:lnTo>
                <a:lnTo>
                  <a:pt x="40092" y="87519"/>
                </a:lnTo>
                <a:lnTo>
                  <a:pt x="57208" y="119306"/>
                </a:lnTo>
                <a:lnTo>
                  <a:pt x="69888" y="144308"/>
                </a:lnTo>
                <a:lnTo>
                  <a:pt x="79612" y="164785"/>
                </a:lnTo>
                <a:lnTo>
                  <a:pt x="93803" y="196428"/>
                </a:lnTo>
                <a:lnTo>
                  <a:pt x="104344" y="218958"/>
                </a:lnTo>
                <a:lnTo>
                  <a:pt x="123486" y="258058"/>
                </a:lnTo>
                <a:lnTo>
                  <a:pt x="130584" y="277449"/>
                </a:lnTo>
                <a:lnTo>
                  <a:pt x="137857" y="300536"/>
                </a:lnTo>
                <a:lnTo>
                  <a:pt x="145245" y="326087"/>
                </a:lnTo>
                <a:lnTo>
                  <a:pt x="150170" y="345661"/>
                </a:lnTo>
                <a:lnTo>
                  <a:pt x="153454" y="361251"/>
                </a:lnTo>
                <a:lnTo>
                  <a:pt x="155643" y="374184"/>
                </a:lnTo>
                <a:lnTo>
                  <a:pt x="157101" y="386616"/>
                </a:lnTo>
                <a:lnTo>
                  <a:pt x="158075" y="398714"/>
                </a:lnTo>
                <a:lnTo>
                  <a:pt x="158724" y="410590"/>
                </a:lnTo>
                <a:lnTo>
                  <a:pt x="160426" y="418507"/>
                </a:lnTo>
                <a:lnTo>
                  <a:pt x="162831" y="423785"/>
                </a:lnTo>
                <a:lnTo>
                  <a:pt x="171450" y="4457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51"/>
          <p:cNvSpPr/>
          <p:nvPr/>
        </p:nvSpPr>
        <p:spPr>
          <a:xfrm>
            <a:off x="7635240" y="4446269"/>
            <a:ext cx="274320" cy="388621"/>
          </a:xfrm>
          <a:custGeom>
            <a:avLst/>
            <a:gdLst/>
            <a:ahLst/>
            <a:cxnLst/>
            <a:rect l="0" t="0" r="0" b="0"/>
            <a:pathLst>
              <a:path w="274320" h="388621">
                <a:moveTo>
                  <a:pt x="274319" y="0"/>
                </a:moveTo>
                <a:lnTo>
                  <a:pt x="268252" y="12136"/>
                </a:lnTo>
                <a:lnTo>
                  <a:pt x="261886" y="21481"/>
                </a:lnTo>
                <a:lnTo>
                  <a:pt x="254824" y="31137"/>
                </a:lnTo>
                <a:lnTo>
                  <a:pt x="251162" y="37268"/>
                </a:lnTo>
                <a:lnTo>
                  <a:pt x="247451" y="43896"/>
                </a:lnTo>
                <a:lnTo>
                  <a:pt x="239942" y="58033"/>
                </a:lnTo>
                <a:lnTo>
                  <a:pt x="236161" y="65359"/>
                </a:lnTo>
                <a:lnTo>
                  <a:pt x="231100" y="72783"/>
                </a:lnTo>
                <a:lnTo>
                  <a:pt x="225187" y="80272"/>
                </a:lnTo>
                <a:lnTo>
                  <a:pt x="218704" y="87805"/>
                </a:lnTo>
                <a:lnTo>
                  <a:pt x="210573" y="97907"/>
                </a:lnTo>
                <a:lnTo>
                  <a:pt x="141424" y="186557"/>
                </a:lnTo>
                <a:lnTo>
                  <a:pt x="121698" y="213725"/>
                </a:lnTo>
                <a:lnTo>
                  <a:pt x="112883" y="225033"/>
                </a:lnTo>
                <a:lnTo>
                  <a:pt x="104465" y="235113"/>
                </a:lnTo>
                <a:lnTo>
                  <a:pt x="96313" y="244372"/>
                </a:lnTo>
                <a:lnTo>
                  <a:pt x="89609" y="253084"/>
                </a:lnTo>
                <a:lnTo>
                  <a:pt x="83869" y="261433"/>
                </a:lnTo>
                <a:lnTo>
                  <a:pt x="78772" y="269539"/>
                </a:lnTo>
                <a:lnTo>
                  <a:pt x="71564" y="278753"/>
                </a:lnTo>
                <a:lnTo>
                  <a:pt x="62949" y="288705"/>
                </a:lnTo>
                <a:lnTo>
                  <a:pt x="53397" y="299151"/>
                </a:lnTo>
                <a:lnTo>
                  <a:pt x="44488" y="309924"/>
                </a:lnTo>
                <a:lnTo>
                  <a:pt x="36008" y="320916"/>
                </a:lnTo>
                <a:lnTo>
                  <a:pt x="27815" y="332054"/>
                </a:lnTo>
                <a:lnTo>
                  <a:pt x="22353" y="342020"/>
                </a:lnTo>
                <a:lnTo>
                  <a:pt x="18712" y="351203"/>
                </a:lnTo>
                <a:lnTo>
                  <a:pt x="16284" y="359866"/>
                </a:lnTo>
                <a:lnTo>
                  <a:pt x="13396" y="366910"/>
                </a:lnTo>
                <a:lnTo>
                  <a:pt x="6800" y="378125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52"/>
          <p:cNvSpPr/>
          <p:nvPr/>
        </p:nvSpPr>
        <p:spPr>
          <a:xfrm>
            <a:off x="7921738" y="4344341"/>
            <a:ext cx="273572" cy="284335"/>
          </a:xfrm>
          <a:custGeom>
            <a:avLst/>
            <a:gdLst/>
            <a:ahLst/>
            <a:cxnLst/>
            <a:rect l="0" t="0" r="0" b="0"/>
            <a:pathLst>
              <a:path w="273572" h="284335">
                <a:moveTo>
                  <a:pt x="33541" y="21918"/>
                </a:moveTo>
                <a:lnTo>
                  <a:pt x="45678" y="9783"/>
                </a:lnTo>
                <a:lnTo>
                  <a:pt x="50521" y="6208"/>
                </a:lnTo>
                <a:lnTo>
                  <a:pt x="55021" y="3825"/>
                </a:lnTo>
                <a:lnTo>
                  <a:pt x="59291" y="2236"/>
                </a:lnTo>
                <a:lnTo>
                  <a:pt x="64678" y="1177"/>
                </a:lnTo>
                <a:lnTo>
                  <a:pt x="70809" y="471"/>
                </a:lnTo>
                <a:lnTo>
                  <a:pt x="77436" y="0"/>
                </a:lnTo>
                <a:lnTo>
                  <a:pt x="85665" y="956"/>
                </a:lnTo>
                <a:lnTo>
                  <a:pt x="94961" y="2864"/>
                </a:lnTo>
                <a:lnTo>
                  <a:pt x="104967" y="5405"/>
                </a:lnTo>
                <a:lnTo>
                  <a:pt x="114179" y="8370"/>
                </a:lnTo>
                <a:lnTo>
                  <a:pt x="122860" y="11616"/>
                </a:lnTo>
                <a:lnTo>
                  <a:pt x="131187" y="15050"/>
                </a:lnTo>
                <a:lnTo>
                  <a:pt x="138008" y="17340"/>
                </a:lnTo>
                <a:lnTo>
                  <a:pt x="143826" y="18866"/>
                </a:lnTo>
                <a:lnTo>
                  <a:pt x="148974" y="19884"/>
                </a:lnTo>
                <a:lnTo>
                  <a:pt x="153677" y="21832"/>
                </a:lnTo>
                <a:lnTo>
                  <a:pt x="158082" y="24401"/>
                </a:lnTo>
                <a:lnTo>
                  <a:pt x="162289" y="27383"/>
                </a:lnTo>
                <a:lnTo>
                  <a:pt x="167633" y="30641"/>
                </a:lnTo>
                <a:lnTo>
                  <a:pt x="173736" y="34084"/>
                </a:lnTo>
                <a:lnTo>
                  <a:pt x="180344" y="37649"/>
                </a:lnTo>
                <a:lnTo>
                  <a:pt x="184750" y="41295"/>
                </a:lnTo>
                <a:lnTo>
                  <a:pt x="187687" y="44996"/>
                </a:lnTo>
                <a:lnTo>
                  <a:pt x="192220" y="52495"/>
                </a:lnTo>
                <a:lnTo>
                  <a:pt x="198469" y="60061"/>
                </a:lnTo>
                <a:lnTo>
                  <a:pt x="200643" y="65127"/>
                </a:lnTo>
                <a:lnTo>
                  <a:pt x="202093" y="71044"/>
                </a:lnTo>
                <a:lnTo>
                  <a:pt x="203059" y="77529"/>
                </a:lnTo>
                <a:lnTo>
                  <a:pt x="203703" y="84392"/>
                </a:lnTo>
                <a:lnTo>
                  <a:pt x="204133" y="91508"/>
                </a:lnTo>
                <a:lnTo>
                  <a:pt x="204610" y="104917"/>
                </a:lnTo>
                <a:lnTo>
                  <a:pt x="204822" y="115110"/>
                </a:lnTo>
                <a:lnTo>
                  <a:pt x="203609" y="120876"/>
                </a:lnTo>
                <a:lnTo>
                  <a:pt x="201530" y="127260"/>
                </a:lnTo>
                <a:lnTo>
                  <a:pt x="198873" y="134056"/>
                </a:lnTo>
                <a:lnTo>
                  <a:pt x="194562" y="141127"/>
                </a:lnTo>
                <a:lnTo>
                  <a:pt x="189149" y="148381"/>
                </a:lnTo>
                <a:lnTo>
                  <a:pt x="173821" y="167024"/>
                </a:lnTo>
                <a:lnTo>
                  <a:pt x="150074" y="196476"/>
                </a:lnTo>
                <a:lnTo>
                  <a:pt x="136630" y="210680"/>
                </a:lnTo>
                <a:lnTo>
                  <a:pt x="122587" y="223960"/>
                </a:lnTo>
                <a:lnTo>
                  <a:pt x="108146" y="236623"/>
                </a:lnTo>
                <a:lnTo>
                  <a:pt x="94708" y="247605"/>
                </a:lnTo>
                <a:lnTo>
                  <a:pt x="81939" y="257466"/>
                </a:lnTo>
                <a:lnTo>
                  <a:pt x="69616" y="266580"/>
                </a:lnTo>
                <a:lnTo>
                  <a:pt x="58861" y="272656"/>
                </a:lnTo>
                <a:lnTo>
                  <a:pt x="49152" y="276707"/>
                </a:lnTo>
                <a:lnTo>
                  <a:pt x="40138" y="279407"/>
                </a:lnTo>
                <a:lnTo>
                  <a:pt x="32859" y="281208"/>
                </a:lnTo>
                <a:lnTo>
                  <a:pt x="26737" y="282408"/>
                </a:lnTo>
                <a:lnTo>
                  <a:pt x="21385" y="283208"/>
                </a:lnTo>
                <a:lnTo>
                  <a:pt x="16547" y="283742"/>
                </a:lnTo>
                <a:lnTo>
                  <a:pt x="12052" y="284097"/>
                </a:lnTo>
                <a:lnTo>
                  <a:pt x="7784" y="284334"/>
                </a:lnTo>
                <a:lnTo>
                  <a:pt x="4940" y="283222"/>
                </a:lnTo>
                <a:lnTo>
                  <a:pt x="3044" y="281211"/>
                </a:lnTo>
                <a:lnTo>
                  <a:pt x="1779" y="278600"/>
                </a:lnTo>
                <a:lnTo>
                  <a:pt x="376" y="272313"/>
                </a:lnTo>
                <a:lnTo>
                  <a:pt x="0" y="268858"/>
                </a:lnTo>
                <a:lnTo>
                  <a:pt x="1021" y="265285"/>
                </a:lnTo>
                <a:lnTo>
                  <a:pt x="5541" y="257928"/>
                </a:lnTo>
                <a:lnTo>
                  <a:pt x="8397" y="250425"/>
                </a:lnTo>
                <a:lnTo>
                  <a:pt x="9159" y="246646"/>
                </a:lnTo>
                <a:lnTo>
                  <a:pt x="12207" y="242857"/>
                </a:lnTo>
                <a:lnTo>
                  <a:pt x="16778" y="239061"/>
                </a:lnTo>
                <a:lnTo>
                  <a:pt x="22366" y="235260"/>
                </a:lnTo>
                <a:lnTo>
                  <a:pt x="27361" y="231456"/>
                </a:lnTo>
                <a:lnTo>
                  <a:pt x="31961" y="227650"/>
                </a:lnTo>
                <a:lnTo>
                  <a:pt x="40459" y="220035"/>
                </a:lnTo>
                <a:lnTo>
                  <a:pt x="48470" y="212417"/>
                </a:lnTo>
                <a:lnTo>
                  <a:pt x="54923" y="208607"/>
                </a:lnTo>
                <a:lnTo>
                  <a:pt x="63036" y="204797"/>
                </a:lnTo>
                <a:lnTo>
                  <a:pt x="72254" y="200988"/>
                </a:lnTo>
                <a:lnTo>
                  <a:pt x="79670" y="198448"/>
                </a:lnTo>
                <a:lnTo>
                  <a:pt x="85884" y="196755"/>
                </a:lnTo>
                <a:lnTo>
                  <a:pt x="91297" y="195626"/>
                </a:lnTo>
                <a:lnTo>
                  <a:pt x="123185" y="187970"/>
                </a:lnTo>
                <a:lnTo>
                  <a:pt x="135214" y="187229"/>
                </a:lnTo>
                <a:lnTo>
                  <a:pt x="147043" y="188005"/>
                </a:lnTo>
                <a:lnTo>
                  <a:pt x="158739" y="189793"/>
                </a:lnTo>
                <a:lnTo>
                  <a:pt x="169077" y="190985"/>
                </a:lnTo>
                <a:lnTo>
                  <a:pt x="178509" y="191780"/>
                </a:lnTo>
                <a:lnTo>
                  <a:pt x="194492" y="192662"/>
                </a:lnTo>
                <a:lnTo>
                  <a:pt x="205828" y="193055"/>
                </a:lnTo>
                <a:lnTo>
                  <a:pt x="210629" y="194429"/>
                </a:lnTo>
                <a:lnTo>
                  <a:pt x="215100" y="196615"/>
                </a:lnTo>
                <a:lnTo>
                  <a:pt x="219351" y="199343"/>
                </a:lnTo>
                <a:lnTo>
                  <a:pt x="224724" y="201162"/>
                </a:lnTo>
                <a:lnTo>
                  <a:pt x="230846" y="202374"/>
                </a:lnTo>
                <a:lnTo>
                  <a:pt x="237468" y="203182"/>
                </a:lnTo>
                <a:lnTo>
                  <a:pt x="244423" y="204991"/>
                </a:lnTo>
                <a:lnTo>
                  <a:pt x="251599" y="207467"/>
                </a:lnTo>
                <a:lnTo>
                  <a:pt x="273571" y="2162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53"/>
          <p:cNvSpPr/>
          <p:nvPr/>
        </p:nvSpPr>
        <p:spPr>
          <a:xfrm>
            <a:off x="6320789" y="5012364"/>
            <a:ext cx="788671" cy="816389"/>
          </a:xfrm>
          <a:custGeom>
            <a:avLst/>
            <a:gdLst/>
            <a:ahLst/>
            <a:cxnLst/>
            <a:rect l="0" t="0" r="0" b="0"/>
            <a:pathLst>
              <a:path w="788671" h="816389">
                <a:moveTo>
                  <a:pt x="0" y="508325"/>
                </a:moveTo>
                <a:lnTo>
                  <a:pt x="7856" y="525306"/>
                </a:lnTo>
                <a:lnTo>
                  <a:pt x="14111" y="545593"/>
                </a:lnTo>
                <a:lnTo>
                  <a:pt x="23655" y="566358"/>
                </a:lnTo>
                <a:lnTo>
                  <a:pt x="44325" y="608265"/>
                </a:lnTo>
                <a:lnTo>
                  <a:pt x="54837" y="632753"/>
                </a:lnTo>
                <a:lnTo>
                  <a:pt x="62472" y="655067"/>
                </a:lnTo>
                <a:lnTo>
                  <a:pt x="65866" y="673450"/>
                </a:lnTo>
                <a:lnTo>
                  <a:pt x="74148" y="693474"/>
                </a:lnTo>
                <a:lnTo>
                  <a:pt x="79911" y="704148"/>
                </a:lnTo>
                <a:lnTo>
                  <a:pt x="112296" y="767713"/>
                </a:lnTo>
                <a:lnTo>
                  <a:pt x="120584" y="785390"/>
                </a:lnTo>
                <a:lnTo>
                  <a:pt x="129793" y="808419"/>
                </a:lnTo>
                <a:lnTo>
                  <a:pt x="132249" y="813798"/>
                </a:lnTo>
                <a:lnTo>
                  <a:pt x="133886" y="816113"/>
                </a:lnTo>
                <a:lnTo>
                  <a:pt x="134978" y="816388"/>
                </a:lnTo>
                <a:lnTo>
                  <a:pt x="135705" y="815300"/>
                </a:lnTo>
                <a:lnTo>
                  <a:pt x="136514" y="810705"/>
                </a:lnTo>
                <a:lnTo>
                  <a:pt x="130100" y="790883"/>
                </a:lnTo>
                <a:lnTo>
                  <a:pt x="118783" y="760906"/>
                </a:lnTo>
                <a:lnTo>
                  <a:pt x="105286" y="726417"/>
                </a:lnTo>
                <a:lnTo>
                  <a:pt x="99400" y="708330"/>
                </a:lnTo>
                <a:lnTo>
                  <a:pt x="94207" y="689922"/>
                </a:lnTo>
                <a:lnTo>
                  <a:pt x="89475" y="671299"/>
                </a:lnTo>
                <a:lnTo>
                  <a:pt x="86321" y="655075"/>
                </a:lnTo>
                <a:lnTo>
                  <a:pt x="84217" y="640449"/>
                </a:lnTo>
                <a:lnTo>
                  <a:pt x="82815" y="626887"/>
                </a:lnTo>
                <a:lnTo>
                  <a:pt x="81880" y="610227"/>
                </a:lnTo>
                <a:lnTo>
                  <a:pt x="80841" y="571395"/>
                </a:lnTo>
                <a:lnTo>
                  <a:pt x="79295" y="554182"/>
                </a:lnTo>
                <a:lnTo>
                  <a:pt x="76993" y="538896"/>
                </a:lnTo>
                <a:lnTo>
                  <a:pt x="74189" y="524896"/>
                </a:lnTo>
                <a:lnTo>
                  <a:pt x="72319" y="511753"/>
                </a:lnTo>
                <a:lnTo>
                  <a:pt x="70242" y="486989"/>
                </a:lnTo>
                <a:lnTo>
                  <a:pt x="70959" y="459811"/>
                </a:lnTo>
                <a:lnTo>
                  <a:pt x="78568" y="304993"/>
                </a:lnTo>
                <a:lnTo>
                  <a:pt x="79583" y="260965"/>
                </a:lnTo>
                <a:lnTo>
                  <a:pt x="80995" y="246899"/>
                </a:lnTo>
                <a:lnTo>
                  <a:pt x="83207" y="232441"/>
                </a:lnTo>
                <a:lnTo>
                  <a:pt x="85952" y="217722"/>
                </a:lnTo>
                <a:lnTo>
                  <a:pt x="89051" y="204100"/>
                </a:lnTo>
                <a:lnTo>
                  <a:pt x="95882" y="178804"/>
                </a:lnTo>
                <a:lnTo>
                  <a:pt x="103151" y="161635"/>
                </a:lnTo>
                <a:lnTo>
                  <a:pt x="109345" y="149771"/>
                </a:lnTo>
                <a:lnTo>
                  <a:pt x="114102" y="135951"/>
                </a:lnTo>
                <a:lnTo>
                  <a:pt x="119715" y="127773"/>
                </a:lnTo>
                <a:lnTo>
                  <a:pt x="136084" y="109960"/>
                </a:lnTo>
                <a:lnTo>
                  <a:pt x="142793" y="105589"/>
                </a:lnTo>
                <a:lnTo>
                  <a:pt x="165641" y="96896"/>
                </a:lnTo>
                <a:lnTo>
                  <a:pt x="185378" y="85861"/>
                </a:lnTo>
                <a:lnTo>
                  <a:pt x="203464" y="79263"/>
                </a:lnTo>
                <a:lnTo>
                  <a:pt x="227926" y="72163"/>
                </a:lnTo>
                <a:lnTo>
                  <a:pt x="235771" y="68960"/>
                </a:lnTo>
                <a:lnTo>
                  <a:pt x="256241" y="63015"/>
                </a:lnTo>
                <a:lnTo>
                  <a:pt x="319625" y="46250"/>
                </a:lnTo>
                <a:lnTo>
                  <a:pt x="346433" y="40255"/>
                </a:lnTo>
                <a:lnTo>
                  <a:pt x="368115" y="36258"/>
                </a:lnTo>
                <a:lnTo>
                  <a:pt x="386380" y="33594"/>
                </a:lnTo>
                <a:lnTo>
                  <a:pt x="402368" y="30548"/>
                </a:lnTo>
                <a:lnTo>
                  <a:pt x="416835" y="27247"/>
                </a:lnTo>
                <a:lnTo>
                  <a:pt x="430290" y="23777"/>
                </a:lnTo>
                <a:lnTo>
                  <a:pt x="444340" y="21463"/>
                </a:lnTo>
                <a:lnTo>
                  <a:pt x="458787" y="19920"/>
                </a:lnTo>
                <a:lnTo>
                  <a:pt x="473499" y="18892"/>
                </a:lnTo>
                <a:lnTo>
                  <a:pt x="554881" y="11377"/>
                </a:lnTo>
                <a:lnTo>
                  <a:pt x="583281" y="8117"/>
                </a:lnTo>
                <a:lnTo>
                  <a:pt x="635156" y="1107"/>
                </a:lnTo>
                <a:lnTo>
                  <a:pt x="657117" y="0"/>
                </a:lnTo>
                <a:lnTo>
                  <a:pt x="676838" y="532"/>
                </a:lnTo>
                <a:lnTo>
                  <a:pt x="695066" y="2156"/>
                </a:lnTo>
                <a:lnTo>
                  <a:pt x="709757" y="3239"/>
                </a:lnTo>
                <a:lnTo>
                  <a:pt x="732854" y="4442"/>
                </a:lnTo>
                <a:lnTo>
                  <a:pt x="751587" y="8364"/>
                </a:lnTo>
                <a:lnTo>
                  <a:pt x="773026" y="14326"/>
                </a:lnTo>
                <a:lnTo>
                  <a:pt x="778241" y="15162"/>
                </a:lnTo>
                <a:lnTo>
                  <a:pt x="781717" y="16990"/>
                </a:lnTo>
                <a:lnTo>
                  <a:pt x="784036" y="19478"/>
                </a:lnTo>
                <a:lnTo>
                  <a:pt x="788670" y="282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4"/>
          <p:cNvSpPr/>
          <p:nvPr/>
        </p:nvSpPr>
        <p:spPr>
          <a:xfrm>
            <a:off x="6526530" y="5280659"/>
            <a:ext cx="217171" cy="160021"/>
          </a:xfrm>
          <a:custGeom>
            <a:avLst/>
            <a:gdLst/>
            <a:ahLst/>
            <a:cxnLst/>
            <a:rect l="0" t="0" r="0" b="0"/>
            <a:pathLst>
              <a:path w="217171" h="160021">
                <a:moveTo>
                  <a:pt x="0" y="0"/>
                </a:moveTo>
                <a:lnTo>
                  <a:pt x="0" y="9842"/>
                </a:lnTo>
                <a:lnTo>
                  <a:pt x="1270" y="12911"/>
                </a:lnTo>
                <a:lnTo>
                  <a:pt x="3386" y="17498"/>
                </a:lnTo>
                <a:lnTo>
                  <a:pt x="6068" y="23095"/>
                </a:lnTo>
                <a:lnTo>
                  <a:pt x="7855" y="30637"/>
                </a:lnTo>
                <a:lnTo>
                  <a:pt x="9047" y="39475"/>
                </a:lnTo>
                <a:lnTo>
                  <a:pt x="9841" y="49176"/>
                </a:lnTo>
                <a:lnTo>
                  <a:pt x="10370" y="60724"/>
                </a:lnTo>
                <a:lnTo>
                  <a:pt x="11115" y="97438"/>
                </a:lnTo>
                <a:lnTo>
                  <a:pt x="11388" y="133889"/>
                </a:lnTo>
                <a:lnTo>
                  <a:pt x="12672" y="138790"/>
                </a:lnTo>
                <a:lnTo>
                  <a:pt x="14797" y="142057"/>
                </a:lnTo>
                <a:lnTo>
                  <a:pt x="20547" y="146956"/>
                </a:lnTo>
                <a:lnTo>
                  <a:pt x="27335" y="153368"/>
                </a:lnTo>
                <a:lnTo>
                  <a:pt x="39814" y="155585"/>
                </a:lnTo>
                <a:lnTo>
                  <a:pt x="58292" y="157064"/>
                </a:lnTo>
                <a:lnTo>
                  <a:pt x="80772" y="158049"/>
                </a:lnTo>
                <a:lnTo>
                  <a:pt x="126068" y="159145"/>
                </a:lnTo>
                <a:lnTo>
                  <a:pt x="217170" y="1600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55"/>
          <p:cNvSpPr/>
          <p:nvPr/>
        </p:nvSpPr>
        <p:spPr>
          <a:xfrm>
            <a:off x="6709409" y="5223509"/>
            <a:ext cx="1" cy="525781"/>
          </a:xfrm>
          <a:custGeom>
            <a:avLst/>
            <a:gdLst/>
            <a:ahLst/>
            <a:cxnLst/>
            <a:rect l="0" t="0" r="0" b="0"/>
            <a:pathLst>
              <a:path w="1" h="525781">
                <a:moveTo>
                  <a:pt x="0" y="0"/>
                </a:moveTo>
                <a:lnTo>
                  <a:pt x="0" y="5257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56"/>
          <p:cNvSpPr/>
          <p:nvPr/>
        </p:nvSpPr>
        <p:spPr>
          <a:xfrm>
            <a:off x="6800850" y="5200843"/>
            <a:ext cx="228057" cy="422515"/>
          </a:xfrm>
          <a:custGeom>
            <a:avLst/>
            <a:gdLst/>
            <a:ahLst/>
            <a:cxnLst/>
            <a:rect l="0" t="0" r="0" b="0"/>
            <a:pathLst>
              <a:path w="228057" h="422515">
                <a:moveTo>
                  <a:pt x="57150" y="34096"/>
                </a:moveTo>
                <a:lnTo>
                  <a:pt x="63217" y="28029"/>
                </a:lnTo>
                <a:lnTo>
                  <a:pt x="67545" y="24971"/>
                </a:lnTo>
                <a:lnTo>
                  <a:pt x="72969" y="21663"/>
                </a:lnTo>
                <a:lnTo>
                  <a:pt x="79126" y="18188"/>
                </a:lnTo>
                <a:lnTo>
                  <a:pt x="84501" y="14600"/>
                </a:lnTo>
                <a:lnTo>
                  <a:pt x="89354" y="10939"/>
                </a:lnTo>
                <a:lnTo>
                  <a:pt x="93859" y="7229"/>
                </a:lnTo>
                <a:lnTo>
                  <a:pt x="100672" y="4754"/>
                </a:lnTo>
                <a:lnTo>
                  <a:pt x="109025" y="3105"/>
                </a:lnTo>
                <a:lnTo>
                  <a:pt x="118403" y="2005"/>
                </a:lnTo>
                <a:lnTo>
                  <a:pt x="125925" y="1272"/>
                </a:lnTo>
                <a:lnTo>
                  <a:pt x="132210" y="784"/>
                </a:lnTo>
                <a:lnTo>
                  <a:pt x="137669" y="458"/>
                </a:lnTo>
                <a:lnTo>
                  <a:pt x="150510" y="96"/>
                </a:lnTo>
                <a:lnTo>
                  <a:pt x="157489" y="0"/>
                </a:lnTo>
                <a:lnTo>
                  <a:pt x="163413" y="1205"/>
                </a:lnTo>
                <a:lnTo>
                  <a:pt x="168632" y="3279"/>
                </a:lnTo>
                <a:lnTo>
                  <a:pt x="173381" y="5932"/>
                </a:lnTo>
                <a:lnTo>
                  <a:pt x="177817" y="7700"/>
                </a:lnTo>
                <a:lnTo>
                  <a:pt x="182044" y="8879"/>
                </a:lnTo>
                <a:lnTo>
                  <a:pt x="186133" y="9664"/>
                </a:lnTo>
                <a:lnTo>
                  <a:pt x="190128" y="10188"/>
                </a:lnTo>
                <a:lnTo>
                  <a:pt x="194063" y="10538"/>
                </a:lnTo>
                <a:lnTo>
                  <a:pt x="203433" y="11098"/>
                </a:lnTo>
                <a:lnTo>
                  <a:pt x="204202" y="12414"/>
                </a:lnTo>
                <a:lnTo>
                  <a:pt x="205057" y="17263"/>
                </a:lnTo>
                <a:lnTo>
                  <a:pt x="204014" y="19064"/>
                </a:lnTo>
                <a:lnTo>
                  <a:pt x="202049" y="20265"/>
                </a:lnTo>
                <a:lnTo>
                  <a:pt x="199469" y="21065"/>
                </a:lnTo>
                <a:lnTo>
                  <a:pt x="195209" y="21599"/>
                </a:lnTo>
                <a:lnTo>
                  <a:pt x="189829" y="21955"/>
                </a:lnTo>
                <a:lnTo>
                  <a:pt x="183703" y="22192"/>
                </a:lnTo>
                <a:lnTo>
                  <a:pt x="162945" y="22526"/>
                </a:lnTo>
                <a:lnTo>
                  <a:pt x="147999" y="23843"/>
                </a:lnTo>
                <a:lnTo>
                  <a:pt x="86044" y="30494"/>
                </a:lnTo>
                <a:lnTo>
                  <a:pt x="71332" y="31695"/>
                </a:lnTo>
                <a:lnTo>
                  <a:pt x="58985" y="32495"/>
                </a:lnTo>
                <a:lnTo>
                  <a:pt x="50753" y="34299"/>
                </a:lnTo>
                <a:lnTo>
                  <a:pt x="45265" y="36771"/>
                </a:lnTo>
                <a:lnTo>
                  <a:pt x="36458" y="43797"/>
                </a:lnTo>
                <a:lnTo>
                  <a:pt x="31867" y="51531"/>
                </a:lnTo>
                <a:lnTo>
                  <a:pt x="26862" y="62165"/>
                </a:lnTo>
                <a:lnTo>
                  <a:pt x="20263" y="86114"/>
                </a:lnTo>
                <a:lnTo>
                  <a:pt x="17319" y="95445"/>
                </a:lnTo>
                <a:lnTo>
                  <a:pt x="15356" y="104205"/>
                </a:lnTo>
                <a:lnTo>
                  <a:pt x="14047" y="112586"/>
                </a:lnTo>
                <a:lnTo>
                  <a:pt x="13174" y="120713"/>
                </a:lnTo>
                <a:lnTo>
                  <a:pt x="12593" y="128670"/>
                </a:lnTo>
                <a:lnTo>
                  <a:pt x="12205" y="136516"/>
                </a:lnTo>
                <a:lnTo>
                  <a:pt x="11774" y="152006"/>
                </a:lnTo>
                <a:lnTo>
                  <a:pt x="11444" y="210864"/>
                </a:lnTo>
                <a:lnTo>
                  <a:pt x="12709" y="212902"/>
                </a:lnTo>
                <a:lnTo>
                  <a:pt x="14822" y="214260"/>
                </a:lnTo>
                <a:lnTo>
                  <a:pt x="20557" y="215769"/>
                </a:lnTo>
                <a:lnTo>
                  <a:pt x="27340" y="216440"/>
                </a:lnTo>
                <a:lnTo>
                  <a:pt x="30926" y="215349"/>
                </a:lnTo>
                <a:lnTo>
                  <a:pt x="34587" y="213351"/>
                </a:lnTo>
                <a:lnTo>
                  <a:pt x="38298" y="210750"/>
                </a:lnTo>
                <a:lnTo>
                  <a:pt x="43312" y="207745"/>
                </a:lnTo>
                <a:lnTo>
                  <a:pt x="49194" y="204472"/>
                </a:lnTo>
                <a:lnTo>
                  <a:pt x="55657" y="201021"/>
                </a:lnTo>
                <a:lnTo>
                  <a:pt x="63774" y="196179"/>
                </a:lnTo>
                <a:lnTo>
                  <a:pt x="82954" y="184027"/>
                </a:lnTo>
                <a:lnTo>
                  <a:pt x="92132" y="178500"/>
                </a:lnTo>
                <a:lnTo>
                  <a:pt x="100791" y="173545"/>
                </a:lnTo>
                <a:lnTo>
                  <a:pt x="109104" y="168972"/>
                </a:lnTo>
                <a:lnTo>
                  <a:pt x="117186" y="165923"/>
                </a:lnTo>
                <a:lnTo>
                  <a:pt x="125114" y="163891"/>
                </a:lnTo>
                <a:lnTo>
                  <a:pt x="132939" y="162536"/>
                </a:lnTo>
                <a:lnTo>
                  <a:pt x="140696" y="161633"/>
                </a:lnTo>
                <a:lnTo>
                  <a:pt x="148407" y="161031"/>
                </a:lnTo>
                <a:lnTo>
                  <a:pt x="162479" y="160362"/>
                </a:lnTo>
                <a:lnTo>
                  <a:pt x="172966" y="160064"/>
                </a:lnTo>
                <a:lnTo>
                  <a:pt x="178810" y="161255"/>
                </a:lnTo>
                <a:lnTo>
                  <a:pt x="185246" y="163319"/>
                </a:lnTo>
                <a:lnTo>
                  <a:pt x="192078" y="165965"/>
                </a:lnTo>
                <a:lnTo>
                  <a:pt x="197901" y="168998"/>
                </a:lnTo>
                <a:lnTo>
                  <a:pt x="203055" y="172291"/>
                </a:lnTo>
                <a:lnTo>
                  <a:pt x="207759" y="175757"/>
                </a:lnTo>
                <a:lnTo>
                  <a:pt x="210897" y="179336"/>
                </a:lnTo>
                <a:lnTo>
                  <a:pt x="212987" y="182993"/>
                </a:lnTo>
                <a:lnTo>
                  <a:pt x="214382" y="186701"/>
                </a:lnTo>
                <a:lnTo>
                  <a:pt x="219317" y="194207"/>
                </a:lnTo>
                <a:lnTo>
                  <a:pt x="222412" y="197987"/>
                </a:lnTo>
                <a:lnTo>
                  <a:pt x="224473" y="201777"/>
                </a:lnTo>
                <a:lnTo>
                  <a:pt x="226766" y="209375"/>
                </a:lnTo>
                <a:lnTo>
                  <a:pt x="228056" y="220792"/>
                </a:lnTo>
                <a:lnTo>
                  <a:pt x="224972" y="231795"/>
                </a:lnTo>
                <a:lnTo>
                  <a:pt x="222370" y="238285"/>
                </a:lnTo>
                <a:lnTo>
                  <a:pt x="216094" y="255657"/>
                </a:lnTo>
                <a:lnTo>
                  <a:pt x="212642" y="265624"/>
                </a:lnTo>
                <a:lnTo>
                  <a:pt x="207802" y="274808"/>
                </a:lnTo>
                <a:lnTo>
                  <a:pt x="202034" y="283471"/>
                </a:lnTo>
                <a:lnTo>
                  <a:pt x="195650" y="291786"/>
                </a:lnTo>
                <a:lnTo>
                  <a:pt x="190123" y="299870"/>
                </a:lnTo>
                <a:lnTo>
                  <a:pt x="185168" y="307799"/>
                </a:lnTo>
                <a:lnTo>
                  <a:pt x="180595" y="315625"/>
                </a:lnTo>
                <a:lnTo>
                  <a:pt x="175007" y="323382"/>
                </a:lnTo>
                <a:lnTo>
                  <a:pt x="168741" y="331094"/>
                </a:lnTo>
                <a:lnTo>
                  <a:pt x="162024" y="338775"/>
                </a:lnTo>
                <a:lnTo>
                  <a:pt x="155006" y="345165"/>
                </a:lnTo>
                <a:lnTo>
                  <a:pt x="147787" y="350696"/>
                </a:lnTo>
                <a:lnTo>
                  <a:pt x="140435" y="355652"/>
                </a:lnTo>
                <a:lnTo>
                  <a:pt x="134263" y="361497"/>
                </a:lnTo>
                <a:lnTo>
                  <a:pt x="128878" y="367933"/>
                </a:lnTo>
                <a:lnTo>
                  <a:pt x="124019" y="374764"/>
                </a:lnTo>
                <a:lnTo>
                  <a:pt x="118239" y="380588"/>
                </a:lnTo>
                <a:lnTo>
                  <a:pt x="111846" y="385741"/>
                </a:lnTo>
                <a:lnTo>
                  <a:pt x="105044" y="390446"/>
                </a:lnTo>
                <a:lnTo>
                  <a:pt x="97969" y="394853"/>
                </a:lnTo>
                <a:lnTo>
                  <a:pt x="90713" y="399061"/>
                </a:lnTo>
                <a:lnTo>
                  <a:pt x="75877" y="407123"/>
                </a:lnTo>
                <a:lnTo>
                  <a:pt x="60816" y="414939"/>
                </a:lnTo>
                <a:lnTo>
                  <a:pt x="54514" y="417531"/>
                </a:lnTo>
                <a:lnTo>
                  <a:pt x="49042" y="419260"/>
                </a:lnTo>
                <a:lnTo>
                  <a:pt x="44125" y="420412"/>
                </a:lnTo>
                <a:lnTo>
                  <a:pt x="39577" y="421180"/>
                </a:lnTo>
                <a:lnTo>
                  <a:pt x="35275" y="421692"/>
                </a:lnTo>
                <a:lnTo>
                  <a:pt x="31136" y="422034"/>
                </a:lnTo>
                <a:lnTo>
                  <a:pt x="27107" y="422261"/>
                </a:lnTo>
                <a:lnTo>
                  <a:pt x="19244" y="422514"/>
                </a:lnTo>
                <a:lnTo>
                  <a:pt x="15369" y="421312"/>
                </a:lnTo>
                <a:lnTo>
                  <a:pt x="11516" y="419240"/>
                </a:lnTo>
                <a:lnTo>
                  <a:pt x="3412" y="413643"/>
                </a:lnTo>
                <a:lnTo>
                  <a:pt x="0" y="3998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57"/>
          <p:cNvSpPr/>
          <p:nvPr/>
        </p:nvSpPr>
        <p:spPr>
          <a:xfrm>
            <a:off x="7338059" y="5154929"/>
            <a:ext cx="217171" cy="102872"/>
          </a:xfrm>
          <a:custGeom>
            <a:avLst/>
            <a:gdLst/>
            <a:ahLst/>
            <a:cxnLst/>
            <a:rect l="0" t="0" r="0" b="0"/>
            <a:pathLst>
              <a:path w="217171" h="102872">
                <a:moveTo>
                  <a:pt x="0" y="102871"/>
                </a:moveTo>
                <a:lnTo>
                  <a:pt x="12137" y="90735"/>
                </a:lnTo>
                <a:lnTo>
                  <a:pt x="16981" y="87160"/>
                </a:lnTo>
                <a:lnTo>
                  <a:pt x="21480" y="84777"/>
                </a:lnTo>
                <a:lnTo>
                  <a:pt x="25751" y="83188"/>
                </a:lnTo>
                <a:lnTo>
                  <a:pt x="31137" y="80859"/>
                </a:lnTo>
                <a:lnTo>
                  <a:pt x="43895" y="74884"/>
                </a:lnTo>
                <a:lnTo>
                  <a:pt x="87805" y="53225"/>
                </a:lnTo>
                <a:lnTo>
                  <a:pt x="95367" y="48184"/>
                </a:lnTo>
                <a:lnTo>
                  <a:pt x="102948" y="42282"/>
                </a:lnTo>
                <a:lnTo>
                  <a:pt x="110542" y="35808"/>
                </a:lnTo>
                <a:lnTo>
                  <a:pt x="118145" y="30223"/>
                </a:lnTo>
                <a:lnTo>
                  <a:pt x="125753" y="25228"/>
                </a:lnTo>
                <a:lnTo>
                  <a:pt x="133366" y="20629"/>
                </a:lnTo>
                <a:lnTo>
                  <a:pt x="140981" y="17563"/>
                </a:lnTo>
                <a:lnTo>
                  <a:pt x="148597" y="15519"/>
                </a:lnTo>
                <a:lnTo>
                  <a:pt x="156215" y="14156"/>
                </a:lnTo>
                <a:lnTo>
                  <a:pt x="163834" y="11978"/>
                </a:lnTo>
                <a:lnTo>
                  <a:pt x="171453" y="9255"/>
                </a:lnTo>
                <a:lnTo>
                  <a:pt x="179072" y="6170"/>
                </a:lnTo>
                <a:lnTo>
                  <a:pt x="186691" y="4114"/>
                </a:lnTo>
                <a:lnTo>
                  <a:pt x="194311" y="2743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58"/>
          <p:cNvSpPr/>
          <p:nvPr/>
        </p:nvSpPr>
        <p:spPr>
          <a:xfrm>
            <a:off x="7326630" y="5257800"/>
            <a:ext cx="262890" cy="68580"/>
          </a:xfrm>
          <a:custGeom>
            <a:avLst/>
            <a:gdLst/>
            <a:ahLst/>
            <a:cxnLst/>
            <a:rect l="0" t="0" r="0" b="0"/>
            <a:pathLst>
              <a:path w="262890" h="68580">
                <a:moveTo>
                  <a:pt x="0" y="68579"/>
                </a:moveTo>
                <a:lnTo>
                  <a:pt x="12136" y="68579"/>
                </a:lnTo>
                <a:lnTo>
                  <a:pt x="18250" y="67309"/>
                </a:lnTo>
                <a:lnTo>
                  <a:pt x="24867" y="65193"/>
                </a:lnTo>
                <a:lnTo>
                  <a:pt x="31818" y="62512"/>
                </a:lnTo>
                <a:lnTo>
                  <a:pt x="37722" y="59454"/>
                </a:lnTo>
                <a:lnTo>
                  <a:pt x="42927" y="56146"/>
                </a:lnTo>
                <a:lnTo>
                  <a:pt x="47669" y="52671"/>
                </a:lnTo>
                <a:lnTo>
                  <a:pt x="53369" y="50353"/>
                </a:lnTo>
                <a:lnTo>
                  <a:pt x="59709" y="48809"/>
                </a:lnTo>
                <a:lnTo>
                  <a:pt x="66476" y="47779"/>
                </a:lnTo>
                <a:lnTo>
                  <a:pt x="73527" y="45823"/>
                </a:lnTo>
                <a:lnTo>
                  <a:pt x="80768" y="43248"/>
                </a:lnTo>
                <a:lnTo>
                  <a:pt x="88135" y="40262"/>
                </a:lnTo>
                <a:lnTo>
                  <a:pt x="95587" y="37001"/>
                </a:lnTo>
                <a:lnTo>
                  <a:pt x="110639" y="29991"/>
                </a:lnTo>
                <a:lnTo>
                  <a:pt x="119479" y="26344"/>
                </a:lnTo>
                <a:lnTo>
                  <a:pt x="129183" y="22642"/>
                </a:lnTo>
                <a:lnTo>
                  <a:pt x="139462" y="18905"/>
                </a:lnTo>
                <a:lnTo>
                  <a:pt x="151394" y="15143"/>
                </a:lnTo>
                <a:lnTo>
                  <a:pt x="178199" y="7576"/>
                </a:lnTo>
                <a:lnTo>
                  <a:pt x="188650" y="5051"/>
                </a:lnTo>
                <a:lnTo>
                  <a:pt x="196885" y="3367"/>
                </a:lnTo>
                <a:lnTo>
                  <a:pt x="203647" y="2245"/>
                </a:lnTo>
                <a:lnTo>
                  <a:pt x="213235" y="1496"/>
                </a:lnTo>
                <a:lnTo>
                  <a:pt x="224706" y="998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59"/>
          <p:cNvSpPr/>
          <p:nvPr/>
        </p:nvSpPr>
        <p:spPr>
          <a:xfrm>
            <a:off x="7703819" y="5040629"/>
            <a:ext cx="205741" cy="445772"/>
          </a:xfrm>
          <a:custGeom>
            <a:avLst/>
            <a:gdLst/>
            <a:ahLst/>
            <a:cxnLst/>
            <a:rect l="0" t="0" r="0" b="0"/>
            <a:pathLst>
              <a:path w="205741" h="445772">
                <a:moveTo>
                  <a:pt x="0" y="0"/>
                </a:moveTo>
                <a:lnTo>
                  <a:pt x="6068" y="18204"/>
                </a:lnTo>
                <a:lnTo>
                  <a:pt x="12434" y="30527"/>
                </a:lnTo>
                <a:lnTo>
                  <a:pt x="15909" y="35592"/>
                </a:lnTo>
                <a:lnTo>
                  <a:pt x="19771" y="47992"/>
                </a:lnTo>
                <a:lnTo>
                  <a:pt x="20801" y="54855"/>
                </a:lnTo>
                <a:lnTo>
                  <a:pt x="22757" y="61970"/>
                </a:lnTo>
                <a:lnTo>
                  <a:pt x="25332" y="69254"/>
                </a:lnTo>
                <a:lnTo>
                  <a:pt x="31579" y="82850"/>
                </a:lnTo>
                <a:lnTo>
                  <a:pt x="35023" y="88253"/>
                </a:lnTo>
                <a:lnTo>
                  <a:pt x="38589" y="93126"/>
                </a:lnTo>
                <a:lnTo>
                  <a:pt x="43506" y="98914"/>
                </a:lnTo>
                <a:lnTo>
                  <a:pt x="49324" y="105313"/>
                </a:lnTo>
                <a:lnTo>
                  <a:pt x="55743" y="112118"/>
                </a:lnTo>
                <a:lnTo>
                  <a:pt x="61293" y="119196"/>
                </a:lnTo>
                <a:lnTo>
                  <a:pt x="66261" y="126454"/>
                </a:lnTo>
                <a:lnTo>
                  <a:pt x="70845" y="133833"/>
                </a:lnTo>
                <a:lnTo>
                  <a:pt x="76440" y="141292"/>
                </a:lnTo>
                <a:lnTo>
                  <a:pt x="82710" y="148805"/>
                </a:lnTo>
                <a:lnTo>
                  <a:pt x="89430" y="156354"/>
                </a:lnTo>
                <a:lnTo>
                  <a:pt x="95180" y="163926"/>
                </a:lnTo>
                <a:lnTo>
                  <a:pt x="100283" y="171514"/>
                </a:lnTo>
                <a:lnTo>
                  <a:pt x="104957" y="179113"/>
                </a:lnTo>
                <a:lnTo>
                  <a:pt x="109341" y="186719"/>
                </a:lnTo>
                <a:lnTo>
                  <a:pt x="117599" y="201943"/>
                </a:lnTo>
                <a:lnTo>
                  <a:pt x="121580" y="210829"/>
                </a:lnTo>
                <a:lnTo>
                  <a:pt x="125503" y="220563"/>
                </a:lnTo>
                <a:lnTo>
                  <a:pt x="129389" y="230862"/>
                </a:lnTo>
                <a:lnTo>
                  <a:pt x="134520" y="240268"/>
                </a:lnTo>
                <a:lnTo>
                  <a:pt x="140480" y="249079"/>
                </a:lnTo>
                <a:lnTo>
                  <a:pt x="146994" y="257493"/>
                </a:lnTo>
                <a:lnTo>
                  <a:pt x="153875" y="269452"/>
                </a:lnTo>
                <a:lnTo>
                  <a:pt x="161004" y="283775"/>
                </a:lnTo>
                <a:lnTo>
                  <a:pt x="168296" y="299673"/>
                </a:lnTo>
                <a:lnTo>
                  <a:pt x="173158" y="312812"/>
                </a:lnTo>
                <a:lnTo>
                  <a:pt x="176399" y="324112"/>
                </a:lnTo>
                <a:lnTo>
                  <a:pt x="178559" y="334185"/>
                </a:lnTo>
                <a:lnTo>
                  <a:pt x="181270" y="343440"/>
                </a:lnTo>
                <a:lnTo>
                  <a:pt x="184347" y="352150"/>
                </a:lnTo>
                <a:lnTo>
                  <a:pt x="187668" y="360497"/>
                </a:lnTo>
                <a:lnTo>
                  <a:pt x="189882" y="368602"/>
                </a:lnTo>
                <a:lnTo>
                  <a:pt x="191358" y="376544"/>
                </a:lnTo>
                <a:lnTo>
                  <a:pt x="192343" y="384379"/>
                </a:lnTo>
                <a:lnTo>
                  <a:pt x="196822" y="396472"/>
                </a:lnTo>
                <a:lnTo>
                  <a:pt x="199795" y="401475"/>
                </a:lnTo>
                <a:lnTo>
                  <a:pt x="203099" y="413807"/>
                </a:lnTo>
                <a:lnTo>
                  <a:pt x="205740" y="4457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60"/>
          <p:cNvSpPr/>
          <p:nvPr/>
        </p:nvSpPr>
        <p:spPr>
          <a:xfrm>
            <a:off x="7612379" y="4997911"/>
            <a:ext cx="342901" cy="522779"/>
          </a:xfrm>
          <a:custGeom>
            <a:avLst/>
            <a:gdLst/>
            <a:ahLst/>
            <a:cxnLst/>
            <a:rect l="0" t="0" r="0" b="0"/>
            <a:pathLst>
              <a:path w="342901" h="522779">
                <a:moveTo>
                  <a:pt x="342900" y="42718"/>
                </a:moveTo>
                <a:lnTo>
                  <a:pt x="342900" y="7127"/>
                </a:lnTo>
                <a:lnTo>
                  <a:pt x="341630" y="3751"/>
                </a:lnTo>
                <a:lnTo>
                  <a:pt x="339514" y="1500"/>
                </a:lnTo>
                <a:lnTo>
                  <a:pt x="336833" y="0"/>
                </a:lnTo>
                <a:lnTo>
                  <a:pt x="333775" y="269"/>
                </a:lnTo>
                <a:lnTo>
                  <a:pt x="330467" y="1719"/>
                </a:lnTo>
                <a:lnTo>
                  <a:pt x="326992" y="3956"/>
                </a:lnTo>
                <a:lnTo>
                  <a:pt x="319743" y="13214"/>
                </a:lnTo>
                <a:lnTo>
                  <a:pt x="312288" y="25795"/>
                </a:lnTo>
                <a:lnTo>
                  <a:pt x="304742" y="39853"/>
                </a:lnTo>
                <a:lnTo>
                  <a:pt x="297142" y="52239"/>
                </a:lnTo>
                <a:lnTo>
                  <a:pt x="255215" y="116707"/>
                </a:lnTo>
                <a:lnTo>
                  <a:pt x="246344" y="130144"/>
                </a:lnTo>
                <a:lnTo>
                  <a:pt x="226327" y="158621"/>
                </a:lnTo>
                <a:lnTo>
                  <a:pt x="206000" y="186941"/>
                </a:lnTo>
                <a:lnTo>
                  <a:pt x="188499" y="212227"/>
                </a:lnTo>
                <a:lnTo>
                  <a:pt x="146162" y="278222"/>
                </a:lnTo>
                <a:lnTo>
                  <a:pt x="131732" y="298781"/>
                </a:lnTo>
                <a:lnTo>
                  <a:pt x="118301" y="316297"/>
                </a:lnTo>
                <a:lnTo>
                  <a:pt x="105538" y="331784"/>
                </a:lnTo>
                <a:lnTo>
                  <a:pt x="94488" y="347189"/>
                </a:lnTo>
                <a:lnTo>
                  <a:pt x="84582" y="362538"/>
                </a:lnTo>
                <a:lnTo>
                  <a:pt x="75439" y="377852"/>
                </a:lnTo>
                <a:lnTo>
                  <a:pt x="66803" y="393141"/>
                </a:lnTo>
                <a:lnTo>
                  <a:pt x="50433" y="423675"/>
                </a:lnTo>
                <a:lnTo>
                  <a:pt x="43783" y="437659"/>
                </a:lnTo>
                <a:lnTo>
                  <a:pt x="38078" y="450792"/>
                </a:lnTo>
                <a:lnTo>
                  <a:pt x="0" y="5227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Pythagorean Triples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924800" cy="251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Three integers (like 5,12, and 13) that satisfy the conditions of the Pythagorean Theorem are called </a:t>
            </a:r>
            <a:r>
              <a:rPr lang="en-US" sz="2400" b="1"/>
              <a:t>Pythagorean Triples</a:t>
            </a:r>
            <a:r>
              <a:rPr lang="en-US" sz="2400"/>
              <a:t>. </a:t>
            </a:r>
          </a:p>
          <a:p>
            <a:pPr>
              <a:lnSpc>
                <a:spcPct val="90000"/>
              </a:lnSpc>
            </a:pPr>
            <a:r>
              <a:rPr lang="en-US" sz="2400"/>
              <a:t>If the three integers are relatively prime (meaning they have no common factors) then the three integers are know and </a:t>
            </a:r>
            <a:r>
              <a:rPr lang="en-US" sz="2400" b="1"/>
              <a:t>Primitive Pythagorean Triples</a:t>
            </a:r>
            <a:r>
              <a:rPr lang="en-US" sz="2400"/>
              <a:t>. 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 l="2597" t="2467" r="3896" b="8736"/>
          <a:stretch>
            <a:fillRect/>
          </a:stretch>
        </p:blipFill>
        <p:spPr bwMode="auto">
          <a:xfrm>
            <a:off x="2209800" y="3733800"/>
            <a:ext cx="5486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1152</TotalTime>
  <Words>359</Words>
  <Application>Microsoft PowerPoint</Application>
  <PresentationFormat>On-screen Show (4:3)</PresentationFormat>
  <Paragraphs>50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Civic</vt:lpstr>
      <vt:lpstr>Pythagorean Theorem and Special Right Triangles</vt:lpstr>
      <vt:lpstr>Similarity</vt:lpstr>
      <vt:lpstr>Geometric Mean</vt:lpstr>
      <vt:lpstr>Working with geometric mean</vt:lpstr>
      <vt:lpstr>Right Triangles</vt:lpstr>
      <vt:lpstr>Corollary 1</vt:lpstr>
      <vt:lpstr>Corollary 2</vt:lpstr>
      <vt:lpstr>Pythagorean Theorem</vt:lpstr>
      <vt:lpstr>Pythagorean Triples</vt:lpstr>
      <vt:lpstr>45-45-90 Triangles</vt:lpstr>
      <vt:lpstr>30-60-90 Triangles</vt:lpstr>
      <vt:lpstr>Try it out…</vt:lpstr>
      <vt:lpstr>Some more examples</vt:lpstr>
      <vt:lpstr>A harder example</vt:lpstr>
      <vt:lpstr>Another</vt:lpstr>
      <vt:lpstr>Yet another</vt:lpstr>
      <vt:lpstr>Last one!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Pythagorean Theorem</dc:title>
  <dc:creator>nuhs</dc:creator>
  <cp:lastModifiedBy>Ameena</cp:lastModifiedBy>
  <cp:revision>12</cp:revision>
  <dcterms:created xsi:type="dcterms:W3CDTF">2007-05-23T22:54:22Z</dcterms:created>
  <dcterms:modified xsi:type="dcterms:W3CDTF">2008-04-28T17:09:19Z</dcterms:modified>
</cp:coreProperties>
</file>